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8" r:id="rId3"/>
    <p:sldId id="270" r:id="rId4"/>
    <p:sldId id="267" r:id="rId5"/>
    <p:sldId id="266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1"/>
    <p:restoredTop sz="94715"/>
  </p:normalViewPr>
  <p:slideViewPr>
    <p:cSldViewPr snapToGrid="0" snapToObjects="1">
      <p:cViewPr>
        <p:scale>
          <a:sx n="61" d="100"/>
          <a:sy n="61" d="100"/>
        </p:scale>
        <p:origin x="329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581344483112"/>
          <c:y val="0.23251850773556401"/>
          <c:w val="0.78344844794857404"/>
          <c:h val="0.589147167739177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1</c:v>
                </c:pt>
                <c:pt idx="4">
                  <c:v>0.5</c:v>
                </c:pt>
                <c:pt idx="5">
                  <c:v>0.67721133209150297</c:v>
                </c:pt>
                <c:pt idx="6">
                  <c:v>0.67290902054268398</c:v>
                </c:pt>
                <c:pt idx="7">
                  <c:v>0.28595963851233702</c:v>
                </c:pt>
                <c:pt idx="8">
                  <c:v>0.710883945010229</c:v>
                </c:pt>
                <c:pt idx="9">
                  <c:v>0.67485932581006103</c:v>
                </c:pt>
                <c:pt idx="10">
                  <c:v>0.40451374861621597</c:v>
                </c:pt>
                <c:pt idx="11">
                  <c:v>0.38624610198779202</c:v>
                </c:pt>
                <c:pt idx="12">
                  <c:v>0.43933044757381801</c:v>
                </c:pt>
                <c:pt idx="13">
                  <c:v>0.47073738702922502</c:v>
                </c:pt>
                <c:pt idx="14">
                  <c:v>0.43007746174589301</c:v>
                </c:pt>
                <c:pt idx="15">
                  <c:v>0.45789169332304203</c:v>
                </c:pt>
                <c:pt idx="16">
                  <c:v>0.72735290833425204</c:v>
                </c:pt>
                <c:pt idx="17">
                  <c:v>0.51502009878188104</c:v>
                </c:pt>
                <c:pt idx="18">
                  <c:v>0.71406912266140099</c:v>
                </c:pt>
                <c:pt idx="19">
                  <c:v>0.410247027125275</c:v>
                </c:pt>
                <c:pt idx="20">
                  <c:v>0.23945471531027299</c:v>
                </c:pt>
                <c:pt idx="21">
                  <c:v>0.75530888964566201</c:v>
                </c:pt>
                <c:pt idx="22">
                  <c:v>0.448026758001764</c:v>
                </c:pt>
                <c:pt idx="23">
                  <c:v>0.74695135306482996</c:v>
                </c:pt>
                <c:pt idx="24">
                  <c:v>0.32116122687684601</c:v>
                </c:pt>
                <c:pt idx="25">
                  <c:v>0.79242287091948804</c:v>
                </c:pt>
                <c:pt idx="26">
                  <c:v>0.243455265542243</c:v>
                </c:pt>
                <c:pt idx="27">
                  <c:v>0.30612427652448998</c:v>
                </c:pt>
                <c:pt idx="28">
                  <c:v>0.55861960181599601</c:v>
                </c:pt>
                <c:pt idx="29">
                  <c:v>0.30145208816403701</c:v>
                </c:pt>
                <c:pt idx="30">
                  <c:v>0.37360927891333201</c:v>
                </c:pt>
                <c:pt idx="31">
                  <c:v>0.65366042039419803</c:v>
                </c:pt>
                <c:pt idx="32">
                  <c:v>0.38116932607607101</c:v>
                </c:pt>
                <c:pt idx="33">
                  <c:v>0.57744048836672002</c:v>
                </c:pt>
                <c:pt idx="34">
                  <c:v>0.11858538466912</c:v>
                </c:pt>
                <c:pt idx="35">
                  <c:v>5.9183753484281398E-2</c:v>
                </c:pt>
                <c:pt idx="36">
                  <c:v>9.8108214064926397E-2</c:v>
                </c:pt>
                <c:pt idx="37">
                  <c:v>0.15095121044816801</c:v>
                </c:pt>
                <c:pt idx="38">
                  <c:v>0.12457402863403</c:v>
                </c:pt>
                <c:pt idx="39">
                  <c:v>4.7177229147734199E-3</c:v>
                </c:pt>
                <c:pt idx="40">
                  <c:v>4.1616882744593298E-2</c:v>
                </c:pt>
                <c:pt idx="41">
                  <c:v>7.0956681571415301E-3</c:v>
                </c:pt>
                <c:pt idx="42">
                  <c:v>0.15066080029613799</c:v>
                </c:pt>
                <c:pt idx="43">
                  <c:v>0.12003307872131699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0.95926133630677202</c:v>
                </c:pt>
                <c:pt idx="47">
                  <c:v>0.96502856640484502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0.99888504692904201</c:v>
                </c:pt>
                <c:pt idx="51">
                  <c:v>0.96938623284604097</c:v>
                </c:pt>
                <c:pt idx="52">
                  <c:v>0.96399815944987099</c:v>
                </c:pt>
                <c:pt idx="53">
                  <c:v>0.95388714896007898</c:v>
                </c:pt>
                <c:pt idx="54">
                  <c:v>0.99614153361489299</c:v>
                </c:pt>
                <c:pt idx="55">
                  <c:v>0.89511692656887798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0.81044844572916597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1</c:v>
                </c:pt>
                <c:pt idx="4">
                  <c:v>0.5</c:v>
                </c:pt>
                <c:pt idx="5">
                  <c:v>0.67721133209150297</c:v>
                </c:pt>
                <c:pt idx="6">
                  <c:v>0.67290902054268398</c:v>
                </c:pt>
                <c:pt idx="7">
                  <c:v>0.28595963851233702</c:v>
                </c:pt>
                <c:pt idx="8">
                  <c:v>0.710883945010229</c:v>
                </c:pt>
                <c:pt idx="9">
                  <c:v>0.67485932581006103</c:v>
                </c:pt>
                <c:pt idx="10">
                  <c:v>0.40451374861621597</c:v>
                </c:pt>
                <c:pt idx="11">
                  <c:v>0.38624610198779202</c:v>
                </c:pt>
                <c:pt idx="12">
                  <c:v>0.43933044757381801</c:v>
                </c:pt>
                <c:pt idx="13">
                  <c:v>0.47073738702922502</c:v>
                </c:pt>
                <c:pt idx="14">
                  <c:v>0.43007746174589301</c:v>
                </c:pt>
                <c:pt idx="15">
                  <c:v>0.45789169332304203</c:v>
                </c:pt>
                <c:pt idx="16">
                  <c:v>0.72735290833425204</c:v>
                </c:pt>
                <c:pt idx="17">
                  <c:v>0.51502009878188104</c:v>
                </c:pt>
                <c:pt idx="18">
                  <c:v>0.71406912266140099</c:v>
                </c:pt>
                <c:pt idx="19">
                  <c:v>0.410247027125275</c:v>
                </c:pt>
                <c:pt idx="20">
                  <c:v>0.23945471531027299</c:v>
                </c:pt>
                <c:pt idx="21">
                  <c:v>0.75530888964566201</c:v>
                </c:pt>
                <c:pt idx="22">
                  <c:v>0.448026758001764</c:v>
                </c:pt>
                <c:pt idx="23">
                  <c:v>0.74695135306482996</c:v>
                </c:pt>
                <c:pt idx="24">
                  <c:v>0.32116122687684601</c:v>
                </c:pt>
                <c:pt idx="25">
                  <c:v>0.79242287091948804</c:v>
                </c:pt>
                <c:pt idx="26">
                  <c:v>0.243455265542243</c:v>
                </c:pt>
                <c:pt idx="27">
                  <c:v>0.30612427652448998</c:v>
                </c:pt>
                <c:pt idx="28">
                  <c:v>0.55861960181599601</c:v>
                </c:pt>
                <c:pt idx="29">
                  <c:v>0.30145208816403701</c:v>
                </c:pt>
                <c:pt idx="30">
                  <c:v>0.37360927891333201</c:v>
                </c:pt>
                <c:pt idx="31">
                  <c:v>0.65366042039419803</c:v>
                </c:pt>
                <c:pt idx="32">
                  <c:v>0.38116932607607101</c:v>
                </c:pt>
                <c:pt idx="33">
                  <c:v>0.57744048836672002</c:v>
                </c:pt>
                <c:pt idx="34">
                  <c:v>0.11858538466912</c:v>
                </c:pt>
                <c:pt idx="35">
                  <c:v>5.9183753484281398E-2</c:v>
                </c:pt>
                <c:pt idx="36">
                  <c:v>9.8108214064926397E-2</c:v>
                </c:pt>
                <c:pt idx="37">
                  <c:v>0.15095121044816801</c:v>
                </c:pt>
                <c:pt idx="38">
                  <c:v>0.12457402863403</c:v>
                </c:pt>
                <c:pt idx="39">
                  <c:v>4.7177229147734199E-3</c:v>
                </c:pt>
                <c:pt idx="40">
                  <c:v>4.1616882744593298E-2</c:v>
                </c:pt>
                <c:pt idx="41">
                  <c:v>7.0956681571415301E-3</c:v>
                </c:pt>
                <c:pt idx="42">
                  <c:v>0.15066080029613799</c:v>
                </c:pt>
                <c:pt idx="43">
                  <c:v>0.12003307872131699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0.95926133630677202</c:v>
                </c:pt>
                <c:pt idx="47">
                  <c:v>0.96502856640484502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0.99888504692904201</c:v>
                </c:pt>
                <c:pt idx="51">
                  <c:v>0.96938623284604097</c:v>
                </c:pt>
                <c:pt idx="52">
                  <c:v>0.96399815944987099</c:v>
                </c:pt>
                <c:pt idx="53">
                  <c:v>0.95388714896007898</c:v>
                </c:pt>
                <c:pt idx="54">
                  <c:v>0.99614153361489299</c:v>
                </c:pt>
                <c:pt idx="55">
                  <c:v>0.89511692656887798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0.81044844572916597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0.91912465833502399</c:v>
                </c:pt>
                <c:pt idx="6">
                  <c:v>0.90037124151318704</c:v>
                </c:pt>
                <c:pt idx="7">
                  <c:v>0.58181667162341899</c:v>
                </c:pt>
                <c:pt idx="8">
                  <c:v>0.85550042092266199</c:v>
                </c:pt>
                <c:pt idx="9">
                  <c:v>0.67814551174903903</c:v>
                </c:pt>
                <c:pt idx="10">
                  <c:v>0.62405760003619304</c:v>
                </c:pt>
                <c:pt idx="11">
                  <c:v>0.51356853840391803</c:v>
                </c:pt>
                <c:pt idx="12">
                  <c:v>0.76213476728435203</c:v>
                </c:pt>
                <c:pt idx="13">
                  <c:v>0.74742805315204996</c:v>
                </c:pt>
                <c:pt idx="14">
                  <c:v>0.55155515315958503</c:v>
                </c:pt>
                <c:pt idx="15">
                  <c:v>0.50668026911186903</c:v>
                </c:pt>
                <c:pt idx="16">
                  <c:v>1.0627360283935079</c:v>
                </c:pt>
                <c:pt idx="17">
                  <c:v>0.76012473032096495</c:v>
                </c:pt>
                <c:pt idx="18">
                  <c:v>1.0227253274798409</c:v>
                </c:pt>
                <c:pt idx="19">
                  <c:v>0.78848298189368304</c:v>
                </c:pt>
                <c:pt idx="20">
                  <c:v>0.44169234590807199</c:v>
                </c:pt>
                <c:pt idx="21">
                  <c:v>1.1763754400226909</c:v>
                </c:pt>
                <c:pt idx="22">
                  <c:v>0.88391056314231398</c:v>
                </c:pt>
                <c:pt idx="23">
                  <c:v>0.83019337489598899</c:v>
                </c:pt>
                <c:pt idx="24">
                  <c:v>0.54126413776806404</c:v>
                </c:pt>
                <c:pt idx="25">
                  <c:v>1.2844378044434031</c:v>
                </c:pt>
                <c:pt idx="26">
                  <c:v>0.34624298094547701</c:v>
                </c:pt>
                <c:pt idx="27">
                  <c:v>0.33662829375706999</c:v>
                </c:pt>
                <c:pt idx="28">
                  <c:v>0.81512090571106799</c:v>
                </c:pt>
                <c:pt idx="29">
                  <c:v>0.37134098683438399</c:v>
                </c:pt>
                <c:pt idx="30">
                  <c:v>0.382220172301381</c:v>
                </c:pt>
                <c:pt idx="31">
                  <c:v>0.91357563352450399</c:v>
                </c:pt>
                <c:pt idx="32">
                  <c:v>0.50855819884075504</c:v>
                </c:pt>
                <c:pt idx="33">
                  <c:v>1.0302953392356251</c:v>
                </c:pt>
                <c:pt idx="34">
                  <c:v>0.29027776289083101</c:v>
                </c:pt>
                <c:pt idx="35">
                  <c:v>0.36335287833274399</c:v>
                </c:pt>
                <c:pt idx="36">
                  <c:v>0.43677954093519999</c:v>
                </c:pt>
                <c:pt idx="37">
                  <c:v>0.44866026654033198</c:v>
                </c:pt>
                <c:pt idx="38">
                  <c:v>0.57204996567129496</c:v>
                </c:pt>
                <c:pt idx="39">
                  <c:v>0.28039836018858699</c:v>
                </c:pt>
                <c:pt idx="40">
                  <c:v>0.46315524728722302</c:v>
                </c:pt>
                <c:pt idx="41">
                  <c:v>2.9326819082825199E-2</c:v>
                </c:pt>
                <c:pt idx="42">
                  <c:v>0.25150714811636898</c:v>
                </c:pt>
                <c:pt idx="43">
                  <c:v>0.38486075992638002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1.1631063329745619</c:v>
                </c:pt>
                <c:pt idx="47">
                  <c:v>1.31440376837509</c:v>
                </c:pt>
                <c:pt idx="48">
                  <c:v>0.81166167811439505</c:v>
                </c:pt>
                <c:pt idx="49">
                  <c:v>1.01019987947578</c:v>
                </c:pt>
                <c:pt idx="50">
                  <c:v>1.2402656830371479</c:v>
                </c:pt>
                <c:pt idx="51">
                  <c:v>0.98190973260138203</c:v>
                </c:pt>
                <c:pt idx="52">
                  <c:v>1.175651664771372</c:v>
                </c:pt>
                <c:pt idx="53">
                  <c:v>1.0545489223131039</c:v>
                </c:pt>
                <c:pt idx="54">
                  <c:v>1.0506519662366931</c:v>
                </c:pt>
                <c:pt idx="55">
                  <c:v>0.90333951873178897</c:v>
                </c:pt>
                <c:pt idx="56">
                  <c:v>0.94305087106305696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15268656"/>
        <c:axId val="-1215266480"/>
      </c:scatterChart>
      <c:valAx>
        <c:axId val="-121526865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400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215266480"/>
        <c:crosses val="autoZero"/>
        <c:crossBetween val="midCat"/>
      </c:valAx>
      <c:valAx>
        <c:axId val="-1215266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800"/>
                  <a:t>Normalized Power</a:t>
                </a:r>
              </a:p>
            </c:rich>
          </c:tx>
          <c:layout>
            <c:manualLayout>
              <c:xMode val="edge"/>
              <c:yMode val="edge"/>
              <c:x val="6.15733095702377E-3"/>
              <c:y val="0.23871193329241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21526865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8996380911562895E-2"/>
          <c:y val="8.9804670574376799E-2"/>
          <c:w val="0.89999993535610501"/>
          <c:h val="8.5889157677055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AAAF-0F6B-A244-8E73-7B7EC66BDA58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1F37-DF1B-9741-A046-208B77B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6785" y="-1214077"/>
            <a:ext cx="7834059" cy="10457830"/>
            <a:chOff x="2406785" y="-1214077"/>
            <a:chExt cx="7834059" cy="10457830"/>
          </a:xfrm>
        </p:grpSpPr>
        <p:grpSp>
          <p:nvGrpSpPr>
            <p:cNvPr id="2" name="Group 1"/>
            <p:cNvGrpSpPr/>
            <p:nvPr/>
          </p:nvGrpSpPr>
          <p:grpSpPr>
            <a:xfrm>
              <a:off x="3112647" y="-1214077"/>
              <a:ext cx="6725636" cy="7338825"/>
              <a:chOff x="4327660" y="816441"/>
              <a:chExt cx="3009438" cy="316202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518260" y="2644309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27750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4327660" y="2640458"/>
                <a:ext cx="503434" cy="1031630"/>
                <a:chOff x="2510319" y="2640458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745436" y="2640458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Can 49"/>
              <p:cNvSpPr/>
              <p:nvPr/>
            </p:nvSpPr>
            <p:spPr>
              <a:xfrm>
                <a:off x="5136049" y="816441"/>
                <a:ext cx="1084519" cy="127515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69" name="Curved Connector 68"/>
              <p:cNvCxnSpPr>
                <a:stCxn id="41" idx="0"/>
                <a:endCxn id="50" idx="2"/>
              </p:cNvCxnSpPr>
              <p:nvPr/>
            </p:nvCxnSpPr>
            <p:spPr>
              <a:xfrm rot="5400000" flipH="1" flipV="1">
                <a:off x="4264493" y="1768902"/>
                <a:ext cx="1186439" cy="556672"/>
              </a:xfrm>
              <a:prstGeom prst="curvedConnector2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46" idx="0"/>
                <a:endCxn id="50" idx="4"/>
              </p:cNvCxnSpPr>
              <p:nvPr/>
            </p:nvCxnSpPr>
            <p:spPr>
              <a:xfrm rot="16200000" flipV="1">
                <a:off x="6015641" y="1658946"/>
                <a:ext cx="1186439" cy="776585"/>
              </a:xfrm>
              <a:prstGeom prst="curvedConnector2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endCxn id="46" idx="1"/>
              </p:cNvCxnSpPr>
              <p:nvPr/>
            </p:nvCxnSpPr>
            <p:spPr>
              <a:xfrm rot="16200000" flipH="1">
                <a:off x="5845414" y="2256251"/>
                <a:ext cx="1067884" cy="732159"/>
              </a:xfrm>
              <a:prstGeom prst="curvedConnector2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653640" y="2091595"/>
                <a:ext cx="6609" cy="552714"/>
              </a:xfrm>
              <a:prstGeom prst="straightConnector1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5873096" y="2091595"/>
                <a:ext cx="6609" cy="552714"/>
              </a:xfrm>
              <a:prstGeom prst="straightConnector1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5470121" y="2640458"/>
                <a:ext cx="582958" cy="1338006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742826" y="2606246"/>
                <a:ext cx="594272" cy="1372218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34608"/>
              <a:chOff x="4419600" y="566023"/>
              <a:chExt cx="2530200" cy="2447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577554"/>
                <a:chOff x="952500" y="3344346"/>
                <a:chExt cx="2530200" cy="157755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559608"/>
                  <a:chOff x="813047" y="3344346"/>
                  <a:chExt cx="918018" cy="155960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559608"/>
                    <a:chOff x="813047" y="3344346"/>
                    <a:chExt cx="918018" cy="1559608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90772" y="3922212"/>
                  <a:ext cx="547822" cy="81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2406785" y="6537226"/>
              <a:ext cx="7834058" cy="2581987"/>
              <a:chOff x="-65316" y="6383768"/>
              <a:chExt cx="7834058" cy="258198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65316" y="6383768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</a:t>
                </a:r>
              </a:p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0765" y="7114538"/>
                <a:ext cx="1363821" cy="1169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Light-weight Control</a:t>
                </a:r>
                <a:endParaRPr lang="en-US" dirty="0"/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302096" y="5506573"/>
                <a:ext cx="564761" cy="5777731"/>
              </a:xfrm>
              <a:prstGeom prst="bentConnector3">
                <a:avLst>
                  <a:gd name="adj1" fmla="val -40477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9642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01542" y="7309196"/>
                <a:ext cx="1219200" cy="974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209800"/>
                <a:chOff x="5292242" y="6468018"/>
                <a:chExt cx="2476500" cy="2209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209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51581" y="6427395"/>
                <a:ext cx="2885502" cy="506752"/>
                <a:chOff x="2607739" y="3105003"/>
                <a:chExt cx="2885502" cy="506752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711001" y="3105003"/>
                  <a:ext cx="2644378" cy="5067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607739" y="3197106"/>
                  <a:ext cx="2885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Performance Hash Table</a:t>
                  </a:r>
                  <a:endParaRPr lang="en-US" dirty="0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4107021" y="688515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785252" y="695011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5" name="Curved Connector 414"/>
            <p:cNvCxnSpPr>
              <a:endCxn id="190" idx="0"/>
            </p:cNvCxnSpPr>
            <p:nvPr/>
          </p:nvCxnSpPr>
          <p:spPr>
            <a:xfrm rot="5400000">
              <a:off x="3138267" y="4142840"/>
              <a:ext cx="4848880" cy="2714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3578139" y="1165546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183723" y="1500818"/>
              <a:ext cx="835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148382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12059" y="2810387"/>
              <a:ext cx="1092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for</a:t>
              </a:r>
            </a:p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472102" y="6537226"/>
              <a:ext cx="7768742" cy="27065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88732" y="7949931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27" idx="3"/>
            </p:cNvCxnSpPr>
            <p:nvPr/>
          </p:nvCxnSpPr>
          <p:spPr>
            <a:xfrm>
              <a:off x="7211893" y="7949932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134200" y="-1065595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r>
                <a:rPr lang="en-US"/>
                <a:t>, </a:t>
              </a:r>
              <a:r>
                <a:rPr lang="en-US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453015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4530158"/>
              <a:ext cx="6014950" cy="19969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66110" y="7909706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5849698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413863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294965" y="-332370"/>
            <a:ext cx="7945879" cy="9232529"/>
            <a:chOff x="2290564" y="-696263"/>
            <a:chExt cx="7950280" cy="8940526"/>
          </a:xfrm>
        </p:grpSpPr>
        <p:grpSp>
          <p:nvGrpSpPr>
            <p:cNvPr id="35" name="Group 34"/>
            <p:cNvGrpSpPr/>
            <p:nvPr/>
          </p:nvGrpSpPr>
          <p:grpSpPr>
            <a:xfrm>
              <a:off x="5773457" y="2494874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112647" y="2496814"/>
              <a:ext cx="1125098" cy="2394338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6008" y="2507708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6076011" y="1745464"/>
              <a:ext cx="10430" cy="749410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66461" y="1745463"/>
              <a:ext cx="22682" cy="749411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665873" y="2485930"/>
              <a:ext cx="1302822" cy="310541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510176" y="2460961"/>
              <a:ext cx="1328107" cy="31848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64626" y="-696263"/>
              <a:ext cx="2741959" cy="2441727"/>
              <a:chOff x="4605839" y="-1214077"/>
              <a:chExt cx="3066770" cy="295954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4605839" y="-1214077"/>
                <a:ext cx="3066770" cy="2959542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006680" y="-514609"/>
                <a:ext cx="2301854" cy="2134608"/>
                <a:chOff x="4419600" y="566023"/>
                <a:chExt cx="2530200" cy="2447399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419600" y="1435868"/>
                  <a:ext cx="2530200" cy="1577554"/>
                  <a:chOff x="952500" y="3344346"/>
                  <a:chExt cx="2530200" cy="1577554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94" name="Straight Arrow Connector 93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1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70517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2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564682" y="3344346"/>
                    <a:ext cx="918018" cy="1559608"/>
                    <a:chOff x="813047" y="3344346"/>
                    <a:chExt cx="918018" cy="1559608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13047" y="3344346"/>
                      <a:ext cx="918018" cy="1559608"/>
                      <a:chOff x="813047" y="3344346"/>
                      <a:chExt cx="918018" cy="1559608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106876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121561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813047" y="4551077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N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6321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1961" y="3720387"/>
                    <a:ext cx="547822" cy="811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 smtClean="0"/>
                      <a:t>…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886160" y="566023"/>
                  <a:ext cx="1553735" cy="881777"/>
                  <a:chOff x="4886160" y="566023"/>
                  <a:chExt cx="1553735" cy="881777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5638830" y="870822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4886160" y="699372"/>
                    <a:ext cx="608591" cy="74842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5788456" y="699372"/>
                    <a:ext cx="651439" cy="736496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5491977" y="566023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sp>
          <p:nvSpPr>
            <p:cNvPr id="418" name="Oval 417"/>
            <p:cNvSpPr/>
            <p:nvPr/>
          </p:nvSpPr>
          <p:spPr>
            <a:xfrm>
              <a:off x="3131209" y="1089344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823057" y="1424616"/>
              <a:ext cx="83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044864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335343" y="2810387"/>
              <a:ext cx="1369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for</a:t>
              </a:r>
            </a:p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089407" y="-598467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Server, </a:t>
              </a:r>
              <a:r>
                <a:rPr lang="en-US" dirty="0" smtClean="0"/>
                <a:t> Running </a:t>
              </a:r>
              <a:r>
                <a:rPr lang="en-US" b="1" dirty="0" smtClean="0"/>
                <a:t>HBM(1)</a:t>
              </a:r>
              <a:endParaRPr lang="en-US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82128" y="3615728"/>
              <a:ext cx="685584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3615728"/>
              <a:ext cx="6046905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90564" y="5537736"/>
              <a:ext cx="7950280" cy="2706527"/>
              <a:chOff x="2290564" y="6452166"/>
              <a:chExt cx="7950280" cy="2706527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2290564" y="6520739"/>
                <a:ext cx="7950279" cy="2555944"/>
                <a:chOff x="-181537" y="6367281"/>
                <a:chExt cx="7950279" cy="2555944"/>
              </a:xfrm>
            </p:grpSpPr>
            <p:sp>
              <p:nvSpPr>
                <p:cNvPr id="186" name="TextBox 185"/>
                <p:cNvSpPr txBox="1"/>
                <p:nvPr/>
              </p:nvSpPr>
              <p:spPr>
                <a:xfrm>
                  <a:off x="-181537" y="6367281"/>
                  <a:ext cx="182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</a:t>
                  </a:r>
                </a:p>
                <a:p>
                  <a:pPr algn="ctr"/>
                  <a:r>
                    <a:rPr lang="en-US" dirty="0" smtClean="0"/>
                    <a:t>Goal</a:t>
                  </a:r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586970" y="7114538"/>
                  <a:ext cx="1363821" cy="11692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Light-weight Control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System: LCS(3)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Elbow Connector 180"/>
                <p:cNvCxnSpPr>
                  <a:stCxn id="103" idx="2"/>
                  <a:endCxn id="182" idx="4"/>
                </p:cNvCxnSpPr>
                <p:nvPr/>
              </p:nvCxnSpPr>
              <p:spPr>
                <a:xfrm rot="5400000" flipH="1">
                  <a:off x="3242322" y="5566347"/>
                  <a:ext cx="684309" cy="5777731"/>
                </a:xfrm>
                <a:prstGeom prst="bentConnector3">
                  <a:avLst>
                    <a:gd name="adj1" fmla="val -33406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>
                <a:xfrm>
                  <a:off x="314611" y="7392968"/>
                  <a:ext cx="762000" cy="7200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dirty="0"/>
                    <a:t>-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863242" y="8553893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 Feedback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459012" y="7309196"/>
                  <a:ext cx="1340416" cy="9745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App-specific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Optimizer</a:t>
                  </a:r>
                </a:p>
              </p:txBody>
            </p:sp>
            <p:grpSp>
              <p:nvGrpSpPr>
                <p:cNvPr id="420" name="Group 419"/>
                <p:cNvGrpSpPr/>
                <p:nvPr/>
              </p:nvGrpSpPr>
              <p:grpSpPr>
                <a:xfrm>
                  <a:off x="5292242" y="6468018"/>
                  <a:ext cx="2476500" cy="2329348"/>
                  <a:chOff x="5292242" y="6468018"/>
                  <a:chExt cx="2476500" cy="2329348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5292242" y="6468018"/>
                    <a:ext cx="2362200" cy="23293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10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68443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05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06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07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0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4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7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8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03614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46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47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48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49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0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1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2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3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2922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cores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65114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speeds</a:t>
                    </a:r>
                  </a:p>
                </p:txBody>
              </p:sp>
              <p:grpSp>
                <p:nvGrpSpPr>
                  <p:cNvPr id="15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406543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5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5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6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6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41714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6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6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7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330342" y="82997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cores</a:t>
                    </a: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511442" y="8299796"/>
                    <a:ext cx="1257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speeds</a:t>
                    </a:r>
                  </a:p>
                </p:txBody>
              </p: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5849177" y="7571923"/>
                    <a:ext cx="571500" cy="117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1436786" y="6375988"/>
                  <a:ext cx="3648232" cy="646331"/>
                  <a:chOff x="2392944" y="3053596"/>
                  <a:chExt cx="3648232" cy="646331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2575624" y="3109280"/>
                    <a:ext cx="3244104" cy="52637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2392944" y="3053596"/>
                    <a:ext cx="36482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Performance Hash Table</a:t>
                    </a:r>
                    <a:r>
                      <a:rPr lang="en-US" smtClean="0"/>
                      <a:t>: </a:t>
                    </a:r>
                  </a:p>
                  <a:p>
                    <a:pPr algn="ctr"/>
                    <a:r>
                      <a:rPr lang="en-US" dirty="0" smtClean="0"/>
                      <a:t>PHT(2)</a:t>
                    </a:r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endCxn id="187" idx="0"/>
                </p:cNvCxnSpPr>
                <p:nvPr/>
              </p:nvCxnSpPr>
              <p:spPr>
                <a:xfrm>
                  <a:off x="4129220" y="6931512"/>
                  <a:ext cx="0" cy="377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/>
                <p:nvPr/>
              </p:nvCxnSpPr>
              <p:spPr>
                <a:xfrm>
                  <a:off x="688148" y="6950117"/>
                  <a:ext cx="303" cy="43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/>
              <p:cNvSpPr/>
              <p:nvPr/>
            </p:nvSpPr>
            <p:spPr>
              <a:xfrm>
                <a:off x="2472102" y="6452166"/>
                <a:ext cx="7768742" cy="2706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Arrow Connector 425"/>
              <p:cNvCxnSpPr>
                <a:stCxn id="426" idx="3"/>
              </p:cNvCxnSpPr>
              <p:nvPr/>
            </p:nvCxnSpPr>
            <p:spPr>
              <a:xfrm>
                <a:off x="3546202" y="7949931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stCxn id="187" idx="3"/>
              </p:cNvCxnSpPr>
              <p:nvPr/>
            </p:nvCxnSpPr>
            <p:spPr>
              <a:xfrm flipV="1">
                <a:off x="7271529" y="7949933"/>
                <a:ext cx="4737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5402315" y="7909706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849698" y="3616124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3627010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361611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/>
            <p:cNvCxnSpPr>
              <a:endCxn id="190" idx="0"/>
            </p:cNvCxnSpPr>
            <p:nvPr/>
          </p:nvCxnSpPr>
          <p:spPr>
            <a:xfrm>
              <a:off x="5693099" y="1745463"/>
              <a:ext cx="20520" cy="392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3233805" y="965993"/>
              <a:ext cx="1972213" cy="10894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6802358" y="1991226"/>
              <a:ext cx="2104135" cy="1323166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7506586" y="524601"/>
              <a:ext cx="1571971" cy="1983107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5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5668406" y="2953755"/>
            <a:ext cx="1302101" cy="3206839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798020" y="3645696"/>
            <a:ext cx="7945879" cy="3008092"/>
            <a:chOff x="2290564" y="6520739"/>
            <a:chExt cx="7950280" cy="2912953"/>
          </a:xfrm>
        </p:grpSpPr>
        <p:grpSp>
          <p:nvGrpSpPr>
            <p:cNvPr id="424" name="Group 423"/>
            <p:cNvGrpSpPr/>
            <p:nvPr/>
          </p:nvGrpSpPr>
          <p:grpSpPr>
            <a:xfrm>
              <a:off x="2290564" y="6520739"/>
              <a:ext cx="7950279" cy="2555945"/>
              <a:chOff x="-181537" y="6367281"/>
              <a:chExt cx="7950279" cy="2555945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181537" y="6367281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Performance</a:t>
                </a:r>
              </a:p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Goal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586970" y="7114538"/>
                <a:ext cx="1363821" cy="11692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Light-weight Control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179393" y="5629276"/>
                <a:ext cx="810167" cy="5777731"/>
              </a:xfrm>
              <a:prstGeom prst="bentConnector3">
                <a:avLst>
                  <a:gd name="adj1" fmla="val -27324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latin typeface="Times New Roman" charset="0"/>
                    <a:ea typeface="Times New Roman" charset="0"/>
                    <a:cs typeface="Times New Roman" charset="0"/>
                  </a:rPr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5389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59012" y="7309196"/>
                <a:ext cx="1340416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455208"/>
                <a:chOff x="5292242" y="6468018"/>
                <a:chExt cx="2476500" cy="2455208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4552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50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50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418369" y="6431672"/>
                <a:ext cx="3648232" cy="526376"/>
                <a:chOff x="2374527" y="3109280"/>
                <a:chExt cx="3648232" cy="526376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575624" y="3109280"/>
                  <a:ext cx="3244104" cy="52637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374527" y="3180375"/>
                  <a:ext cx="3648232" cy="357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Performance Hash Table</a:t>
                  </a:r>
                </a:p>
              </p:txBody>
            </p:sp>
          </p:grpSp>
          <p:cxnSp>
            <p:nvCxnSpPr>
              <p:cNvPr id="192" name="Straight Arrow Connector 191"/>
              <p:cNvCxnSpPr>
                <a:endCxn id="187" idx="0"/>
              </p:cNvCxnSpPr>
              <p:nvPr/>
            </p:nvCxnSpPr>
            <p:spPr>
              <a:xfrm>
                <a:off x="4129220" y="6931512"/>
                <a:ext cx="0" cy="377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688148" y="6950117"/>
                <a:ext cx="303" cy="439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5" name="Rectangle 424"/>
            <p:cNvSpPr/>
            <p:nvPr/>
          </p:nvSpPr>
          <p:spPr>
            <a:xfrm>
              <a:off x="2472102" y="6531231"/>
              <a:ext cx="7768742" cy="29024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46202" y="7949931"/>
              <a:ext cx="5334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187" idx="3"/>
            </p:cNvCxnSpPr>
            <p:nvPr/>
          </p:nvCxnSpPr>
          <p:spPr>
            <a:xfrm flipV="1">
              <a:off x="7271529" y="7949933"/>
              <a:ext cx="4737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02315" y="7909706"/>
              <a:ext cx="5334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1435" y="-1028699"/>
            <a:ext cx="3167007" cy="2758332"/>
            <a:chOff x="4435289" y="-1492083"/>
            <a:chExt cx="3544131" cy="3237549"/>
          </a:xfrm>
        </p:grpSpPr>
        <p:sp>
          <p:nvSpPr>
            <p:cNvPr id="50" name="Can 49"/>
            <p:cNvSpPr/>
            <p:nvPr/>
          </p:nvSpPr>
          <p:spPr>
            <a:xfrm>
              <a:off x="4435289" y="-1492083"/>
              <a:ext cx="3544131" cy="3237549"/>
            </a:xfrm>
            <a:prstGeom prst="can">
              <a:avLst>
                <a:gd name="adj" fmla="val 2738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88079"/>
              <a:chOff x="4419600" y="566023"/>
              <a:chExt cx="2530200" cy="250870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638860"/>
                <a:chOff x="952500" y="3344346"/>
                <a:chExt cx="2530200" cy="1638860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638860"/>
                  <a:chOff x="952500" y="3344346"/>
                  <a:chExt cx="918018" cy="1638860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638860"/>
                    <a:chOff x="952500" y="3344346"/>
                    <a:chExt cx="918018" cy="1638860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4141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 1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638860"/>
                  <a:chOff x="952500" y="3344346"/>
                  <a:chExt cx="918018" cy="163886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638860"/>
                    <a:chOff x="952500" y="3344346"/>
                    <a:chExt cx="918018" cy="1638860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4141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 2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620914"/>
                  <a:chOff x="813047" y="3344346"/>
                  <a:chExt cx="918018" cy="1620914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620914"/>
                    <a:chOff x="813047" y="3344346"/>
                    <a:chExt cx="918018" cy="1620914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4141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 N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48358" y="3870752"/>
                  <a:ext cx="547822" cy="786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…</a:t>
                  </a:r>
                  <a:endParaRPr lang="en-US" sz="3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1902108" y="2317282"/>
            <a:ext cx="1124475" cy="2337959"/>
            <a:chOff x="2510319" y="2640458"/>
            <a:chExt cx="503434" cy="1031630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36" name="Rounded Rectangle 35"/>
            <p:cNvSpPr/>
            <p:nvPr/>
          </p:nvSpPr>
          <p:spPr>
            <a:xfrm>
              <a:off x="2510319" y="2640458"/>
              <a:ext cx="503434" cy="10316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" cmpd="thickThin">
              <a:solidFill>
                <a:schemeClr val="accent1">
                  <a:shade val="50000"/>
                  <a:alpha val="62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39054" y="2724291"/>
              <a:ext cx="447994" cy="8346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37139" y="3589329"/>
              <a:ext cx="54780" cy="4571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727750" y="2693295"/>
              <a:ext cx="66675" cy="1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-757229" y="2319177"/>
            <a:ext cx="1124475" cy="2337959"/>
            <a:chOff x="2510319" y="2640458"/>
            <a:chExt cx="503434" cy="1031630"/>
          </a:xfrm>
        </p:grpSpPr>
        <p:sp>
          <p:nvSpPr>
            <p:cNvPr id="41" name="Rounded Rectangle 40"/>
            <p:cNvSpPr/>
            <p:nvPr/>
          </p:nvSpPr>
          <p:spPr>
            <a:xfrm>
              <a:off x="2510319" y="2640458"/>
              <a:ext cx="503434" cy="10316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" cmpd="thickThin">
              <a:solidFill>
                <a:schemeClr val="accent1">
                  <a:shade val="50000"/>
                  <a:alpha val="62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39054" y="2724291"/>
              <a:ext cx="447994" cy="8346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737139" y="3589329"/>
              <a:ext cx="54780" cy="45719"/>
            </a:xfrm>
            <a:prstGeom prst="roundRect">
              <a:avLst/>
            </a:prstGeom>
            <a:solidFill>
              <a:schemeClr val="accent1"/>
            </a:solidFill>
            <a:ln w="127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732322" y="2693295"/>
              <a:ext cx="66675" cy="1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643141" y="2329814"/>
            <a:ext cx="1124475" cy="2337959"/>
            <a:chOff x="2510319" y="2640458"/>
            <a:chExt cx="503434" cy="1031630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46" name="Rounded Rectangle 45"/>
            <p:cNvSpPr/>
            <p:nvPr/>
          </p:nvSpPr>
          <p:spPr>
            <a:xfrm>
              <a:off x="2510319" y="2640458"/>
              <a:ext cx="503434" cy="10316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" cmpd="thickThin">
              <a:solidFill>
                <a:schemeClr val="accent1">
                  <a:shade val="50000"/>
                  <a:alpha val="62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39054" y="2724291"/>
              <a:ext cx="447994" cy="8346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737139" y="3589329"/>
              <a:ext cx="54780" cy="4571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732322" y="2693295"/>
              <a:ext cx="66675" cy="1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 flipH="1" flipV="1">
            <a:off x="2204495" y="1585518"/>
            <a:ext cx="10424" cy="731763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prstDash val="solid"/>
            <a:tailEnd type="triangle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94673" y="1585517"/>
            <a:ext cx="22669" cy="731764"/>
          </a:xfrm>
          <a:prstGeom prst="straightConnector1">
            <a:avLst/>
          </a:prstGeom>
          <a:ln w="6350">
            <a:solidFill>
              <a:schemeClr val="accent1">
                <a:alpha val="30000"/>
              </a:schemeClr>
            </a:solidFill>
            <a:tailEnd type="triangle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607555" y="-918058"/>
            <a:ext cx="3453287" cy="61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Hierarchical Bayesian Model: HBM (1)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1978307" y="3412130"/>
            <a:ext cx="969826" cy="552608"/>
            <a:chOff x="3357481" y="4339082"/>
            <a:chExt cx="1574358" cy="912896"/>
          </a:xfrm>
        </p:grpSpPr>
        <p:grpSp>
          <p:nvGrpSpPr>
            <p:cNvPr id="199" name="Group 198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02" name="Elbow Connector 201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206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1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1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16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17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18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19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20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21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22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207" name="Rectangle 206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Rectangle 212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719885" y="3422760"/>
            <a:ext cx="969826" cy="552608"/>
            <a:chOff x="3357481" y="4339082"/>
            <a:chExt cx="1574358" cy="912896"/>
          </a:xfrm>
        </p:grpSpPr>
        <p:grpSp>
          <p:nvGrpSpPr>
            <p:cNvPr id="224" name="Group 223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27" name="Elbow Connector 226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231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39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40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41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2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3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5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6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232" name="Rectangle 231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33" name="Straight Arrow Connector 232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Rectangle 237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225" name="Rectangle 224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-688305" y="3816719"/>
            <a:ext cx="995072" cy="552606"/>
            <a:chOff x="3357481" y="4357389"/>
            <a:chExt cx="1574358" cy="912893"/>
          </a:xfrm>
        </p:grpSpPr>
        <p:grpSp>
          <p:nvGrpSpPr>
            <p:cNvPr id="250" name="Group 249"/>
            <p:cNvGrpSpPr/>
            <p:nvPr/>
          </p:nvGrpSpPr>
          <p:grpSpPr>
            <a:xfrm>
              <a:off x="3357481" y="4357389"/>
              <a:ext cx="1574358" cy="912893"/>
              <a:chOff x="3307744" y="4399474"/>
              <a:chExt cx="1574358" cy="912893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53" name="Elbow Connector 25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Oval 25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25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6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6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6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6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7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7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7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7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7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258" name="Rectangle 257"/>
              <p:cNvSpPr/>
              <p:nvPr/>
            </p:nvSpPr>
            <p:spPr>
              <a:xfrm>
                <a:off x="3778876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59" name="Straight Arrow Connector 25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Rectangle 264"/>
              <p:cNvSpPr/>
              <p:nvPr/>
            </p:nvSpPr>
            <p:spPr>
              <a:xfrm>
                <a:off x="3307744" y="4399474"/>
                <a:ext cx="1574358" cy="91289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251" name="Rectangle 25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7" name="Elbow Connector 6"/>
          <p:cNvCxnSpPr>
            <a:stCxn id="41" idx="0"/>
            <a:endCxn id="50" idx="2"/>
          </p:cNvCxnSpPr>
          <p:nvPr/>
        </p:nvCxnSpPr>
        <p:spPr>
          <a:xfrm rot="5400000" flipH="1" flipV="1">
            <a:off x="-745655" y="832086"/>
            <a:ext cx="2037755" cy="936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46" idx="1"/>
          </p:cNvCxnSpPr>
          <p:nvPr/>
        </p:nvCxnSpPr>
        <p:spPr>
          <a:xfrm rot="16200000" flipH="1">
            <a:off x="3003024" y="1858677"/>
            <a:ext cx="1960613" cy="1319621"/>
          </a:xfrm>
          <a:prstGeom prst="bentConnector2">
            <a:avLst/>
          </a:prstGeom>
          <a:ln>
            <a:solidFill>
              <a:schemeClr val="accent1">
                <a:alpha val="5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0" idx="4"/>
            <a:endCxn id="46" idx="0"/>
          </p:cNvCxnSpPr>
          <p:nvPr/>
        </p:nvCxnSpPr>
        <p:spPr>
          <a:xfrm>
            <a:off x="3908442" y="281421"/>
            <a:ext cx="1296937" cy="2048393"/>
          </a:xfrm>
          <a:prstGeom prst="bentConnector2">
            <a:avLst/>
          </a:prstGeom>
          <a:ln>
            <a:solidFill>
              <a:schemeClr val="accent1">
                <a:alpha val="53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endCxn id="41" idx="3"/>
          </p:cNvCxnSpPr>
          <p:nvPr/>
        </p:nvCxnSpPr>
        <p:spPr>
          <a:xfrm rot="5400000">
            <a:off x="-42226" y="1947653"/>
            <a:ext cx="1949975" cy="1131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906610" y="2329814"/>
            <a:ext cx="1115185" cy="2337959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4676744" y="2317282"/>
            <a:ext cx="1088754" cy="235049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-790993" y="2518487"/>
            <a:ext cx="1182442" cy="101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Lightweight Control System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 LCS (2)</a:t>
            </a:r>
            <a:endParaRPr lang="en-US" sz="1600" i="1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518150" y="1885393"/>
            <a:ext cx="1234301" cy="702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Performance Hash Table: PHT (3)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49220" y="-1122490"/>
            <a:ext cx="9518736" cy="6997503"/>
            <a:chOff x="2849220" y="-1122490"/>
            <a:chExt cx="9518736" cy="6997503"/>
          </a:xfrm>
        </p:grpSpPr>
        <p:sp>
          <p:nvSpPr>
            <p:cNvPr id="30" name="Rectangle 29"/>
            <p:cNvSpPr/>
            <p:nvPr/>
          </p:nvSpPr>
          <p:spPr>
            <a:xfrm>
              <a:off x="3675529" y="3064330"/>
              <a:ext cx="8283389" cy="261769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cmpd="thinThick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62470" y="-1122490"/>
              <a:ext cx="9505486" cy="6751787"/>
              <a:chOff x="2862470" y="-1122490"/>
              <a:chExt cx="9505486" cy="6751787"/>
            </a:xfrm>
          </p:grpSpPr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1907897860"/>
                  </p:ext>
                </p:extLst>
              </p:nvPr>
            </p:nvGraphicFramePr>
            <p:xfrm>
              <a:off x="2862470" y="-1122490"/>
              <a:ext cx="6187746" cy="410112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3786036" y="3201371"/>
                <a:ext cx="109325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0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 .01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883010" y="3201371"/>
                <a:ext cx="2953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1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.08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56392" y="3201371"/>
                <a:ext cx="100092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.8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858921" y="320137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3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905094" y="4734435"/>
                <a:ext cx="5868231" cy="658451"/>
                <a:chOff x="3786558" y="4666703"/>
                <a:chExt cx="5868231" cy="6584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 rot="16200000">
                  <a:off x="6391448" y="2061813"/>
                  <a:ext cx="658451" cy="5868231"/>
                  <a:chOff x="2719754" y="3207239"/>
                  <a:chExt cx="914403" cy="586823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2719755" y="3207239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719757" y="3664439"/>
                    <a:ext cx="914400" cy="51699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719756" y="4181441"/>
                    <a:ext cx="914400" cy="57779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719757" y="4759240"/>
                    <a:ext cx="914400" cy="56222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719755" y="53242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2719755" y="57814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719755" y="62386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19755" y="66958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719754" y="7153074"/>
                    <a:ext cx="914400" cy="47806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719756" y="7631140"/>
                    <a:ext cx="914401" cy="52426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719757" y="8155401"/>
                    <a:ext cx="914400" cy="92006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3824655" y="4811264"/>
                  <a:ext cx="381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05655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0.1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02000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0.2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7382" y="4818048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0.3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878994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0.4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36193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0.5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93393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0.6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268178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732392" y="4835531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0.8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138889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931680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9603884" y="4675190"/>
                <a:ext cx="2215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Speedup Index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364284" y="3201371"/>
                <a:ext cx="30036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Configuration Array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912210" y="2301090"/>
                <a:ext cx="0" cy="89778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901286" y="2025992"/>
                <a:ext cx="3448" cy="106836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833552" y="827024"/>
                <a:ext cx="0" cy="23979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831052" y="-199837"/>
                <a:ext cx="13938" cy="34501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05091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84957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842389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853256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" idx="3"/>
              </p:cNvCxnSpPr>
              <p:nvPr/>
            </p:nvCxnSpPr>
            <p:spPr>
              <a:xfrm flipH="1" flipV="1">
                <a:off x="4133691" y="411577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4614707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 flipV="1">
                <a:off x="520049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5729142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 flipV="1">
                <a:off x="6210158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 flipV="1">
                <a:off x="6710219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714360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7624622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8096107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 flipV="1">
                <a:off x="9329593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8567588" y="413481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 rot="16200000">
              <a:off x="1824438" y="3896123"/>
              <a:ext cx="30036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>
                  <a:latin typeface="Times New Roman" charset="0"/>
                  <a:ea typeface="Times New Roman" charset="0"/>
                  <a:cs typeface="Times New Roman" charset="0"/>
                </a:rPr>
                <a:t>Performance Hash Table</a:t>
              </a: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2452" y="1113463"/>
            <a:ext cx="2818435" cy="1812166"/>
            <a:chOff x="877265" y="3064634"/>
            <a:chExt cx="2818435" cy="1812166"/>
          </a:xfrm>
        </p:grpSpPr>
        <p:grpSp>
          <p:nvGrpSpPr>
            <p:cNvPr id="55" name="Group 5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24343" y="996146"/>
            <a:ext cx="2669653" cy="1838328"/>
            <a:chOff x="952500" y="3038472"/>
            <a:chExt cx="2669653" cy="1838328"/>
          </a:xfrm>
        </p:grpSpPr>
        <p:grpSp>
          <p:nvGrpSpPr>
            <p:cNvPr id="78" name="Group 77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06449" y="3477695"/>
              <a:ext cx="1315704" cy="1399105"/>
              <a:chOff x="554814" y="3477695"/>
              <a:chExt cx="1315704" cy="139910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54814" y="3477695"/>
                <a:ext cx="1315704" cy="1399105"/>
                <a:chOff x="554814" y="3477695"/>
                <a:chExt cx="1315704" cy="1399105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554814" y="3477695"/>
                  <a:ext cx="840944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377129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968940" y="1253925"/>
            <a:ext cx="2630187" cy="1733379"/>
            <a:chOff x="968940" y="1253925"/>
            <a:chExt cx="2630187" cy="1733379"/>
          </a:xfrm>
        </p:grpSpPr>
        <p:grpSp>
          <p:nvGrpSpPr>
            <p:cNvPr id="55" name="Group 54"/>
            <p:cNvGrpSpPr/>
            <p:nvPr/>
          </p:nvGrpSpPr>
          <p:grpSpPr>
            <a:xfrm>
              <a:off x="968940" y="1253925"/>
              <a:ext cx="956367" cy="1733379"/>
              <a:chOff x="761801" y="2999140"/>
              <a:chExt cx="1066800" cy="195092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61801" y="2999140"/>
                <a:ext cx="1066800" cy="1950929"/>
                <a:chOff x="761801" y="2999140"/>
                <a:chExt cx="1066800" cy="1950929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141835" y="3344348"/>
                  <a:ext cx="304800" cy="30479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288689" y="3649144"/>
                  <a:ext cx="5547" cy="576979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761801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37036" y="4569024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136289" y="4226123"/>
                <a:ext cx="304800" cy="30479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47207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42760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66799" y="2354814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18768" y="1207873"/>
            <a:ext cx="2260550" cy="1698429"/>
            <a:chOff x="3718768" y="1207873"/>
            <a:chExt cx="2260550" cy="1698429"/>
          </a:xfrm>
        </p:grpSpPr>
        <p:grpSp>
          <p:nvGrpSpPr>
            <p:cNvPr id="78" name="Group 77"/>
            <p:cNvGrpSpPr/>
            <p:nvPr/>
          </p:nvGrpSpPr>
          <p:grpSpPr>
            <a:xfrm>
              <a:off x="3718768" y="1207873"/>
              <a:ext cx="1570308" cy="1698429"/>
              <a:chOff x="952500" y="3038472"/>
              <a:chExt cx="1751635" cy="1911597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911597"/>
                <a:chOff x="952500" y="3038472"/>
                <a:chExt cx="1751635" cy="1911597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393523" y="1479637"/>
              <a:ext cx="822986" cy="1426663"/>
              <a:chOff x="952500" y="3344346"/>
              <a:chExt cx="918018" cy="1605722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940018" y="1615044"/>
              <a:ext cx="1039300" cy="1283077"/>
              <a:chOff x="563135" y="3496746"/>
              <a:chExt cx="1159310" cy="144411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63135" y="3496746"/>
                <a:ext cx="1159310" cy="1444115"/>
                <a:chOff x="563135" y="3496746"/>
                <a:chExt cx="1159310" cy="1444115"/>
              </a:xfrm>
            </p:grpSpPr>
            <p:cxnSp>
              <p:nvCxnSpPr>
                <p:cNvPr id="84" name="Straight Arrow Connector 83"/>
                <p:cNvCxnSpPr>
                  <a:stCxn id="88" idx="6"/>
                </p:cNvCxnSpPr>
                <p:nvPr/>
              </p:nvCxnSpPr>
              <p:spPr>
                <a:xfrm>
                  <a:off x="563135" y="3496746"/>
                  <a:ext cx="681621" cy="72098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804427" y="4559815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100751" y="4217734"/>
                <a:ext cx="304800" cy="304799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496383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53434" y="416634"/>
            <a:ext cx="2188358" cy="2489668"/>
            <a:chOff x="6053434" y="416634"/>
            <a:chExt cx="2188358" cy="2489668"/>
          </a:xfrm>
        </p:grpSpPr>
        <p:grpSp>
          <p:nvGrpSpPr>
            <p:cNvPr id="96" name="Group 95"/>
            <p:cNvGrpSpPr/>
            <p:nvPr/>
          </p:nvGrpSpPr>
          <p:grpSpPr>
            <a:xfrm>
              <a:off x="6053434" y="1479639"/>
              <a:ext cx="2188358" cy="1426663"/>
              <a:chOff x="952500" y="3344346"/>
              <a:chExt cx="2441051" cy="160572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1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14" name="Oval 113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170517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2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8" name="Oval 107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2475533" y="3344346"/>
                <a:ext cx="918018" cy="1605722"/>
                <a:chOff x="723898" y="3344346"/>
                <a:chExt cx="918018" cy="160572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723898" y="3344346"/>
                  <a:ext cx="918018" cy="1605722"/>
                  <a:chOff x="723898" y="3344346"/>
                  <a:chExt cx="918018" cy="1605722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1028698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1175551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23898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N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2" name="Oval 101"/>
                <p:cNvSpPr/>
                <p:nvPr/>
              </p:nvSpPr>
              <p:spPr>
                <a:xfrm>
                  <a:off x="1023151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6460653" y="824882"/>
              <a:ext cx="545591" cy="664969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003757" y="706403"/>
              <a:ext cx="273248" cy="2708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7135408" y="977213"/>
              <a:ext cx="4973" cy="51263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0" idx="6"/>
              <a:endCxn id="103" idx="0"/>
            </p:cNvCxnSpPr>
            <p:nvPr/>
          </p:nvCxnSpPr>
          <p:spPr>
            <a:xfrm>
              <a:off x="7277005" y="841808"/>
              <a:ext cx="551672" cy="637831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489762" y="416634"/>
              <a:ext cx="147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Mean/Variance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8542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19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256</Words>
  <Application>Microsoft Office PowerPoint</Application>
  <PresentationFormat>Widescreen</PresentationFormat>
  <Paragraphs>122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hank</cp:lastModifiedBy>
  <cp:revision>78</cp:revision>
  <dcterms:created xsi:type="dcterms:W3CDTF">2016-07-20T23:16:22Z</dcterms:created>
  <dcterms:modified xsi:type="dcterms:W3CDTF">2016-08-14T22:14:42Z</dcterms:modified>
</cp:coreProperties>
</file>