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29" autoAdjust="0"/>
  </p:normalViewPr>
  <p:slideViewPr>
    <p:cSldViewPr showGuides="1">
      <p:cViewPr varScale="1">
        <p:scale>
          <a:sx n="85" d="100"/>
          <a:sy n="85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477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This</a:t>
              </a:r>
            </a:p>
            <a:p>
              <a:pPr algn="ctr"/>
              <a:r>
                <a:rPr lang="en-US" dirty="0" smtClean="0"/>
                <a:t>Paper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67200" y="3364702"/>
            <a:ext cx="1619250" cy="978698"/>
            <a:chOff x="4229100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10100" y="2627105"/>
              <a:ext cx="123825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29100" y="2658070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  <a:endParaRPr lang="en-US" dirty="0" smtClean="0"/>
            </a:p>
          </p:txBody>
        </p:sp>
      </p:grpSp>
      <p:cxnSp>
        <p:nvCxnSpPr>
          <p:cNvPr id="64" name="Straight Arrow Connector 63"/>
          <p:cNvCxnSpPr>
            <a:stCxn id="95" idx="2"/>
            <a:endCxn id="63" idx="0"/>
          </p:cNvCxnSpPr>
          <p:nvPr/>
        </p:nvCxnSpPr>
        <p:spPr>
          <a:xfrm>
            <a:off x="5076825" y="4318997"/>
            <a:ext cx="28575" cy="405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186</Words>
  <Application>Microsoft Office PowerPoint</Application>
  <PresentationFormat>On-screen Show (4:3)</PresentationFormat>
  <Paragraphs>117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hank</cp:lastModifiedBy>
  <cp:revision>20</cp:revision>
  <dcterms:created xsi:type="dcterms:W3CDTF">2016-07-14T22:16:40Z</dcterms:created>
  <dcterms:modified xsi:type="dcterms:W3CDTF">2016-08-03T02:10:49Z</dcterms:modified>
</cp:coreProperties>
</file>