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8" r:id="rId3"/>
    <p:sldId id="270" r:id="rId4"/>
    <p:sldId id="267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1"/>
    <p:restoredTop sz="94715"/>
  </p:normalViewPr>
  <p:slideViewPr>
    <p:cSldViewPr snapToGrid="0" snapToObjects="1">
      <p:cViewPr>
        <p:scale>
          <a:sx n="65" d="100"/>
          <a:sy n="65" d="100"/>
        </p:scale>
        <p:origin x="353" y="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01"/>
          <c:w val="0.78344844794857404"/>
          <c:h val="0.589147167739177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0.67721133209150297</c:v>
                </c:pt>
                <c:pt idx="6">
                  <c:v>0.67290902054268398</c:v>
                </c:pt>
                <c:pt idx="7">
                  <c:v>0.28595963851233702</c:v>
                </c:pt>
                <c:pt idx="8">
                  <c:v>0.710883945010229</c:v>
                </c:pt>
                <c:pt idx="9">
                  <c:v>0.67485932581006103</c:v>
                </c:pt>
                <c:pt idx="10">
                  <c:v>0.40451374861621597</c:v>
                </c:pt>
                <c:pt idx="11">
                  <c:v>0.38624610198779202</c:v>
                </c:pt>
                <c:pt idx="12">
                  <c:v>0.43933044757381801</c:v>
                </c:pt>
                <c:pt idx="13">
                  <c:v>0.47073738702922502</c:v>
                </c:pt>
                <c:pt idx="14">
                  <c:v>0.43007746174589301</c:v>
                </c:pt>
                <c:pt idx="15">
                  <c:v>0.45789169332304203</c:v>
                </c:pt>
                <c:pt idx="16">
                  <c:v>0.72735290833425204</c:v>
                </c:pt>
                <c:pt idx="17">
                  <c:v>0.51502009878188104</c:v>
                </c:pt>
                <c:pt idx="18">
                  <c:v>0.71406912266140099</c:v>
                </c:pt>
                <c:pt idx="19">
                  <c:v>0.410247027125275</c:v>
                </c:pt>
                <c:pt idx="20">
                  <c:v>0.23945471531027299</c:v>
                </c:pt>
                <c:pt idx="21">
                  <c:v>0.75530888964566201</c:v>
                </c:pt>
                <c:pt idx="22">
                  <c:v>0.448026758001764</c:v>
                </c:pt>
                <c:pt idx="23">
                  <c:v>0.74695135306482996</c:v>
                </c:pt>
                <c:pt idx="24">
                  <c:v>0.32116122687684601</c:v>
                </c:pt>
                <c:pt idx="25">
                  <c:v>0.79242287091948804</c:v>
                </c:pt>
                <c:pt idx="26">
                  <c:v>0.243455265542243</c:v>
                </c:pt>
                <c:pt idx="27">
                  <c:v>0.30612427652448998</c:v>
                </c:pt>
                <c:pt idx="28">
                  <c:v>0.55861960181599601</c:v>
                </c:pt>
                <c:pt idx="29">
                  <c:v>0.30145208816403701</c:v>
                </c:pt>
                <c:pt idx="30">
                  <c:v>0.37360927891333201</c:v>
                </c:pt>
                <c:pt idx="31">
                  <c:v>0.65366042039419803</c:v>
                </c:pt>
                <c:pt idx="32">
                  <c:v>0.38116932607607101</c:v>
                </c:pt>
                <c:pt idx="33">
                  <c:v>0.57744048836672002</c:v>
                </c:pt>
                <c:pt idx="34">
                  <c:v>0.11858538466912</c:v>
                </c:pt>
                <c:pt idx="35">
                  <c:v>5.9183753484281398E-2</c:v>
                </c:pt>
                <c:pt idx="36">
                  <c:v>9.8108214064926397E-2</c:v>
                </c:pt>
                <c:pt idx="37">
                  <c:v>0.15095121044816801</c:v>
                </c:pt>
                <c:pt idx="38">
                  <c:v>0.12457402863403</c:v>
                </c:pt>
                <c:pt idx="39">
                  <c:v>4.7177229147734199E-3</c:v>
                </c:pt>
                <c:pt idx="40">
                  <c:v>4.1616882744593298E-2</c:v>
                </c:pt>
                <c:pt idx="41">
                  <c:v>7.0956681571415301E-3</c:v>
                </c:pt>
                <c:pt idx="42">
                  <c:v>0.15066080029613799</c:v>
                </c:pt>
                <c:pt idx="43">
                  <c:v>0.12003307872131699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0.95926133630677202</c:v>
                </c:pt>
                <c:pt idx="47">
                  <c:v>0.96502856640484502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0.99888504692904201</c:v>
                </c:pt>
                <c:pt idx="51">
                  <c:v>0.96938623284604097</c:v>
                </c:pt>
                <c:pt idx="52">
                  <c:v>0.96399815944987099</c:v>
                </c:pt>
                <c:pt idx="53">
                  <c:v>0.95388714896007898</c:v>
                </c:pt>
                <c:pt idx="54">
                  <c:v>0.99614153361489299</c:v>
                </c:pt>
                <c:pt idx="55">
                  <c:v>0.89511692656887798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0.81044844572916597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0.67721133209150297</c:v>
                </c:pt>
                <c:pt idx="6">
                  <c:v>0.67290902054268398</c:v>
                </c:pt>
                <c:pt idx="7">
                  <c:v>0.28595963851233702</c:v>
                </c:pt>
                <c:pt idx="8">
                  <c:v>0.710883945010229</c:v>
                </c:pt>
                <c:pt idx="9">
                  <c:v>0.67485932581006103</c:v>
                </c:pt>
                <c:pt idx="10">
                  <c:v>0.40451374861621597</c:v>
                </c:pt>
                <c:pt idx="11">
                  <c:v>0.38624610198779202</c:v>
                </c:pt>
                <c:pt idx="12">
                  <c:v>0.43933044757381801</c:v>
                </c:pt>
                <c:pt idx="13">
                  <c:v>0.47073738702922502</c:v>
                </c:pt>
                <c:pt idx="14">
                  <c:v>0.43007746174589301</c:v>
                </c:pt>
                <c:pt idx="15">
                  <c:v>0.45789169332304203</c:v>
                </c:pt>
                <c:pt idx="16">
                  <c:v>0.72735290833425204</c:v>
                </c:pt>
                <c:pt idx="17">
                  <c:v>0.51502009878188104</c:v>
                </c:pt>
                <c:pt idx="18">
                  <c:v>0.71406912266140099</c:v>
                </c:pt>
                <c:pt idx="19">
                  <c:v>0.410247027125275</c:v>
                </c:pt>
                <c:pt idx="20">
                  <c:v>0.23945471531027299</c:v>
                </c:pt>
                <c:pt idx="21">
                  <c:v>0.75530888964566201</c:v>
                </c:pt>
                <c:pt idx="22">
                  <c:v>0.448026758001764</c:v>
                </c:pt>
                <c:pt idx="23">
                  <c:v>0.74695135306482996</c:v>
                </c:pt>
                <c:pt idx="24">
                  <c:v>0.32116122687684601</c:v>
                </c:pt>
                <c:pt idx="25">
                  <c:v>0.79242287091948804</c:v>
                </c:pt>
                <c:pt idx="26">
                  <c:v>0.243455265542243</c:v>
                </c:pt>
                <c:pt idx="27">
                  <c:v>0.30612427652448998</c:v>
                </c:pt>
                <c:pt idx="28">
                  <c:v>0.55861960181599601</c:v>
                </c:pt>
                <c:pt idx="29">
                  <c:v>0.30145208816403701</c:v>
                </c:pt>
                <c:pt idx="30">
                  <c:v>0.37360927891333201</c:v>
                </c:pt>
                <c:pt idx="31">
                  <c:v>0.65366042039419803</c:v>
                </c:pt>
                <c:pt idx="32">
                  <c:v>0.38116932607607101</c:v>
                </c:pt>
                <c:pt idx="33">
                  <c:v>0.57744048836672002</c:v>
                </c:pt>
                <c:pt idx="34">
                  <c:v>0.11858538466912</c:v>
                </c:pt>
                <c:pt idx="35">
                  <c:v>5.9183753484281398E-2</c:v>
                </c:pt>
                <c:pt idx="36">
                  <c:v>9.8108214064926397E-2</c:v>
                </c:pt>
                <c:pt idx="37">
                  <c:v>0.15095121044816801</c:v>
                </c:pt>
                <c:pt idx="38">
                  <c:v>0.12457402863403</c:v>
                </c:pt>
                <c:pt idx="39">
                  <c:v>4.7177229147734199E-3</c:v>
                </c:pt>
                <c:pt idx="40">
                  <c:v>4.1616882744593298E-2</c:v>
                </c:pt>
                <c:pt idx="41">
                  <c:v>7.0956681571415301E-3</c:v>
                </c:pt>
                <c:pt idx="42">
                  <c:v>0.15066080029613799</c:v>
                </c:pt>
                <c:pt idx="43">
                  <c:v>0.12003307872131699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0.95926133630677202</c:v>
                </c:pt>
                <c:pt idx="47">
                  <c:v>0.96502856640484502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0.99888504692904201</c:v>
                </c:pt>
                <c:pt idx="51">
                  <c:v>0.96938623284604097</c:v>
                </c:pt>
                <c:pt idx="52">
                  <c:v>0.96399815944987099</c:v>
                </c:pt>
                <c:pt idx="53">
                  <c:v>0.95388714896007898</c:v>
                </c:pt>
                <c:pt idx="54">
                  <c:v>0.99614153361489299</c:v>
                </c:pt>
                <c:pt idx="55">
                  <c:v>0.89511692656887798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0.81044844572916597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0.91912465833502399</c:v>
                </c:pt>
                <c:pt idx="6">
                  <c:v>0.90037124151318704</c:v>
                </c:pt>
                <c:pt idx="7">
                  <c:v>0.58181667162341899</c:v>
                </c:pt>
                <c:pt idx="8">
                  <c:v>0.85550042092266199</c:v>
                </c:pt>
                <c:pt idx="9">
                  <c:v>0.67814551174903903</c:v>
                </c:pt>
                <c:pt idx="10">
                  <c:v>0.62405760003619304</c:v>
                </c:pt>
                <c:pt idx="11">
                  <c:v>0.51356853840391803</c:v>
                </c:pt>
                <c:pt idx="12">
                  <c:v>0.76213476728435203</c:v>
                </c:pt>
                <c:pt idx="13">
                  <c:v>0.74742805315204996</c:v>
                </c:pt>
                <c:pt idx="14">
                  <c:v>0.55155515315958503</c:v>
                </c:pt>
                <c:pt idx="15">
                  <c:v>0.50668026911186903</c:v>
                </c:pt>
                <c:pt idx="16">
                  <c:v>1.0627360283935079</c:v>
                </c:pt>
                <c:pt idx="17">
                  <c:v>0.76012473032096495</c:v>
                </c:pt>
                <c:pt idx="18">
                  <c:v>1.0227253274798409</c:v>
                </c:pt>
                <c:pt idx="19">
                  <c:v>0.78848298189368304</c:v>
                </c:pt>
                <c:pt idx="20">
                  <c:v>0.44169234590807199</c:v>
                </c:pt>
                <c:pt idx="21">
                  <c:v>1.1763754400226909</c:v>
                </c:pt>
                <c:pt idx="22">
                  <c:v>0.88391056314231398</c:v>
                </c:pt>
                <c:pt idx="23">
                  <c:v>0.83019337489598899</c:v>
                </c:pt>
                <c:pt idx="24">
                  <c:v>0.54126413776806404</c:v>
                </c:pt>
                <c:pt idx="25">
                  <c:v>1.2844378044434031</c:v>
                </c:pt>
                <c:pt idx="26">
                  <c:v>0.34624298094547701</c:v>
                </c:pt>
                <c:pt idx="27">
                  <c:v>0.33662829375706999</c:v>
                </c:pt>
                <c:pt idx="28">
                  <c:v>0.81512090571106799</c:v>
                </c:pt>
                <c:pt idx="29">
                  <c:v>0.37134098683438399</c:v>
                </c:pt>
                <c:pt idx="30">
                  <c:v>0.382220172301381</c:v>
                </c:pt>
                <c:pt idx="31">
                  <c:v>0.91357563352450399</c:v>
                </c:pt>
                <c:pt idx="32">
                  <c:v>0.50855819884075504</c:v>
                </c:pt>
                <c:pt idx="33">
                  <c:v>1.0302953392356251</c:v>
                </c:pt>
                <c:pt idx="34">
                  <c:v>0.29027776289083101</c:v>
                </c:pt>
                <c:pt idx="35">
                  <c:v>0.36335287833274399</c:v>
                </c:pt>
                <c:pt idx="36">
                  <c:v>0.43677954093519999</c:v>
                </c:pt>
                <c:pt idx="37">
                  <c:v>0.44866026654033198</c:v>
                </c:pt>
                <c:pt idx="38">
                  <c:v>0.57204996567129496</c:v>
                </c:pt>
                <c:pt idx="39">
                  <c:v>0.28039836018858699</c:v>
                </c:pt>
                <c:pt idx="40">
                  <c:v>0.46315524728722302</c:v>
                </c:pt>
                <c:pt idx="41">
                  <c:v>2.9326819082825199E-2</c:v>
                </c:pt>
                <c:pt idx="42">
                  <c:v>0.25150714811636898</c:v>
                </c:pt>
                <c:pt idx="43">
                  <c:v>0.38486075992638002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1.1631063329745619</c:v>
                </c:pt>
                <c:pt idx="47">
                  <c:v>1.31440376837509</c:v>
                </c:pt>
                <c:pt idx="48">
                  <c:v>0.81166167811439505</c:v>
                </c:pt>
                <c:pt idx="49">
                  <c:v>1.01019987947578</c:v>
                </c:pt>
                <c:pt idx="50">
                  <c:v>1.2402656830371479</c:v>
                </c:pt>
                <c:pt idx="51">
                  <c:v>0.98190973260138203</c:v>
                </c:pt>
                <c:pt idx="52">
                  <c:v>1.175651664771372</c:v>
                </c:pt>
                <c:pt idx="53">
                  <c:v>1.0545489223131039</c:v>
                </c:pt>
                <c:pt idx="54">
                  <c:v>1.0506519662366931</c:v>
                </c:pt>
                <c:pt idx="55">
                  <c:v>0.90333951873178897</c:v>
                </c:pt>
                <c:pt idx="56">
                  <c:v>0.94305087106305696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15268656"/>
        <c:axId val="-1215266480"/>
      </c:scatterChart>
      <c:valAx>
        <c:axId val="-121526865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400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215266480"/>
        <c:crosses val="autoZero"/>
        <c:crossBetween val="midCat"/>
      </c:valAx>
      <c:valAx>
        <c:axId val="-1215266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80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6.15733095702377E-3"/>
              <c:y val="0.23871193329241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21526865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8996380911562895E-2"/>
          <c:y val="8.9804670574376799E-2"/>
          <c:w val="0.89999993535610501"/>
          <c:h val="8.5889157677055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5668406" y="2953755"/>
            <a:ext cx="1302101" cy="320683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98020" y="3645696"/>
            <a:ext cx="7945879" cy="3008092"/>
            <a:chOff x="2290564" y="6520739"/>
            <a:chExt cx="7950280" cy="2912953"/>
          </a:xfrm>
        </p:grpSpPr>
        <p:grpSp>
          <p:nvGrpSpPr>
            <p:cNvPr id="424" name="Group 423"/>
            <p:cNvGrpSpPr/>
            <p:nvPr/>
          </p:nvGrpSpPr>
          <p:grpSpPr>
            <a:xfrm>
              <a:off x="2290564" y="6520739"/>
              <a:ext cx="7950279" cy="2555945"/>
              <a:chOff x="-181537" y="6367281"/>
              <a:chExt cx="7950279" cy="2555945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181537" y="6367281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Goal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586970" y="7114538"/>
                <a:ext cx="1363821" cy="11692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Control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179393" y="5629276"/>
                <a:ext cx="810167" cy="5777731"/>
              </a:xfrm>
              <a:prstGeom prst="bentConnector3">
                <a:avLst>
                  <a:gd name="adj1" fmla="val -27324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latin typeface="Times New Roman" charset="0"/>
                    <a:ea typeface="Times New Roman" charset="0"/>
                    <a:cs typeface="Times New Roman" charset="0"/>
                  </a:rPr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5389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59012" y="7309196"/>
                <a:ext cx="1340416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455208"/>
                <a:chOff x="5292242" y="6468018"/>
                <a:chExt cx="2476500" cy="2455208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4552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418369" y="6431672"/>
                <a:ext cx="3648232" cy="526376"/>
                <a:chOff x="2374527" y="3109280"/>
                <a:chExt cx="3648232" cy="526376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575624" y="3109280"/>
                  <a:ext cx="3244104" cy="52637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374527" y="3180375"/>
                  <a:ext cx="3648232" cy="35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Performance Hash Table</a:t>
                  </a:r>
                </a:p>
              </p:txBody>
            </p:sp>
          </p:grpSp>
          <p:cxnSp>
            <p:nvCxnSpPr>
              <p:cNvPr id="192" name="Straight Arrow Connector 191"/>
              <p:cNvCxnSpPr>
                <a:endCxn id="187" idx="0"/>
              </p:cNvCxnSpPr>
              <p:nvPr/>
            </p:nvCxnSpPr>
            <p:spPr>
              <a:xfrm>
                <a:off x="4129220" y="6931512"/>
                <a:ext cx="0" cy="377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688148" y="6950117"/>
                <a:ext cx="303" cy="439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5" name="Rectangle 424"/>
            <p:cNvSpPr/>
            <p:nvPr/>
          </p:nvSpPr>
          <p:spPr>
            <a:xfrm>
              <a:off x="2472102" y="6531231"/>
              <a:ext cx="7768742" cy="2902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46202" y="7949931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7271529" y="7949933"/>
              <a:ext cx="4737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02315" y="7909706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1435" y="-1028699"/>
            <a:ext cx="3167007" cy="2758332"/>
            <a:chOff x="4435289" y="-1492083"/>
            <a:chExt cx="3544131" cy="3237549"/>
          </a:xfrm>
        </p:grpSpPr>
        <p:sp>
          <p:nvSpPr>
            <p:cNvPr id="50" name="Can 49"/>
            <p:cNvSpPr/>
            <p:nvPr/>
          </p:nvSpPr>
          <p:spPr>
            <a:xfrm>
              <a:off x="4435289" y="-1492083"/>
              <a:ext cx="3544131" cy="3237549"/>
            </a:xfrm>
            <a:prstGeom prst="can">
              <a:avLst>
                <a:gd name="adj" fmla="val 2738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88079"/>
              <a:chOff x="4419600" y="566023"/>
              <a:chExt cx="2530200" cy="250870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638860"/>
                <a:chOff x="952500" y="3344346"/>
                <a:chExt cx="2530200" cy="163886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638860"/>
                  <a:chOff x="952500" y="3344346"/>
                  <a:chExt cx="918018" cy="1638860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638860"/>
                    <a:chOff x="952500" y="3344346"/>
                    <a:chExt cx="918018" cy="1638860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414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 1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638860"/>
                  <a:chOff x="952500" y="3344346"/>
                  <a:chExt cx="918018" cy="163886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638860"/>
                    <a:chOff x="952500" y="3344346"/>
                    <a:chExt cx="918018" cy="1638860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414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 2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620914"/>
                  <a:chOff x="813047" y="3344346"/>
                  <a:chExt cx="918018" cy="1620914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620914"/>
                    <a:chOff x="813047" y="3344346"/>
                    <a:chExt cx="918018" cy="1620914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4141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 N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48358" y="3870752"/>
                  <a:ext cx="547822" cy="786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…</a:t>
                  </a:r>
                  <a:endParaRPr lang="en-US" sz="32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</p:grpSp>
      <p:sp>
        <p:nvSpPr>
          <p:cNvPr id="278" name="TextBox 277"/>
          <p:cNvSpPr txBox="1"/>
          <p:nvPr/>
        </p:nvSpPr>
        <p:spPr>
          <a:xfrm>
            <a:off x="294744" y="-1465415"/>
            <a:ext cx="4125083" cy="38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Server Machine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790993" y="-918058"/>
            <a:ext cx="6752848" cy="6734651"/>
            <a:chOff x="-790993" y="-918058"/>
            <a:chExt cx="6752848" cy="6734651"/>
          </a:xfrm>
        </p:grpSpPr>
        <p:grpSp>
          <p:nvGrpSpPr>
            <p:cNvPr id="35" name="Group 34"/>
            <p:cNvGrpSpPr/>
            <p:nvPr/>
          </p:nvGrpSpPr>
          <p:grpSpPr>
            <a:xfrm>
              <a:off x="1902108" y="2503518"/>
              <a:ext cx="1124475" cy="2472539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-757229" y="2505522"/>
              <a:ext cx="1124475" cy="2472539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643141" y="2516772"/>
              <a:ext cx="1124475" cy="2472539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2204495" y="1729632"/>
              <a:ext cx="10424" cy="773886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694673" y="1729631"/>
              <a:ext cx="22669" cy="773887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607555" y="-918058"/>
              <a:ext cx="3453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Hierarchical Bayesian Model: HBM (1)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1978307" y="3661389"/>
              <a:ext cx="969826" cy="584418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4719885" y="3672631"/>
              <a:ext cx="969826" cy="584418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-688305" y="4089268"/>
              <a:ext cx="995072" cy="584416"/>
              <a:chOff x="3357481" y="4357389"/>
              <a:chExt cx="1574358" cy="912893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57389"/>
                <a:ext cx="1574358" cy="912893"/>
                <a:chOff x="3307744" y="4399474"/>
                <a:chExt cx="1574358" cy="912893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6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99474"/>
                  <a:ext cx="1574358" cy="912893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-804305" y="959782"/>
              <a:ext cx="2155055" cy="9364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2946594" y="2056495"/>
              <a:ext cx="2073472" cy="1319621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3908442" y="350467"/>
              <a:ext cx="1296937" cy="2166305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Elbow Connector 3"/>
            <p:cNvCxnSpPr>
              <a:endCxn id="41" idx="3"/>
            </p:cNvCxnSpPr>
            <p:nvPr/>
          </p:nvCxnSpPr>
          <p:spPr>
            <a:xfrm rot="5400000">
              <a:off x="-98349" y="2145165"/>
              <a:ext cx="2062222" cy="11310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65" idx="2"/>
            </p:cNvCxnSpPr>
            <p:nvPr/>
          </p:nvCxnSpPr>
          <p:spPr>
            <a:xfrm flipH="1">
              <a:off x="-194992" y="4673695"/>
              <a:ext cx="4223" cy="114289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749863" y="2248902"/>
              <a:ext cx="2189932" cy="328883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058363" y="304454"/>
              <a:ext cx="1903492" cy="488189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-790993" y="2716305"/>
              <a:ext cx="11824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9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Lightweight Control System</a:t>
              </a:r>
              <a:r>
                <a:rPr lang="en-US" sz="1600" i="1" dirty="0" smtClean="0">
                  <a:solidFill>
                    <a:schemeClr val="bg1">
                      <a:lumMod val="9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 LCS (2)</a:t>
              </a:r>
              <a:endParaRPr lang="en-US" sz="1600" i="1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18150" y="2046768"/>
              <a:ext cx="1234301" cy="743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Table: PHT (3)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49220" y="-1122490"/>
            <a:ext cx="9518736" cy="6997503"/>
            <a:chOff x="2849220" y="-1122490"/>
            <a:chExt cx="9518736" cy="6997503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751787"/>
              <a:chOff x="2862470" y="-1122490"/>
              <a:chExt cx="9505486" cy="6751787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90789786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603884" y="4675190"/>
                <a:ext cx="2215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201371"/>
                <a:ext cx="30036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3896123"/>
              <a:ext cx="30036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258</Words>
  <Application>Microsoft Office PowerPoint</Application>
  <PresentationFormat>Widescreen</PresentationFormat>
  <Paragraphs>123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hank</cp:lastModifiedBy>
  <cp:revision>77</cp:revision>
  <dcterms:created xsi:type="dcterms:W3CDTF">2016-07-20T23:16:22Z</dcterms:created>
  <dcterms:modified xsi:type="dcterms:W3CDTF">2016-08-14T22:05:30Z</dcterms:modified>
</cp:coreProperties>
</file>