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65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/>
    <p:restoredTop sz="94675"/>
  </p:normalViewPr>
  <p:slideViewPr>
    <p:cSldViewPr snapToGrid="0" snapToObjects="1">
      <p:cViewPr>
        <p:scale>
          <a:sx n="74" d="100"/>
          <a:sy n="74" d="100"/>
        </p:scale>
        <p:origin x="28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4956384"/>
        <c:axId val="2135238080"/>
      </c:scatterChart>
      <c:valAx>
        <c:axId val="-2014956384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238080"/>
        <c:crosses val="autoZero"/>
        <c:crossBetween val="midCat"/>
      </c:valAx>
      <c:valAx>
        <c:axId val="21352380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495638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2647" y="-1214077"/>
            <a:ext cx="6725636" cy="7338825"/>
            <a:chOff x="4327660" y="816441"/>
            <a:chExt cx="3009438" cy="3162023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136049" y="816441"/>
              <a:ext cx="1084519" cy="127515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264493" y="1768902"/>
              <a:ext cx="1186439" cy="55667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015641" y="1658946"/>
              <a:ext cx="1186439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3380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2826" y="2606246"/>
              <a:ext cx="594272" cy="13722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06680" y="-514609"/>
            <a:ext cx="2301854" cy="2095272"/>
            <a:chOff x="4419600" y="566023"/>
            <a:chExt cx="2530200" cy="2402299"/>
          </a:xfrm>
        </p:grpSpPr>
        <p:grpSp>
          <p:nvGrpSpPr>
            <p:cNvPr id="65" name="Group 64"/>
            <p:cNvGrpSpPr/>
            <p:nvPr/>
          </p:nvGrpSpPr>
          <p:grpSpPr>
            <a:xfrm>
              <a:off x="4419600" y="1435868"/>
              <a:ext cx="2530200" cy="1532454"/>
              <a:chOff x="952500" y="3344346"/>
              <a:chExt cx="2530200" cy="153245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1</a:t>
                    </a:r>
                    <a:endParaRPr lang="en-US" sz="1400" dirty="0"/>
                  </a:p>
                </p:txBody>
              </p:sp>
            </p:grpSp>
            <p:sp>
              <p:nvSpPr>
                <p:cNvPr id="92" name="Oval 9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70517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2</a:t>
                    </a:r>
                    <a:endParaRPr lang="en-US" sz="1400" dirty="0"/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564682" y="3344346"/>
                <a:ext cx="918018" cy="1514507"/>
                <a:chOff x="813047" y="3344346"/>
                <a:chExt cx="918018" cy="1514507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813047" y="3344346"/>
                  <a:ext cx="918018" cy="1514507"/>
                  <a:chOff x="813047" y="3344346"/>
                  <a:chExt cx="918018" cy="151450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13047" y="4551076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N</a:t>
                    </a:r>
                    <a:endParaRPr lang="en-US" sz="1400" dirty="0"/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2290772" y="3922213"/>
                <a:ext cx="547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2406785" y="6537226"/>
            <a:ext cx="7834058" cy="2581987"/>
            <a:chOff x="-65316" y="6383768"/>
            <a:chExt cx="7834058" cy="2581987"/>
          </a:xfrm>
        </p:grpSpPr>
        <p:sp>
          <p:nvSpPr>
            <p:cNvPr id="186" name="TextBox 185"/>
            <p:cNvSpPr txBox="1"/>
            <p:nvPr/>
          </p:nvSpPr>
          <p:spPr>
            <a:xfrm>
              <a:off x="-65316" y="6383768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</a:t>
              </a:r>
            </a:p>
            <a:p>
              <a:pPr algn="ctr"/>
              <a:r>
                <a:rPr lang="en-US" dirty="0" smtClean="0"/>
                <a:t>Goal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50765" y="7309195"/>
              <a:ext cx="1363821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Light-weight Control</a:t>
              </a:r>
              <a:endParaRPr lang="en-US" dirty="0"/>
            </a:p>
            <a:p>
              <a:pPr algn="ctr"/>
              <a:r>
                <a:rPr lang="en-US" dirty="0"/>
                <a:t>System</a:t>
              </a: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3302096" y="5506573"/>
              <a:ext cx="564761" cy="5777731"/>
            </a:xfrm>
            <a:prstGeom prst="bentConnector3">
              <a:avLst>
                <a:gd name="adj1" fmla="val -4047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314611" y="7392968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63242" y="8596423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501542" y="7309196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App-specific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292242" y="6468018"/>
              <a:ext cx="2476500" cy="2209800"/>
              <a:chOff x="5292242" y="6468018"/>
              <a:chExt cx="2476500" cy="2209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8"/>
                <a:ext cx="23622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51581" y="6427395"/>
              <a:ext cx="2885502" cy="506752"/>
              <a:chOff x="2607739" y="3105003"/>
              <a:chExt cx="2885502" cy="506752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711001" y="3105003"/>
                <a:ext cx="2644378" cy="506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07739" y="3197106"/>
                <a:ext cx="2885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Performance Hash Table</a:t>
                </a:r>
                <a:endParaRPr lang="en-US" dirty="0"/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4107021" y="688515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785252" y="695011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Curved Connector 414"/>
          <p:cNvCxnSpPr>
            <a:endCxn id="190" idx="0"/>
          </p:cNvCxnSpPr>
          <p:nvPr/>
        </p:nvCxnSpPr>
        <p:spPr>
          <a:xfrm rot="5400000">
            <a:off x="3138267" y="4142840"/>
            <a:ext cx="4848880" cy="271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3578139" y="1165546"/>
            <a:ext cx="277293" cy="265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9" name="TextBox 418"/>
          <p:cNvSpPr txBox="1"/>
          <p:nvPr/>
        </p:nvSpPr>
        <p:spPr>
          <a:xfrm>
            <a:off x="3183723" y="1500818"/>
            <a:ext cx="835169" cy="26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N</a:t>
            </a:r>
            <a:endParaRPr lang="en-US" sz="1400" dirty="0"/>
          </a:p>
        </p:txBody>
      </p:sp>
      <p:sp>
        <p:nvSpPr>
          <p:cNvPr id="421" name="Oval 420"/>
          <p:cNvSpPr/>
          <p:nvPr/>
        </p:nvSpPr>
        <p:spPr>
          <a:xfrm>
            <a:off x="5148382" y="2498347"/>
            <a:ext cx="277293" cy="2658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2" name="TextBox 421"/>
          <p:cNvSpPr txBox="1"/>
          <p:nvPr/>
        </p:nvSpPr>
        <p:spPr>
          <a:xfrm>
            <a:off x="4869443" y="2810387"/>
            <a:ext cx="835169" cy="26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N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2472102" y="6537226"/>
            <a:ext cx="7768742" cy="27065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Arrow Connector 425"/>
          <p:cNvCxnSpPr>
            <a:stCxn id="426" idx="3"/>
          </p:cNvCxnSpPr>
          <p:nvPr/>
        </p:nvCxnSpPr>
        <p:spPr>
          <a:xfrm>
            <a:off x="3588732" y="794993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7" idx="3"/>
          </p:cNvCxnSpPr>
          <p:nvPr/>
        </p:nvCxnSpPr>
        <p:spPr>
          <a:xfrm>
            <a:off x="7211893" y="7949932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134200" y="-1065595"/>
            <a:ext cx="41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r>
              <a:rPr lang="en-US"/>
              <a:t>, </a:t>
            </a:r>
            <a:r>
              <a:rPr lang="en-US" smtClean="0"/>
              <a:t> Running </a:t>
            </a:r>
            <a:r>
              <a:rPr lang="en-US" dirty="0"/>
              <a:t>HBM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72102" y="4530158"/>
            <a:ext cx="695610" cy="20070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193938" y="4530158"/>
            <a:ext cx="6014950" cy="19969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5466110" y="7909706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199" name="Group 198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2" name="Elbow Connector 201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06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1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16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7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8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19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0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1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2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07" name="Rectangle 206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212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592795" y="4138636"/>
            <a:ext cx="970363" cy="565934"/>
            <a:chOff x="3357481" y="4339082"/>
            <a:chExt cx="1574358" cy="912896"/>
          </a:xfrm>
        </p:grpSpPr>
        <p:grpSp>
          <p:nvGrpSpPr>
            <p:cNvPr id="224" name="Group 223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7" name="Elbow Connector 226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31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3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4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4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32" name="Rectangle 231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Arrow Connector 232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ectangle 237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Rectangle 224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250" name="Group 24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3" name="Elbow Connector 25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Oval 25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5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6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6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6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58" name="Rectangle 25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Rectangle 264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 25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2954216" y="-893884"/>
          <a:ext cx="6096000" cy="410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909647" y="3201371"/>
            <a:ext cx="9696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0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pc = .01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3010" y="3201371"/>
            <a:ext cx="2953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1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.2</a:t>
            </a:r>
          </a:p>
          <a:p>
            <a:pPr algn="ctr"/>
            <a:r>
              <a:rPr lang="en-US" dirty="0"/>
              <a:t>pc = .08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40063" y="3201371"/>
            <a:ext cx="1000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2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.8</a:t>
            </a:r>
          </a:p>
          <a:p>
            <a:pPr algn="ctr"/>
            <a:r>
              <a:rPr lang="en-US" dirty="0"/>
              <a:t>pc = .6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58921" y="32013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3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pc = 1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905094" y="4734435"/>
            <a:ext cx="5868231" cy="658451"/>
            <a:chOff x="3786558" y="4666703"/>
            <a:chExt cx="5868231" cy="658451"/>
          </a:xfrm>
        </p:grpSpPr>
        <p:grpSp>
          <p:nvGrpSpPr>
            <p:cNvPr id="43" name="Group 42"/>
            <p:cNvGrpSpPr/>
            <p:nvPr/>
          </p:nvGrpSpPr>
          <p:grpSpPr>
            <a:xfrm rot="16200000">
              <a:off x="6391448" y="2061813"/>
              <a:ext cx="658451" cy="5868231"/>
              <a:chOff x="2719754" y="3207239"/>
              <a:chExt cx="914403" cy="586823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719755" y="3207239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19757" y="3664439"/>
                <a:ext cx="914400" cy="51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19756" y="4181441"/>
                <a:ext cx="914400" cy="5777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19757" y="4759240"/>
                <a:ext cx="914400" cy="562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9755" y="53242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755" y="57814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19755" y="62386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19755" y="66958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9754" y="7153074"/>
                <a:ext cx="914400" cy="4780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19756" y="7631140"/>
                <a:ext cx="914401" cy="5242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19757" y="8155401"/>
                <a:ext cx="914400" cy="9200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24655" y="481126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655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2000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7382" y="481804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8994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36193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93393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8178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0.7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32392" y="483553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0.8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38889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0.9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31680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83616" y="4822302"/>
            <a:ext cx="22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Speedup Index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348972" y="3473905"/>
            <a:ext cx="300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 Array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909647" y="2303585"/>
            <a:ext cx="0" cy="897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884957" y="2133010"/>
            <a:ext cx="3448" cy="10683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6062" y="803435"/>
            <a:ext cx="0" cy="2397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31052" y="-248824"/>
            <a:ext cx="13938" cy="34501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05091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884957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842389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853256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</p:cNvCxnSpPr>
          <p:nvPr/>
        </p:nvCxnSpPr>
        <p:spPr>
          <a:xfrm flipH="1" flipV="1">
            <a:off x="4133691" y="4115771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614707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5200496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29142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6210158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6710219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143606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4622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8096107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9329593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8567588" y="4134811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96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2016-07-20T23:16:22Z</dcterms:created>
  <dcterms:modified xsi:type="dcterms:W3CDTF">2016-08-11T05:56:53Z</dcterms:modified>
</cp:coreProperties>
</file>