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4"/>
  </p:handoutMasterIdLst>
  <p:sldIdLst>
    <p:sldId id="257" r:id="rId2"/>
    <p:sldId id="265" r:id="rId3"/>
    <p:sldId id="264" r:id="rId4"/>
    <p:sldId id="258" r:id="rId5"/>
    <p:sldId id="261" r:id="rId6"/>
    <p:sldId id="262" r:id="rId7"/>
    <p:sldId id="259" r:id="rId8"/>
    <p:sldId id="263" r:id="rId9"/>
    <p:sldId id="260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/>
    <p:restoredTop sz="94648"/>
  </p:normalViewPr>
  <p:slideViewPr>
    <p:cSldViewPr snapToGrid="0" snapToObjects="1">
      <p:cViewPr>
        <p:scale>
          <a:sx n="89" d="100"/>
          <a:sy n="89" d="100"/>
        </p:scale>
        <p:origin x="25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730992"/>
        <c:axId val="-2068372992"/>
      </c:scatterChart>
      <c:valAx>
        <c:axId val="-2068730992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72992"/>
        <c:crosses val="autoZero"/>
        <c:crossBetween val="midCat"/>
      </c:valAx>
      <c:valAx>
        <c:axId val="-206837299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73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6601952"/>
        <c:axId val="-2069424880"/>
      </c:scatterChart>
      <c:valAx>
        <c:axId val="-2056601952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424880"/>
        <c:crosses val="autoZero"/>
        <c:crossBetween val="midCat"/>
      </c:valAx>
      <c:valAx>
        <c:axId val="-20694248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60195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27277" y="1323704"/>
            <a:ext cx="3806606" cy="3151127"/>
            <a:chOff x="3627277" y="1323704"/>
            <a:chExt cx="3806606" cy="3151127"/>
          </a:xfrm>
        </p:grpSpPr>
        <p:grpSp>
          <p:nvGrpSpPr>
            <p:cNvPr id="35" name="Group 34"/>
            <p:cNvGrpSpPr/>
            <p:nvPr/>
          </p:nvGrpSpPr>
          <p:grpSpPr>
            <a:xfrm>
              <a:off x="5518260" y="2644309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27660" y="2640458"/>
              <a:ext cx="503434" cy="1031630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45436" y="2640458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n 49"/>
            <p:cNvSpPr/>
            <p:nvPr/>
          </p:nvSpPr>
          <p:spPr>
            <a:xfrm>
              <a:off x="5306168" y="1323704"/>
              <a:ext cx="914400" cy="767892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Server running HBM</a:t>
              </a:r>
              <a:endParaRPr lang="en-US" sz="1000" dirty="0"/>
            </a:p>
          </p:txBody>
        </p:sp>
        <p:cxnSp>
          <p:nvCxnSpPr>
            <p:cNvPr id="69" name="Curved Connector 68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4476368" y="1810659"/>
              <a:ext cx="932808" cy="726791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endCxn id="41" idx="3"/>
            </p:cNvCxnSpPr>
            <p:nvPr/>
          </p:nvCxnSpPr>
          <p:spPr>
            <a:xfrm rot="5400000">
              <a:off x="4605239" y="2299325"/>
              <a:ext cx="1082803" cy="63109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46" idx="0"/>
              <a:endCxn id="50" idx="4"/>
            </p:cNvCxnSpPr>
            <p:nvPr/>
          </p:nvCxnSpPr>
          <p:spPr>
            <a:xfrm rot="16200000" flipV="1">
              <a:off x="6142457" y="1785761"/>
              <a:ext cx="932808" cy="776585"/>
            </a:xfrm>
            <a:prstGeom prst="curvedConnector2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endCxn id="46" idx="1"/>
            </p:cNvCxnSpPr>
            <p:nvPr/>
          </p:nvCxnSpPr>
          <p:spPr>
            <a:xfrm rot="16200000" flipH="1">
              <a:off x="5845414" y="2256251"/>
              <a:ext cx="1067884" cy="732159"/>
            </a:xfrm>
            <a:prstGeom prst="curvedConnector2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U-Turn Arrow 86"/>
            <p:cNvSpPr/>
            <p:nvPr/>
          </p:nvSpPr>
          <p:spPr>
            <a:xfrm rot="10800000">
              <a:off x="4356395" y="3672088"/>
              <a:ext cx="407486" cy="304800"/>
            </a:xfrm>
            <a:prstGeom prst="utur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5653640" y="2091595"/>
              <a:ext cx="6609" cy="552714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873096" y="2091595"/>
              <a:ext cx="6609" cy="552714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U-Turn Arrow 95"/>
            <p:cNvSpPr/>
            <p:nvPr/>
          </p:nvSpPr>
          <p:spPr>
            <a:xfrm rot="10800000">
              <a:off x="5531948" y="3679545"/>
              <a:ext cx="407486" cy="304800"/>
            </a:xfrm>
            <a:prstGeom prst="uturnArrow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7" name="U-Turn Arrow 96"/>
            <p:cNvSpPr/>
            <p:nvPr/>
          </p:nvSpPr>
          <p:spPr>
            <a:xfrm rot="10800000">
              <a:off x="6763696" y="3679545"/>
              <a:ext cx="407486" cy="304800"/>
            </a:xfrm>
            <a:prstGeom prst="uturnArrow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40265" y="190634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67814" y="254688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728540" y="366835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70121" y="2640458"/>
              <a:ext cx="582958" cy="106154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43745" y="2644309"/>
              <a:ext cx="594272" cy="1039081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56364" y="3967000"/>
              <a:ext cx="111929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Controller(LCS) using performance hash table(PHT)</a:t>
              </a:r>
              <a:endParaRPr lang="en-US" sz="9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5093935" y="2598592"/>
              <a:ext cx="190985" cy="192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896" y="1951832"/>
              <a:ext cx="190985" cy="192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763881" y="3712685"/>
              <a:ext cx="190985" cy="192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27277" y="1662221"/>
              <a:ext cx="1294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Power/Performance of random configuration</a:t>
              </a:r>
              <a:endParaRPr lang="en-US" sz="9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50929" y="2231023"/>
              <a:ext cx="902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Statistical model</a:t>
              </a:r>
              <a:endParaRPr lang="en-US" sz="9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522062" y="2232202"/>
              <a:ext cx="256802" cy="261610"/>
              <a:chOff x="4880940" y="4504145"/>
              <a:chExt cx="256802" cy="26161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1</a:t>
                </a: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736613" y="2228440"/>
              <a:ext cx="256802" cy="261610"/>
              <a:chOff x="4880940" y="4504145"/>
              <a:chExt cx="256802" cy="261610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2</a:t>
                </a:r>
                <a:endParaRPr lang="en-US" sz="105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6149365" y="2477967"/>
              <a:ext cx="256802" cy="261610"/>
              <a:chOff x="4880940" y="4504145"/>
              <a:chExt cx="256802" cy="26161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1</a:t>
                </a: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6741888" y="1813332"/>
              <a:ext cx="256802" cy="261610"/>
              <a:chOff x="4880940" y="4504145"/>
              <a:chExt cx="256802" cy="26161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2</a:t>
                </a:r>
                <a:endParaRPr lang="en-US" sz="1050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924014" y="3680797"/>
              <a:ext cx="256802" cy="261610"/>
              <a:chOff x="4880940" y="4504145"/>
              <a:chExt cx="256802" cy="261610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170669" y="3680796"/>
              <a:ext cx="256802" cy="261610"/>
              <a:chOff x="4880940" y="4504145"/>
              <a:chExt cx="256802" cy="261610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4880940" y="4504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4916281" y="4538850"/>
                <a:ext cx="190985" cy="19206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7206010" y="3702003"/>
              <a:ext cx="227873" cy="28233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41888" y="1767250"/>
              <a:ext cx="276399" cy="28233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35738" y="3706892"/>
              <a:ext cx="227873" cy="28233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183193" y="2433897"/>
              <a:ext cx="227873" cy="28233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520334" y="2263145"/>
              <a:ext cx="482447" cy="214822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1446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3048000" y="1359878"/>
          <a:ext cx="6096000" cy="410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259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= 0</a:t>
            </a:r>
          </a:p>
          <a:p>
            <a:r>
              <a:rPr lang="en-US" dirty="0" err="1"/>
              <a:t>sc</a:t>
            </a:r>
            <a:r>
              <a:rPr lang="en-US" dirty="0"/>
              <a:t> = 0</a:t>
            </a:r>
          </a:p>
          <a:p>
            <a:r>
              <a:rPr lang="en-US" dirty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77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= 1</a:t>
            </a:r>
          </a:p>
          <a:p>
            <a:r>
              <a:rPr lang="en-US" dirty="0" err="1"/>
              <a:t>sc</a:t>
            </a:r>
            <a:r>
              <a:rPr lang="en-US" dirty="0"/>
              <a:t> = .2</a:t>
            </a:r>
          </a:p>
          <a:p>
            <a:r>
              <a:rPr lang="en-US" dirty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1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= 2</a:t>
            </a:r>
          </a:p>
          <a:p>
            <a:r>
              <a:rPr lang="en-US" dirty="0" err="1"/>
              <a:t>sc</a:t>
            </a:r>
            <a:r>
              <a:rPr lang="en-US" dirty="0"/>
              <a:t> = .8</a:t>
            </a:r>
          </a:p>
          <a:p>
            <a:r>
              <a:rPr lang="en-US" dirty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05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= 3</a:t>
            </a:r>
          </a:p>
          <a:p>
            <a:r>
              <a:rPr lang="en-US" dirty="0" err="1"/>
              <a:t>sc</a:t>
            </a:r>
            <a:r>
              <a:rPr lang="en-US" dirty="0"/>
              <a:t> = 1</a:t>
            </a:r>
          </a:p>
          <a:p>
            <a:r>
              <a:rPr lang="en-US" dirty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8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38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62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4724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4724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4724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4724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4724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4724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4724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4724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4724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4724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4724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67000" y="354467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39000" y="289560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0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86907523"/>
              </p:ext>
            </p:extLst>
          </p:nvPr>
        </p:nvGraphicFramePr>
        <p:xfrm>
          <a:off x="2954216" y="-893884"/>
          <a:ext cx="6096000" cy="410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909647" y="3201371"/>
            <a:ext cx="9696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0</a:t>
            </a:r>
          </a:p>
          <a:p>
            <a:pPr algn="ctr"/>
            <a:r>
              <a:rPr lang="en-US" dirty="0" err="1"/>
              <a:t>sc</a:t>
            </a:r>
            <a:r>
              <a:rPr lang="en-US" dirty="0"/>
              <a:t> = 0</a:t>
            </a:r>
          </a:p>
          <a:p>
            <a:pPr algn="ctr"/>
            <a:r>
              <a:rPr lang="en-US" dirty="0"/>
              <a:t>pc = .01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83010" y="3201371"/>
            <a:ext cx="29530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1</a:t>
            </a:r>
          </a:p>
          <a:p>
            <a:pPr algn="ctr"/>
            <a:r>
              <a:rPr lang="en-US" dirty="0" err="1"/>
              <a:t>sc</a:t>
            </a:r>
            <a:r>
              <a:rPr lang="en-US" dirty="0"/>
              <a:t> = .2</a:t>
            </a:r>
          </a:p>
          <a:p>
            <a:pPr algn="ctr"/>
            <a:r>
              <a:rPr lang="en-US" dirty="0"/>
              <a:t>pc = .08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40063" y="3201371"/>
            <a:ext cx="10009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2</a:t>
            </a:r>
          </a:p>
          <a:p>
            <a:pPr algn="ctr"/>
            <a:r>
              <a:rPr lang="en-US" dirty="0" err="1"/>
              <a:t>sc</a:t>
            </a:r>
            <a:r>
              <a:rPr lang="en-US" dirty="0"/>
              <a:t> = .8</a:t>
            </a:r>
          </a:p>
          <a:p>
            <a:pPr algn="ctr"/>
            <a:r>
              <a:rPr lang="en-US" dirty="0"/>
              <a:t>pc = .6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58921" y="32013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 3</a:t>
            </a:r>
          </a:p>
          <a:p>
            <a:pPr algn="ctr"/>
            <a:r>
              <a:rPr lang="en-US" dirty="0" err="1"/>
              <a:t>sc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pc = 1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905094" y="4734435"/>
            <a:ext cx="5868231" cy="658451"/>
            <a:chOff x="3786558" y="4666703"/>
            <a:chExt cx="5868231" cy="658451"/>
          </a:xfrm>
        </p:grpSpPr>
        <p:grpSp>
          <p:nvGrpSpPr>
            <p:cNvPr id="43" name="Group 42"/>
            <p:cNvGrpSpPr/>
            <p:nvPr/>
          </p:nvGrpSpPr>
          <p:grpSpPr>
            <a:xfrm rot="16200000">
              <a:off x="6391448" y="2061813"/>
              <a:ext cx="658451" cy="5868231"/>
              <a:chOff x="2719754" y="3207239"/>
              <a:chExt cx="914403" cy="586823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719755" y="3207239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19757" y="3664439"/>
                <a:ext cx="914400" cy="51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19756" y="4181441"/>
                <a:ext cx="914400" cy="5777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19757" y="4759240"/>
                <a:ext cx="914400" cy="562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9755" y="532429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755" y="578149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19755" y="623869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19755" y="6695890"/>
                <a:ext cx="9144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9754" y="7153074"/>
                <a:ext cx="914400" cy="4780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19756" y="7631140"/>
                <a:ext cx="914401" cy="52426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19757" y="8155401"/>
                <a:ext cx="914400" cy="9200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24655" y="481126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655" y="481126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2000" y="481126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7382" y="481804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8994" y="48248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36193" y="48248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93393" y="481126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0.6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68178" y="48248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0.7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32392" y="4835531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0.8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38889" y="48248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0.9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31680" y="481126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83616" y="4822302"/>
            <a:ext cx="221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Speedup Index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348972" y="3473905"/>
            <a:ext cx="300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 Array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909647" y="2303585"/>
            <a:ext cx="0" cy="8977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884957" y="2133010"/>
            <a:ext cx="3448" cy="10683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6062" y="803435"/>
            <a:ext cx="0" cy="23979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31052" y="-248824"/>
            <a:ext cx="13938" cy="34501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905091" y="4115771"/>
            <a:ext cx="0" cy="618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884957" y="4115771"/>
            <a:ext cx="0" cy="618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842389" y="4115771"/>
            <a:ext cx="0" cy="618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853256" y="4115771"/>
            <a:ext cx="0" cy="618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</p:cNvCxnSpPr>
          <p:nvPr/>
        </p:nvCxnSpPr>
        <p:spPr>
          <a:xfrm flipH="1" flipV="1">
            <a:off x="4133691" y="4115771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614707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5200496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29142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6210158" y="412052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6710219" y="412052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7143606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7624622" y="412052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8096107" y="412052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9329593" y="4111003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8567588" y="4134811"/>
            <a:ext cx="4" cy="6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2647" y="-1214077"/>
            <a:ext cx="6725636" cy="7338825"/>
            <a:chOff x="4327660" y="816441"/>
            <a:chExt cx="3009438" cy="3162023"/>
          </a:xfrm>
        </p:grpSpPr>
        <p:grpSp>
          <p:nvGrpSpPr>
            <p:cNvPr id="35" name="Group 34"/>
            <p:cNvGrpSpPr/>
            <p:nvPr/>
          </p:nvGrpSpPr>
          <p:grpSpPr>
            <a:xfrm>
              <a:off x="5518260" y="2644309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27660" y="2640458"/>
              <a:ext cx="503434" cy="1031630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45436" y="2640458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n 49"/>
            <p:cNvSpPr/>
            <p:nvPr/>
          </p:nvSpPr>
          <p:spPr>
            <a:xfrm>
              <a:off x="5136049" y="816441"/>
              <a:ext cx="1084519" cy="127515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69" name="Curved Connector 68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4264493" y="1768902"/>
              <a:ext cx="1186439" cy="556672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46" idx="0"/>
              <a:endCxn id="50" idx="4"/>
            </p:cNvCxnSpPr>
            <p:nvPr/>
          </p:nvCxnSpPr>
          <p:spPr>
            <a:xfrm rot="16200000" flipV="1">
              <a:off x="6015641" y="1658946"/>
              <a:ext cx="1186439" cy="776585"/>
            </a:xfrm>
            <a:prstGeom prst="curvedConnector2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endCxn id="46" idx="1"/>
            </p:cNvCxnSpPr>
            <p:nvPr/>
          </p:nvCxnSpPr>
          <p:spPr>
            <a:xfrm rot="16200000" flipH="1">
              <a:off x="5845414" y="2256251"/>
              <a:ext cx="1067884" cy="732159"/>
            </a:xfrm>
            <a:prstGeom prst="curvedConnector2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5653640" y="2091595"/>
              <a:ext cx="6609" cy="552714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873096" y="2091595"/>
              <a:ext cx="6609" cy="552714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70121" y="2640458"/>
              <a:ext cx="582958" cy="133800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42826" y="2606246"/>
              <a:ext cx="594272" cy="13722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06680" y="-514609"/>
            <a:ext cx="2301854" cy="2095272"/>
            <a:chOff x="4419600" y="566023"/>
            <a:chExt cx="2530200" cy="2402299"/>
          </a:xfrm>
        </p:grpSpPr>
        <p:grpSp>
          <p:nvGrpSpPr>
            <p:cNvPr id="65" name="Group 64"/>
            <p:cNvGrpSpPr/>
            <p:nvPr/>
          </p:nvGrpSpPr>
          <p:grpSpPr>
            <a:xfrm>
              <a:off x="4419600" y="1435868"/>
              <a:ext cx="2530200" cy="1532454"/>
              <a:chOff x="952500" y="3344346"/>
              <a:chExt cx="2530200" cy="153245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1</a:t>
                    </a:r>
                    <a:endParaRPr lang="en-US" sz="1400" dirty="0"/>
                  </a:p>
                </p:txBody>
              </p:sp>
            </p:grpSp>
            <p:sp>
              <p:nvSpPr>
                <p:cNvPr id="92" name="Oval 9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1705170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2</a:t>
                    </a:r>
                    <a:endParaRPr lang="en-US" sz="1400" dirty="0"/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564682" y="3344346"/>
                <a:ext cx="918018" cy="1514507"/>
                <a:chOff x="813047" y="3344346"/>
                <a:chExt cx="918018" cy="1514507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813047" y="3344346"/>
                  <a:ext cx="918018" cy="1514507"/>
                  <a:chOff x="813047" y="3344346"/>
                  <a:chExt cx="918018" cy="1514507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106876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82" name="Straight Arrow Connector 81"/>
                  <p:cNvCxnSpPr/>
                  <p:nvPr/>
                </p:nvCxnSpPr>
                <p:spPr>
                  <a:xfrm flipH="1">
                    <a:off x="121561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13047" y="4551076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N</a:t>
                    </a:r>
                    <a:endParaRPr lang="en-US" sz="1400" dirty="0"/>
                  </a:p>
                </p:txBody>
              </p:sp>
            </p:grpSp>
            <p:sp>
              <p:nvSpPr>
                <p:cNvPr id="79" name="Oval 78"/>
                <p:cNvSpPr/>
                <p:nvPr/>
              </p:nvSpPr>
              <p:spPr>
                <a:xfrm>
                  <a:off x="1063213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2290772" y="3922213"/>
                <a:ext cx="5478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886160" y="566023"/>
              <a:ext cx="1553735" cy="881777"/>
              <a:chOff x="4886160" y="566023"/>
              <a:chExt cx="1553735" cy="88177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5638830" y="870822"/>
                <a:ext cx="5547" cy="5769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4886160" y="699372"/>
                <a:ext cx="608591" cy="748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788456" y="699372"/>
                <a:ext cx="651439" cy="7364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5491977" y="566023"/>
                <a:ext cx="304800" cy="30479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24" name="Group 423"/>
          <p:cNvGrpSpPr/>
          <p:nvPr/>
        </p:nvGrpSpPr>
        <p:grpSpPr>
          <a:xfrm>
            <a:off x="2406785" y="6537226"/>
            <a:ext cx="7834058" cy="2581987"/>
            <a:chOff x="-65316" y="6383768"/>
            <a:chExt cx="7834058" cy="2581987"/>
          </a:xfrm>
        </p:grpSpPr>
        <p:sp>
          <p:nvSpPr>
            <p:cNvPr id="186" name="TextBox 185"/>
            <p:cNvSpPr txBox="1"/>
            <p:nvPr/>
          </p:nvSpPr>
          <p:spPr>
            <a:xfrm>
              <a:off x="-65316" y="6383768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</a:t>
              </a:r>
            </a:p>
            <a:p>
              <a:pPr algn="ctr"/>
              <a:r>
                <a:rPr lang="en-US" dirty="0"/>
                <a:t>Requirement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50765" y="7309195"/>
              <a:ext cx="1363821" cy="974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Light-weight Control</a:t>
              </a:r>
              <a:endParaRPr lang="en-US" dirty="0"/>
            </a:p>
            <a:p>
              <a:pPr algn="ctr"/>
              <a:r>
                <a:rPr lang="en-US" dirty="0"/>
                <a:t>System</a:t>
              </a: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3302096" y="5506573"/>
              <a:ext cx="564761" cy="5777731"/>
            </a:xfrm>
            <a:prstGeom prst="bentConnector3">
              <a:avLst>
                <a:gd name="adj1" fmla="val -40477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314611" y="7392968"/>
              <a:ext cx="762000" cy="720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63242" y="8596423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501542" y="7309196"/>
              <a:ext cx="1219200" cy="974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App-specific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292242" y="6468018"/>
              <a:ext cx="2476500" cy="2209800"/>
              <a:chOff x="5292242" y="6468018"/>
              <a:chExt cx="2476500" cy="2209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8"/>
                <a:ext cx="23622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651581" y="6427395"/>
              <a:ext cx="2885502" cy="506752"/>
              <a:chOff x="2607739" y="3105003"/>
              <a:chExt cx="2885502" cy="506752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711001" y="3105003"/>
                <a:ext cx="2644378" cy="5067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607739" y="3197106"/>
                <a:ext cx="2885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Performance Hash Table</a:t>
                </a:r>
                <a:endParaRPr lang="en-US" dirty="0"/>
              </a:p>
            </p:txBody>
          </p:sp>
        </p:grpSp>
        <p:cxnSp>
          <p:nvCxnSpPr>
            <p:cNvPr id="192" name="Straight Arrow Connector 191"/>
            <p:cNvCxnSpPr/>
            <p:nvPr/>
          </p:nvCxnSpPr>
          <p:spPr>
            <a:xfrm>
              <a:off x="4107021" y="688515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>
              <a:off x="785252" y="695011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Curved Connector 414"/>
          <p:cNvCxnSpPr>
            <a:endCxn id="190" idx="0"/>
          </p:cNvCxnSpPr>
          <p:nvPr/>
        </p:nvCxnSpPr>
        <p:spPr>
          <a:xfrm rot="5400000">
            <a:off x="3138267" y="4142840"/>
            <a:ext cx="4848880" cy="2714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3578139" y="1165546"/>
            <a:ext cx="277293" cy="2658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9" name="TextBox 418"/>
          <p:cNvSpPr txBox="1"/>
          <p:nvPr/>
        </p:nvSpPr>
        <p:spPr>
          <a:xfrm>
            <a:off x="3183723" y="1500818"/>
            <a:ext cx="835169" cy="26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N</a:t>
            </a:r>
            <a:endParaRPr lang="en-US" sz="1400" dirty="0"/>
          </a:p>
        </p:txBody>
      </p:sp>
      <p:sp>
        <p:nvSpPr>
          <p:cNvPr id="421" name="Oval 420"/>
          <p:cNvSpPr/>
          <p:nvPr/>
        </p:nvSpPr>
        <p:spPr>
          <a:xfrm>
            <a:off x="5148382" y="2498347"/>
            <a:ext cx="277293" cy="26584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2" name="TextBox 421"/>
          <p:cNvSpPr txBox="1"/>
          <p:nvPr/>
        </p:nvSpPr>
        <p:spPr>
          <a:xfrm>
            <a:off x="4869443" y="2810387"/>
            <a:ext cx="835169" cy="26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N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2472102" y="6537226"/>
            <a:ext cx="7768742" cy="27065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Arrow Connector 425"/>
          <p:cNvCxnSpPr>
            <a:stCxn id="426" idx="3"/>
          </p:cNvCxnSpPr>
          <p:nvPr/>
        </p:nvCxnSpPr>
        <p:spPr>
          <a:xfrm>
            <a:off x="3588732" y="794993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27" idx="3"/>
          </p:cNvCxnSpPr>
          <p:nvPr/>
        </p:nvCxnSpPr>
        <p:spPr>
          <a:xfrm>
            <a:off x="7211893" y="7949932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134200" y="-1065595"/>
            <a:ext cx="41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  <a:r>
              <a:rPr lang="en-US"/>
              <a:t>, </a:t>
            </a:r>
            <a:r>
              <a:rPr lang="en-US" smtClean="0"/>
              <a:t> Running </a:t>
            </a:r>
            <a:r>
              <a:rPr lang="en-US" dirty="0"/>
              <a:t>HBM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72102" y="4530158"/>
            <a:ext cx="695610" cy="20070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193938" y="4530158"/>
            <a:ext cx="6014950" cy="19969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5466110" y="7909706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328" name="Group 327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1" name="Elbow Connector 330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35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343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344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45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6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7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8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9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0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1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36" name="Rectangle 335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417" name="Group 416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9" name="Elbow Connector 428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Oval 440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444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2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53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54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5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6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7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8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9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60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445" name="Rectangle 444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6" name="Straight Arrow Connector 445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Rectangle 450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3" name="Rectangle 42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8577903" y="4127810"/>
            <a:ext cx="995623" cy="565934"/>
            <a:chOff x="3357481" y="4339082"/>
            <a:chExt cx="1574358" cy="912896"/>
          </a:xfrm>
        </p:grpSpPr>
        <p:grpSp>
          <p:nvGrpSpPr>
            <p:cNvPr id="462" name="Group 461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5" name="Elbow Connector 464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Oval 465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469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7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7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0" name="Rectangle 469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3" name="Rectangle 46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577498" y="491066"/>
            <a:ext cx="1026226" cy="445476"/>
            <a:chOff x="3491066" y="3166387"/>
            <a:chExt cx="1885919" cy="733490"/>
          </a:xfrm>
        </p:grpSpPr>
        <p:grpSp>
          <p:nvGrpSpPr>
            <p:cNvPr id="19" name="Group 18"/>
            <p:cNvGrpSpPr/>
            <p:nvPr/>
          </p:nvGrpSpPr>
          <p:grpSpPr>
            <a:xfrm>
              <a:off x="3543043" y="3233854"/>
              <a:ext cx="1765557" cy="587297"/>
              <a:chOff x="3543042" y="2784764"/>
              <a:chExt cx="2887495" cy="103638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807229" y="2784764"/>
                <a:ext cx="415366" cy="41563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486782" y="2784764"/>
                <a:ext cx="382383" cy="415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946211" y="3405515"/>
                <a:ext cx="382383" cy="415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474373" y="2784764"/>
                <a:ext cx="382383" cy="415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4" idx="6"/>
                <a:endCxn id="5" idx="1"/>
              </p:cNvCxnSpPr>
              <p:nvPr/>
            </p:nvCxnSpPr>
            <p:spPr>
              <a:xfrm>
                <a:off x="4222595" y="2992582"/>
                <a:ext cx="264187" cy="0"/>
              </a:xfrm>
              <a:prstGeom prst="straightConnector1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7" idx="1"/>
              </p:cNvCxnSpPr>
              <p:nvPr/>
            </p:nvCxnSpPr>
            <p:spPr>
              <a:xfrm flipV="1">
                <a:off x="4873215" y="2992582"/>
                <a:ext cx="601158" cy="338"/>
              </a:xfrm>
              <a:prstGeom prst="straightConnector1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856756" y="2992582"/>
                <a:ext cx="573781" cy="0"/>
              </a:xfrm>
              <a:prstGeom prst="straightConnector1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543042" y="2992582"/>
                <a:ext cx="264187" cy="0"/>
              </a:xfrm>
              <a:prstGeom prst="straightConnector1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6" idx="1"/>
                <a:endCxn id="4" idx="4"/>
              </p:cNvCxnSpPr>
              <p:nvPr/>
            </p:nvCxnSpPr>
            <p:spPr>
              <a:xfrm rot="10800000">
                <a:off x="4014913" y="3200401"/>
                <a:ext cx="931299" cy="412933"/>
              </a:xfrm>
              <a:prstGeom prst="bentConnector2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endCxn id="6" idx="3"/>
              </p:cNvCxnSpPr>
              <p:nvPr/>
            </p:nvCxnSpPr>
            <p:spPr>
              <a:xfrm rot="5400000">
                <a:off x="5405742" y="2916787"/>
                <a:ext cx="619402" cy="773692"/>
              </a:xfrm>
              <a:prstGeom prst="bentConnector2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3491066" y="3166387"/>
              <a:ext cx="1885919" cy="73349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802220" y="491066"/>
            <a:ext cx="1026226" cy="445476"/>
            <a:chOff x="3491066" y="3166387"/>
            <a:chExt cx="1885919" cy="733490"/>
          </a:xfrm>
        </p:grpSpPr>
        <p:grpSp>
          <p:nvGrpSpPr>
            <p:cNvPr id="24" name="Group 23"/>
            <p:cNvGrpSpPr/>
            <p:nvPr/>
          </p:nvGrpSpPr>
          <p:grpSpPr>
            <a:xfrm>
              <a:off x="3543043" y="3233854"/>
              <a:ext cx="1765557" cy="587297"/>
              <a:chOff x="3543042" y="2784764"/>
              <a:chExt cx="2887495" cy="10363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807229" y="2784764"/>
                <a:ext cx="415366" cy="41563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86782" y="2784764"/>
                <a:ext cx="382383" cy="415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46211" y="3405515"/>
                <a:ext cx="382383" cy="415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474373" y="2784764"/>
                <a:ext cx="382383" cy="415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stCxn id="25" idx="6"/>
                <a:endCxn id="26" idx="1"/>
              </p:cNvCxnSpPr>
              <p:nvPr/>
            </p:nvCxnSpPr>
            <p:spPr>
              <a:xfrm>
                <a:off x="4222595" y="2992582"/>
                <a:ext cx="264187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8" idx="1"/>
              </p:cNvCxnSpPr>
              <p:nvPr/>
            </p:nvCxnSpPr>
            <p:spPr>
              <a:xfrm flipV="1">
                <a:off x="4873215" y="2992582"/>
                <a:ext cx="601158" cy="33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856756" y="2992582"/>
                <a:ext cx="573781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543042" y="2992582"/>
                <a:ext cx="264187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>
                <a:stCxn id="27" idx="1"/>
                <a:endCxn id="25" idx="4"/>
              </p:cNvCxnSpPr>
              <p:nvPr/>
            </p:nvCxnSpPr>
            <p:spPr>
              <a:xfrm rot="10800000">
                <a:off x="4014913" y="3200401"/>
                <a:ext cx="931299" cy="412933"/>
              </a:xfrm>
              <a:prstGeom prst="bentConnector2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endCxn id="27" idx="3"/>
              </p:cNvCxnSpPr>
              <p:nvPr/>
            </p:nvCxnSpPr>
            <p:spPr>
              <a:xfrm rot="5400000">
                <a:off x="5405742" y="2916787"/>
                <a:ext cx="619402" cy="773692"/>
              </a:xfrm>
              <a:prstGeom prst="bentConnector2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3491066" y="3166387"/>
              <a:ext cx="1885919" cy="73349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398577" y="4648200"/>
            <a:ext cx="995623" cy="565934"/>
            <a:chOff x="3357481" y="4339082"/>
            <a:chExt cx="1574358" cy="912896"/>
          </a:xfrm>
        </p:grpSpPr>
        <p:grpSp>
          <p:nvGrpSpPr>
            <p:cNvPr id="262" name="Group 261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3788481" y="4634917"/>
                <a:ext cx="191814" cy="23329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3" name="Elbow Connector 182"/>
              <p:cNvCxnSpPr>
                <a:stCxn id="193" idx="2"/>
                <a:endCxn id="184" idx="4"/>
              </p:cNvCxnSpPr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94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3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3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3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91" name="Rectangle 190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Rectangle 247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5455191" y="2000839"/>
            <a:ext cx="995623" cy="565934"/>
            <a:chOff x="3357481" y="4339082"/>
            <a:chExt cx="1574358" cy="912896"/>
          </a:xfrm>
        </p:grpSpPr>
        <p:grpSp>
          <p:nvGrpSpPr>
            <p:cNvPr id="268" name="Group 267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1" name="Elbow Connector 270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75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83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84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5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6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7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8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9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90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91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276" name="Rectangle 275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Arrow Connector 276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Rectangle 281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9" name="Rectangle 268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4724400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0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7886701" y="3962401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9121872" y="3962401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10500" y="46482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big cores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29700" y="46482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big speeds</a:t>
            </a: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7924801" y="5029201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9159972" y="5029201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848600" y="57150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LITTLE cores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9700" y="5715001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LITTLE speeds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10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5486400" y="521168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3352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971800" y="4853542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3733800" y="5211680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9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Feedback</a:t>
            </a: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2209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71600" y="48768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Requirement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19800" y="4724401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App-specific</a:t>
            </a:r>
          </a:p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7239000" y="5199966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828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App</a:t>
              </a:r>
            </a:p>
            <a:p>
              <a:pPr algn="ctr"/>
              <a:r>
                <a:rPr lang="en-US" sz="1200" dirty="0"/>
                <a:t>N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9"/>
              <a:ext cx="914400" cy="359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Model 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Mean,</a:t>
              </a:r>
            </a:p>
            <a:p>
              <a:pPr algn="ctr"/>
              <a:r>
                <a:rPr lang="en-US" sz="1200" dirty="0"/>
                <a:t>Variance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791200" y="3364702"/>
            <a:ext cx="1619250" cy="978698"/>
            <a:chOff x="4229100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10100" y="2627105"/>
              <a:ext cx="12382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9100" y="2658070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</a:t>
              </a:r>
            </a:p>
            <a:p>
              <a:pPr algn="ctr"/>
              <a:r>
                <a:rPr lang="en-US" dirty="0"/>
                <a:t>Hash</a:t>
              </a:r>
            </a:p>
            <a:p>
              <a:pPr algn="ctr"/>
              <a:r>
                <a:rPr lang="en-US" dirty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6600826" y="4318998"/>
            <a:ext cx="28575" cy="40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752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7034643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5108714" y="1747528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562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562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0515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52400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152400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52400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810001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Server, </a:t>
            </a:r>
          </a:p>
          <a:p>
            <a:pPr algn="ctr"/>
            <a:r>
              <a:rPr lang="en-US" dirty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585150" y="3886201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Device, </a:t>
            </a:r>
          </a:p>
          <a:p>
            <a:pPr algn="ctr"/>
            <a:r>
              <a:rPr lang="en-US" dirty="0"/>
              <a:t>Running Lightweight </a:t>
            </a:r>
            <a:r>
              <a:rPr lang="en-US"/>
              <a:t>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2647" y="-1214077"/>
            <a:ext cx="6727690" cy="7352474"/>
            <a:chOff x="4327660" y="816441"/>
            <a:chExt cx="3010357" cy="3167904"/>
          </a:xfrm>
        </p:grpSpPr>
        <p:grpSp>
          <p:nvGrpSpPr>
            <p:cNvPr id="35" name="Group 34"/>
            <p:cNvGrpSpPr/>
            <p:nvPr/>
          </p:nvGrpSpPr>
          <p:grpSpPr>
            <a:xfrm>
              <a:off x="5518260" y="2644309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27660" y="2640458"/>
              <a:ext cx="503434" cy="1031630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45436" y="2640458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n 49"/>
            <p:cNvSpPr/>
            <p:nvPr/>
          </p:nvSpPr>
          <p:spPr>
            <a:xfrm>
              <a:off x="5136049" y="816441"/>
              <a:ext cx="1084519" cy="127515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69" name="Curved Connector 68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4264493" y="1768902"/>
              <a:ext cx="1186439" cy="556672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endCxn id="41" idx="3"/>
            </p:cNvCxnSpPr>
            <p:nvPr/>
          </p:nvCxnSpPr>
          <p:spPr>
            <a:xfrm rot="5400000">
              <a:off x="4605239" y="2299325"/>
              <a:ext cx="1082803" cy="63109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46" idx="0"/>
              <a:endCxn id="50" idx="4"/>
            </p:cNvCxnSpPr>
            <p:nvPr/>
          </p:nvCxnSpPr>
          <p:spPr>
            <a:xfrm rot="16200000" flipV="1">
              <a:off x="6015641" y="1658946"/>
              <a:ext cx="1186439" cy="776585"/>
            </a:xfrm>
            <a:prstGeom prst="curvedConnector2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endCxn id="46" idx="1"/>
            </p:cNvCxnSpPr>
            <p:nvPr/>
          </p:nvCxnSpPr>
          <p:spPr>
            <a:xfrm rot="16200000" flipH="1">
              <a:off x="5845414" y="2256251"/>
              <a:ext cx="1067884" cy="732159"/>
            </a:xfrm>
            <a:prstGeom prst="curvedConnector2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5653640" y="2091595"/>
              <a:ext cx="6609" cy="552714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873096" y="2091595"/>
              <a:ext cx="6609" cy="552714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U-Turn Arrow 95"/>
            <p:cNvSpPr/>
            <p:nvPr/>
          </p:nvSpPr>
          <p:spPr>
            <a:xfrm rot="10800000">
              <a:off x="5531948" y="3679545"/>
              <a:ext cx="407486" cy="304800"/>
            </a:xfrm>
            <a:prstGeom prst="uturnArrow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7" name="U-Turn Arrow 96"/>
            <p:cNvSpPr/>
            <p:nvPr/>
          </p:nvSpPr>
          <p:spPr>
            <a:xfrm rot="10800000">
              <a:off x="6763696" y="3679545"/>
              <a:ext cx="407486" cy="304800"/>
            </a:xfrm>
            <a:prstGeom prst="uturnArrow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70121" y="2640458"/>
              <a:ext cx="582958" cy="106154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43745" y="2644309"/>
              <a:ext cx="594272" cy="1039081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06680" y="-514609"/>
            <a:ext cx="2301854" cy="2095272"/>
            <a:chOff x="4419600" y="566023"/>
            <a:chExt cx="2530200" cy="2402299"/>
          </a:xfrm>
        </p:grpSpPr>
        <p:grpSp>
          <p:nvGrpSpPr>
            <p:cNvPr id="65" name="Group 64"/>
            <p:cNvGrpSpPr/>
            <p:nvPr/>
          </p:nvGrpSpPr>
          <p:grpSpPr>
            <a:xfrm>
              <a:off x="4419600" y="1435868"/>
              <a:ext cx="2530200" cy="1532454"/>
              <a:chOff x="952500" y="3344346"/>
              <a:chExt cx="2530200" cy="1532454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1</a:t>
                    </a:r>
                    <a:endParaRPr lang="en-US" sz="1400" dirty="0"/>
                  </a:p>
                </p:txBody>
              </p:sp>
            </p:grpSp>
            <p:sp>
              <p:nvSpPr>
                <p:cNvPr id="92" name="Oval 9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1705170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2</a:t>
                    </a:r>
                    <a:endParaRPr lang="en-US" sz="1400" dirty="0"/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564682" y="3344346"/>
                <a:ext cx="918018" cy="1514507"/>
                <a:chOff x="813047" y="3344346"/>
                <a:chExt cx="918018" cy="1514507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813047" y="3344346"/>
                  <a:ext cx="918018" cy="1514507"/>
                  <a:chOff x="813047" y="3344346"/>
                  <a:chExt cx="918018" cy="1514507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106876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82" name="Straight Arrow Connector 81"/>
                  <p:cNvCxnSpPr/>
                  <p:nvPr/>
                </p:nvCxnSpPr>
                <p:spPr>
                  <a:xfrm flipH="1">
                    <a:off x="121561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13047" y="4551076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N</a:t>
                    </a:r>
                    <a:endParaRPr lang="en-US" sz="1400" dirty="0"/>
                  </a:p>
                </p:txBody>
              </p:sp>
            </p:grpSp>
            <p:sp>
              <p:nvSpPr>
                <p:cNvPr id="79" name="Oval 78"/>
                <p:cNvSpPr/>
                <p:nvPr/>
              </p:nvSpPr>
              <p:spPr>
                <a:xfrm>
                  <a:off x="1063213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2290772" y="3922213"/>
                <a:ext cx="5478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886160" y="566023"/>
              <a:ext cx="1553735" cy="881777"/>
              <a:chOff x="4886160" y="566023"/>
              <a:chExt cx="1553735" cy="88177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5638830" y="870822"/>
                <a:ext cx="5547" cy="5769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4886160" y="699372"/>
                <a:ext cx="608591" cy="748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788456" y="699372"/>
                <a:ext cx="651439" cy="7364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5491977" y="566023"/>
                <a:ext cx="304800" cy="30479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24" name="Group 423"/>
          <p:cNvGrpSpPr/>
          <p:nvPr/>
        </p:nvGrpSpPr>
        <p:grpSpPr>
          <a:xfrm>
            <a:off x="2472101" y="6537226"/>
            <a:ext cx="7768742" cy="2581987"/>
            <a:chOff x="0" y="6383768"/>
            <a:chExt cx="7768742" cy="2581987"/>
          </a:xfrm>
        </p:grpSpPr>
        <p:sp>
          <p:nvSpPr>
            <p:cNvPr id="186" name="TextBox 185"/>
            <p:cNvSpPr txBox="1"/>
            <p:nvPr/>
          </p:nvSpPr>
          <p:spPr>
            <a:xfrm>
              <a:off x="0" y="6383768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</a:t>
              </a:r>
            </a:p>
            <a:p>
              <a:pPr algn="ctr"/>
              <a:r>
                <a:rPr lang="en-US" dirty="0"/>
                <a:t>Requirement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48942" y="7309195"/>
              <a:ext cx="1219200" cy="974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3394246" y="5598722"/>
              <a:ext cx="519392" cy="5638800"/>
            </a:xfrm>
            <a:prstGeom prst="bentConnector3">
              <a:avLst>
                <a:gd name="adj1" fmla="val -44013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453542" y="7438337"/>
              <a:ext cx="762000" cy="720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-</a:t>
              </a:r>
            </a:p>
          </p:txBody>
        </p:sp>
        <p:cxnSp>
          <p:nvCxnSpPr>
            <p:cNvPr id="183" name="Straight Arrow Connector 182"/>
            <p:cNvCxnSpPr>
              <a:stCxn id="182" idx="6"/>
              <a:endCxn id="102" idx="1"/>
            </p:cNvCxnSpPr>
            <p:nvPr/>
          </p:nvCxnSpPr>
          <p:spPr>
            <a:xfrm flipV="1">
              <a:off x="1215542" y="7796475"/>
              <a:ext cx="533400" cy="190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863242" y="8596423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501542" y="7309196"/>
              <a:ext cx="1219200" cy="974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App-specific</a:t>
              </a:r>
            </a:p>
            <a:p>
              <a:pPr algn="ctr"/>
              <a:r>
                <a:rPr lang="en-US" dirty="0"/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292242" y="6468018"/>
              <a:ext cx="2476500" cy="2209800"/>
              <a:chOff x="5292242" y="6468018"/>
              <a:chExt cx="2476500" cy="2209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8"/>
                <a:ext cx="23622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651581" y="6427395"/>
              <a:ext cx="2885502" cy="506752"/>
              <a:chOff x="2607739" y="3105003"/>
              <a:chExt cx="2885502" cy="506752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711001" y="3105003"/>
                <a:ext cx="2644378" cy="5067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607739" y="3197106"/>
                <a:ext cx="2885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Performance Hash Table</a:t>
                </a:r>
                <a:endParaRPr lang="en-US" dirty="0"/>
              </a:p>
            </p:txBody>
          </p:sp>
        </p:grpSp>
        <p:cxnSp>
          <p:nvCxnSpPr>
            <p:cNvPr id="192" name="Straight Arrow Connector 191"/>
            <p:cNvCxnSpPr/>
            <p:nvPr/>
          </p:nvCxnSpPr>
          <p:spPr>
            <a:xfrm>
              <a:off x="4107021" y="688515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>
              <a:off x="834239" y="695011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Curved Connector 414"/>
          <p:cNvCxnSpPr>
            <a:stCxn id="41" idx="2"/>
            <a:endCxn id="190" idx="0"/>
          </p:cNvCxnSpPr>
          <p:nvPr/>
        </p:nvCxnSpPr>
        <p:spPr>
          <a:xfrm rot="16200000" flipH="1">
            <a:off x="4028573" y="5060293"/>
            <a:ext cx="1167182" cy="187393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3578139" y="1165546"/>
            <a:ext cx="277293" cy="2658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9" name="TextBox 418"/>
          <p:cNvSpPr txBox="1"/>
          <p:nvPr/>
        </p:nvSpPr>
        <p:spPr>
          <a:xfrm>
            <a:off x="3183723" y="1500818"/>
            <a:ext cx="835169" cy="26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N</a:t>
            </a:r>
            <a:endParaRPr lang="en-US" sz="1400" dirty="0"/>
          </a:p>
        </p:txBody>
      </p:sp>
      <p:sp>
        <p:nvSpPr>
          <p:cNvPr id="421" name="Oval 420"/>
          <p:cNvSpPr/>
          <p:nvPr/>
        </p:nvSpPr>
        <p:spPr>
          <a:xfrm>
            <a:off x="4960814" y="2498347"/>
            <a:ext cx="277293" cy="26584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2" name="TextBox 421"/>
          <p:cNvSpPr txBox="1"/>
          <p:nvPr/>
        </p:nvSpPr>
        <p:spPr>
          <a:xfrm>
            <a:off x="4566398" y="2833619"/>
            <a:ext cx="835169" cy="26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N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2693318" y="6537226"/>
            <a:ext cx="7547525" cy="27065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Arrow Connector 425"/>
          <p:cNvCxnSpPr>
            <a:stCxn id="426" idx="3"/>
          </p:cNvCxnSpPr>
          <p:nvPr/>
        </p:nvCxnSpPr>
        <p:spPr>
          <a:xfrm>
            <a:off x="5453406" y="7972005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27" idx="3"/>
          </p:cNvCxnSpPr>
          <p:nvPr/>
        </p:nvCxnSpPr>
        <p:spPr>
          <a:xfrm>
            <a:off x="7198977" y="8021731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183038" y="5336641"/>
            <a:ext cx="1765557" cy="587297"/>
            <a:chOff x="3543042" y="2784764"/>
            <a:chExt cx="2887495" cy="1036387"/>
          </a:xfrm>
        </p:grpSpPr>
        <p:sp>
          <p:nvSpPr>
            <p:cNvPr id="431" name="Oval 430"/>
            <p:cNvSpPr/>
            <p:nvPr/>
          </p:nvSpPr>
          <p:spPr>
            <a:xfrm>
              <a:off x="3807229" y="2784764"/>
              <a:ext cx="415366" cy="4156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4486782" y="2784764"/>
              <a:ext cx="382383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4946211" y="3405515"/>
              <a:ext cx="382383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5474373" y="2784764"/>
              <a:ext cx="382383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5" name="Straight Arrow Connector 434"/>
            <p:cNvCxnSpPr>
              <a:stCxn id="432" idx="6"/>
              <a:endCxn id="433" idx="1"/>
            </p:cNvCxnSpPr>
            <p:nvPr/>
          </p:nvCxnSpPr>
          <p:spPr>
            <a:xfrm>
              <a:off x="4222595" y="2992582"/>
              <a:ext cx="264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/>
            <p:cNvCxnSpPr>
              <a:endCxn id="435" idx="1"/>
            </p:cNvCxnSpPr>
            <p:nvPr/>
          </p:nvCxnSpPr>
          <p:spPr>
            <a:xfrm flipV="1">
              <a:off x="4873215" y="2992582"/>
              <a:ext cx="601158" cy="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>
              <a:off x="5856756" y="2992582"/>
              <a:ext cx="573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/>
            <p:nvPr/>
          </p:nvCxnSpPr>
          <p:spPr>
            <a:xfrm>
              <a:off x="3543042" y="2992582"/>
              <a:ext cx="264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/>
            <p:cNvCxnSpPr>
              <a:stCxn id="434" idx="1"/>
              <a:endCxn id="432" idx="4"/>
            </p:cNvCxnSpPr>
            <p:nvPr/>
          </p:nvCxnSpPr>
          <p:spPr>
            <a:xfrm rot="10800000">
              <a:off x="4014913" y="3200401"/>
              <a:ext cx="931299" cy="4129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endCxn id="434" idx="3"/>
            </p:cNvCxnSpPr>
            <p:nvPr/>
          </p:nvCxnSpPr>
          <p:spPr>
            <a:xfrm rot="5400000">
              <a:off x="5405742" y="2916787"/>
              <a:ext cx="619402" cy="77369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9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4724400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0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7886701" y="3962401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9121872" y="3962401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10500" y="46482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big cores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29700" y="46482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big speeds</a:t>
            </a: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7924801" y="5029201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9159972" y="5029201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848600" y="57150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LITTLE cores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9700" y="5715001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LITTLE speeds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10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5486400" y="521168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3352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971800" y="4853542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3733800" y="5211680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9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Feedback</a:t>
            </a: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2209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71600" y="48768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Requirement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19800" y="4724401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App-specific</a:t>
            </a:r>
          </a:p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7239000" y="5199966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730842" y="3370654"/>
            <a:ext cx="1763718" cy="978698"/>
            <a:chOff x="4168742" y="2633057"/>
            <a:chExt cx="1763718" cy="978698"/>
          </a:xfrm>
        </p:grpSpPr>
        <p:sp>
          <p:nvSpPr>
            <p:cNvPr id="93" name="Rectangle 92"/>
            <p:cNvSpPr/>
            <p:nvPr/>
          </p:nvSpPr>
          <p:spPr>
            <a:xfrm>
              <a:off x="4305386" y="2633057"/>
              <a:ext cx="14668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68742" y="2797833"/>
              <a:ext cx="1763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 Table</a:t>
              </a:r>
              <a:endParaRPr lang="en-US" dirty="0"/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6612701" y="4181761"/>
            <a:ext cx="16699" cy="5426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0515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52400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152400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52400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585150" y="3886201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Device, </a:t>
            </a:r>
          </a:p>
          <a:p>
            <a:pPr algn="ctr"/>
            <a:r>
              <a:rPr lang="en-US" dirty="0"/>
              <a:t>Running Lightweight </a:t>
            </a:r>
            <a:r>
              <a:rPr lang="en-US"/>
              <a:t>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8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4724400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0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7886701" y="3962401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9121872" y="3962401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10500" y="46482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big cores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29700" y="46482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big speeds</a:t>
            </a: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7924801" y="5029201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9159972" y="5029201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40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848600" y="571500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LITTLE cores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9700" y="5715001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LITTLE speeds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10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5486400" y="5211680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3352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971800" y="4853542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3733800" y="5211680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9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Feedback</a:t>
            </a: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2209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71600" y="48768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Requirement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19800" y="4724401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App-specific</a:t>
            </a:r>
          </a:p>
          <a:p>
            <a:pPr algn="ctr"/>
            <a:r>
              <a:rPr lang="en-US" dirty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7239000" y="5199966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791200" y="3364702"/>
            <a:ext cx="1619250" cy="978698"/>
            <a:chOff x="4229100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10100" y="2627105"/>
              <a:ext cx="12382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9100" y="2658070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</a:t>
              </a:r>
            </a:p>
            <a:p>
              <a:pPr algn="ctr"/>
              <a:r>
                <a:rPr lang="en-US" dirty="0"/>
                <a:t>Hash</a:t>
              </a:r>
            </a:p>
            <a:p>
              <a:pPr algn="ctr"/>
              <a:r>
                <a:rPr lang="en-US" dirty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6600826" y="4318998"/>
            <a:ext cx="28575" cy="40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8" idx="0"/>
            <a:endCxn id="107" idx="3"/>
          </p:cNvCxnSpPr>
          <p:nvPr/>
        </p:nvCxnSpPr>
        <p:spPr>
          <a:xfrm rot="16200000" flipV="1">
            <a:off x="6968095" y="939484"/>
            <a:ext cx="2177353" cy="188727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H="1">
            <a:off x="5792552" y="2726633"/>
            <a:ext cx="1275303" cy="8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342322" y="-1512485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167660" y="-2246229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0515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52400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152400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52400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070416" y="-1229966"/>
            <a:ext cx="41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  <a:r>
              <a:rPr lang="en-US"/>
              <a:t>, </a:t>
            </a:r>
            <a:r>
              <a:rPr lang="en-US" smtClean="0"/>
              <a:t> Running </a:t>
            </a:r>
            <a:r>
              <a:rPr lang="en-US" dirty="0"/>
              <a:t>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585150" y="3886201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Device, </a:t>
            </a:r>
          </a:p>
          <a:p>
            <a:pPr algn="ctr"/>
            <a:r>
              <a:rPr lang="en-US" dirty="0"/>
              <a:t>Running Lightweight Control System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711504" y="-493686"/>
            <a:ext cx="2565596" cy="2601969"/>
            <a:chOff x="619868" y="-277015"/>
            <a:chExt cx="2565596" cy="2601969"/>
          </a:xfrm>
        </p:grpSpPr>
        <p:sp>
          <p:nvSpPr>
            <p:cNvPr id="107" name="Rectangle 106"/>
            <p:cNvSpPr/>
            <p:nvPr/>
          </p:nvSpPr>
          <p:spPr>
            <a:xfrm>
              <a:off x="789636" y="-277015"/>
              <a:ext cx="2231859" cy="2576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19868" y="-202661"/>
              <a:ext cx="2565596" cy="2527615"/>
              <a:chOff x="4419600" y="566023"/>
              <a:chExt cx="2530200" cy="240229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419600" y="1435868"/>
                <a:ext cx="2530200" cy="1532454"/>
                <a:chOff x="952500" y="3344346"/>
                <a:chExt cx="2530200" cy="1532454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952500" y="3344346"/>
                    <a:ext cx="918018" cy="1532454"/>
                    <a:chOff x="952500" y="3344346"/>
                    <a:chExt cx="918018" cy="1532454"/>
                  </a:xfrm>
                </p:grpSpPr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129" name="Straight Arrow Connector 128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TextBox 130"/>
                    <p:cNvSpPr txBox="1"/>
                    <p:nvPr/>
                  </p:nvSpPr>
                  <p:spPr>
                    <a:xfrm>
                      <a:off x="952500" y="4569023"/>
                      <a:ext cx="9180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126" name="Oval 125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1705170" y="3344346"/>
                  <a:ext cx="918018" cy="1532454"/>
                  <a:chOff x="952500" y="3344346"/>
                  <a:chExt cx="918018" cy="1532454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952500" y="3344346"/>
                    <a:ext cx="918018" cy="1532454"/>
                    <a:chOff x="952500" y="3344346"/>
                    <a:chExt cx="918018" cy="1532454"/>
                  </a:xfrm>
                </p:grpSpPr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122" name="Straight Arrow Connector 121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952500" y="4569023"/>
                      <a:ext cx="9180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564682" y="3344346"/>
                  <a:ext cx="918018" cy="1514507"/>
                  <a:chOff x="813047" y="3344346"/>
                  <a:chExt cx="918018" cy="1514507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813047" y="3344346"/>
                    <a:ext cx="918018" cy="1514507"/>
                    <a:chOff x="813047" y="3344346"/>
                    <a:chExt cx="918018" cy="1514507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813047" y="4551076"/>
                      <a:ext cx="9180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110" name="Oval 109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2290772" y="3922213"/>
                  <a:ext cx="5478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endCxn id="116" idx="0"/>
                </p:cNvCxnSpPr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8007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= 0</a:t>
            </a:r>
          </a:p>
          <a:p>
            <a:r>
              <a:rPr lang="en-US" dirty="0" err="1"/>
              <a:t>sc</a:t>
            </a:r>
            <a:r>
              <a:rPr lang="en-US" dirty="0"/>
              <a:t> = 0</a:t>
            </a:r>
          </a:p>
          <a:p>
            <a:r>
              <a:rPr lang="en-US" dirty="0"/>
              <a:t>pc = .01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= 1</a:t>
            </a:r>
          </a:p>
          <a:p>
            <a:r>
              <a:rPr lang="en-US" dirty="0" err="1"/>
              <a:t>sc</a:t>
            </a:r>
            <a:r>
              <a:rPr lang="en-US" dirty="0"/>
              <a:t> = .2</a:t>
            </a:r>
          </a:p>
          <a:p>
            <a:r>
              <a:rPr lang="en-US" dirty="0"/>
              <a:t>pc = .08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= 2</a:t>
            </a:r>
          </a:p>
          <a:p>
            <a:r>
              <a:rPr lang="en-US" dirty="0" err="1"/>
              <a:t>sc</a:t>
            </a:r>
            <a:r>
              <a:rPr lang="en-US" dirty="0"/>
              <a:t> = .8</a:t>
            </a:r>
          </a:p>
          <a:p>
            <a:r>
              <a:rPr lang="en-US" dirty="0"/>
              <a:t>pc = .6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05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= 3</a:t>
            </a:r>
          </a:p>
          <a:p>
            <a:r>
              <a:rPr lang="en-US" dirty="0" err="1"/>
              <a:t>sc</a:t>
            </a:r>
            <a:r>
              <a:rPr lang="en-US" dirty="0"/>
              <a:t> = 1</a:t>
            </a:r>
          </a:p>
          <a:p>
            <a:r>
              <a:rPr lang="en-US" dirty="0"/>
              <a:t>pc = 1</a:t>
            </a: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5894294" y="3061447"/>
            <a:ext cx="914400" cy="5029200"/>
            <a:chOff x="3810000" y="1295400"/>
            <a:chExt cx="914400" cy="5029200"/>
          </a:xfrm>
        </p:grpSpPr>
        <p:sp>
          <p:nvSpPr>
            <p:cNvPr id="7" name="Rectangle 6"/>
            <p:cNvSpPr/>
            <p:nvPr/>
          </p:nvSpPr>
          <p:spPr>
            <a:xfrm>
              <a:off x="3810000" y="12954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0" y="17526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2667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31242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35814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40386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4495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0" y="4953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54102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58674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8600" y="1383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8600" y="182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8600" y="2297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8600" y="2754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8600" y="3212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38600" y="3669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4126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8600" y="4583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8600" y="5040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0.8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8600" y="5498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0.9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2400" y="5955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rot="5400000" flipH="1" flipV="1">
            <a:off x="8350624" y="4706471"/>
            <a:ext cx="699247" cy="125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rot="16200000" flipV="1">
            <a:off x="7664824" y="4603377"/>
            <a:ext cx="699247" cy="3316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rot="5400000" flipH="1" flipV="1">
            <a:off x="7436224" y="4706471"/>
            <a:ext cx="699247" cy="125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rot="16200000" flipV="1">
            <a:off x="6750424" y="4603377"/>
            <a:ext cx="699247" cy="3316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 rot="5400000" flipH="1" flipV="1">
            <a:off x="6521824" y="4706471"/>
            <a:ext cx="699247" cy="125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rot="5400000" flipH="1" flipV="1">
            <a:off x="5836024" y="4020671"/>
            <a:ext cx="1613647" cy="582706"/>
          </a:xfrm>
          <a:prstGeom prst="curvedConnector3">
            <a:avLst>
              <a:gd name="adj1" fmla="val 1141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 rot="5400000" flipH="1" flipV="1">
            <a:off x="5607424" y="3792071"/>
            <a:ext cx="1613647" cy="1039906"/>
          </a:xfrm>
          <a:prstGeom prst="curvedConnector3">
            <a:avLst>
              <a:gd name="adj1" fmla="val 1141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 rot="5400000" flipH="1" flipV="1">
            <a:off x="5378824" y="3563471"/>
            <a:ext cx="1613647" cy="1497106"/>
          </a:xfrm>
          <a:prstGeom prst="curvedConnector3">
            <a:avLst>
              <a:gd name="adj1" fmla="val 1141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 rot="5400000" flipH="1" flipV="1">
            <a:off x="5150224" y="3334871"/>
            <a:ext cx="1613647" cy="1954306"/>
          </a:xfrm>
          <a:prstGeom prst="curvedConnector3">
            <a:avLst>
              <a:gd name="adj1" fmla="val 1141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 rot="5400000" flipH="1" flipV="1">
            <a:off x="4464424" y="3563471"/>
            <a:ext cx="1613647" cy="1497106"/>
          </a:xfrm>
          <a:prstGeom prst="curvedConnector3">
            <a:avLst>
              <a:gd name="adj1" fmla="val 1141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 rot="5400000" flipH="1" flipV="1">
            <a:off x="4235824" y="3334871"/>
            <a:ext cx="1613647" cy="1954306"/>
          </a:xfrm>
          <a:prstGeom prst="curvedConnector3">
            <a:avLst>
              <a:gd name="adj1" fmla="val 1141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67000" y="354467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Speedup Index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39000" y="289560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 Array</a:t>
            </a:r>
          </a:p>
        </p:txBody>
      </p:sp>
    </p:spTree>
    <p:extLst>
      <p:ext uri="{BB962C8B-B14F-4D97-AF65-F5344CB8AC3E}">
        <p14:creationId xmlns:p14="http://schemas.microsoft.com/office/powerpoint/2010/main" val="200192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975018"/>
            <a:ext cx="2669653" cy="2671071"/>
            <a:chOff x="4419600" y="297251"/>
            <a:chExt cx="2669653" cy="2671071"/>
          </a:xfrm>
        </p:grpSpPr>
        <p:grpSp>
          <p:nvGrpSpPr>
            <p:cNvPr id="6" name="Group 5"/>
            <p:cNvGrpSpPr/>
            <p:nvPr/>
          </p:nvGrpSpPr>
          <p:grpSpPr>
            <a:xfrm>
              <a:off x="4419600" y="1435868"/>
              <a:ext cx="2669653" cy="1532454"/>
              <a:chOff x="952500" y="3344346"/>
              <a:chExt cx="2669653" cy="153245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32" name="Straight Arrow Connector 31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1</a:t>
                    </a:r>
                    <a:endParaRPr lang="en-US" sz="1400" dirty="0"/>
                  </a:p>
                </p:txBody>
              </p:sp>
            </p:grpSp>
            <p:sp>
              <p:nvSpPr>
                <p:cNvPr id="30" name="Oval 29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705170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2</a:t>
                    </a:r>
                    <a:endParaRPr lang="en-US" sz="1400" dirty="0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704135" y="3344346"/>
                <a:ext cx="918018" cy="1532454"/>
                <a:chOff x="952500" y="3344346"/>
                <a:chExt cx="918018" cy="153245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952500" y="3344346"/>
                  <a:ext cx="918018" cy="1532454"/>
                  <a:chOff x="952500" y="3344346"/>
                  <a:chExt cx="918018" cy="1532454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106876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 flipH="1">
                    <a:off x="121561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52500" y="4569023"/>
                    <a:ext cx="918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App N</a:t>
                    </a:r>
                    <a:endParaRPr lang="en-US" sz="1400" dirty="0"/>
                  </a:p>
                </p:txBody>
              </p:sp>
            </p:grpSp>
            <p:sp>
              <p:nvSpPr>
                <p:cNvPr id="18" name="Oval 17"/>
                <p:cNvSpPr/>
                <p:nvPr/>
              </p:nvSpPr>
              <p:spPr>
                <a:xfrm>
                  <a:off x="1063213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2290772" y="3922213"/>
                <a:ext cx="5478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…</a:t>
                </a:r>
                <a:endParaRPr lang="en-US" sz="4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06406" y="297251"/>
              <a:ext cx="2016482" cy="1150549"/>
              <a:chOff x="4606406" y="297251"/>
              <a:chExt cx="2016482" cy="11505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H="1">
                <a:off x="5638830" y="870822"/>
                <a:ext cx="5547" cy="5769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4886160" y="699372"/>
                <a:ext cx="608591" cy="748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19" idx="0"/>
              </p:cNvCxnSpPr>
              <p:nvPr/>
            </p:nvCxnSpPr>
            <p:spPr>
              <a:xfrm>
                <a:off x="5788456" y="699372"/>
                <a:ext cx="651439" cy="7364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606406" y="297251"/>
                <a:ext cx="20164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Mean, Variance</a:t>
                </a:r>
                <a:endParaRPr lang="en-US" sz="14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91977" y="566023"/>
                <a:ext cx="304800" cy="30479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76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393</Words>
  <Application>Microsoft Macintosh PowerPoint</Application>
  <PresentationFormat>Widescreen</PresentationFormat>
  <Paragraphs>208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2016-07-20T23:16:22Z</dcterms:created>
  <dcterms:modified xsi:type="dcterms:W3CDTF">2016-08-11T05:53:33Z</dcterms:modified>
</cp:coreProperties>
</file>