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49" autoAdjust="0"/>
  </p:normalViewPr>
  <p:slideViewPr>
    <p:cSldViewPr showGuides="1">
      <p:cViewPr>
        <p:scale>
          <a:sx n="113" d="100"/>
          <a:sy n="113" d="100"/>
        </p:scale>
        <p:origin x="57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4958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1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2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N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Mean,</a:t>
              </a:r>
            </a:p>
            <a:p>
              <a:pPr algn="ctr"/>
              <a:r>
                <a:rPr lang="en-US" sz="1400" dirty="0" smtClean="0"/>
                <a:t>Variance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20598" y="1003756"/>
            <a:ext cx="2818435" cy="1812166"/>
            <a:chOff x="877265" y="3064634"/>
            <a:chExt cx="2818435" cy="1812166"/>
          </a:xfrm>
        </p:grpSpPr>
        <p:grpSp>
          <p:nvGrpSpPr>
            <p:cNvPr id="25" name="Group 2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4" name="Straight Arrow Connector 93"/>
                <p:cNvCxnSpPr>
                  <a:stCxn id="92" idx="4"/>
                  <a:endCxn id="109" idx="0"/>
                </p:cNvCxnSpPr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09" name="Oval 10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19" name="Oval 11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8233" y="3267072"/>
            <a:ext cx="2460585" cy="1838328"/>
            <a:chOff x="952500" y="3038472"/>
            <a:chExt cx="2460585" cy="1838328"/>
          </a:xfrm>
        </p:grpSpPr>
        <p:grpSp>
          <p:nvGrpSpPr>
            <p:cNvPr id="126" name="Group 125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145" name="Straight Arrow Connector 144"/>
                <p:cNvCxnSpPr>
                  <a:endCxn id="143" idx="0"/>
                </p:cNvCxnSpPr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43" name="Oval 14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37" name="Oval 13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314770" y="3496746"/>
              <a:ext cx="1098315" cy="1380054"/>
              <a:chOff x="563135" y="3496746"/>
              <a:chExt cx="1098315" cy="1380054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63135" y="3496746"/>
                <a:ext cx="1098315" cy="1380054"/>
                <a:chOff x="563135" y="3496746"/>
                <a:chExt cx="1098315" cy="1380054"/>
              </a:xfrm>
            </p:grpSpPr>
            <p:cxnSp>
              <p:nvCxnSpPr>
                <p:cNvPr id="133" name="Straight Arrow Connector 132"/>
                <p:cNvCxnSpPr>
                  <a:stCxn id="138" idx="6"/>
                </p:cNvCxnSpPr>
                <p:nvPr/>
              </p:nvCxnSpPr>
              <p:spPr>
                <a:xfrm>
                  <a:off x="563135" y="3496746"/>
                  <a:ext cx="640241" cy="7293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/>
                <p:cNvSpPr txBox="1"/>
                <p:nvPr/>
              </p:nvSpPr>
              <p:spPr>
                <a:xfrm>
                  <a:off x="743432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31" name="Oval 130"/>
              <p:cNvSpPr/>
              <p:nvPr/>
            </p:nvSpPr>
            <p:spPr>
              <a:xfrm>
                <a:off x="1059371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2266467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1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04152" y="3339021"/>
            <a:ext cx="8735048" cy="3290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669163"/>
            <a:ext cx="6667500" cy="1904467"/>
          </a:xfrm>
          <a:prstGeom prst="bentConnector4">
            <a:avLst>
              <a:gd name="adj1" fmla="val -3429"/>
              <a:gd name="adj2" fmla="val 144012"/>
            </a:avLst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43200" y="4724399"/>
            <a:ext cx="1069761" cy="974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Control</a:t>
            </a:r>
          </a:p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System</a:t>
            </a:r>
            <a:endParaRPr lang="en-US" sz="2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5459" y="3886199"/>
            <a:ext cx="2160841" cy="2413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531071" y="3962400"/>
            <a:ext cx="7841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445471" y="3962400"/>
            <a:ext cx="7841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484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big cores</a:t>
            </a:r>
            <a:endParaRPr lang="en-US" sz="16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71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big speeds</a:t>
            </a:r>
            <a:endParaRPr lang="en-US" sz="16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569171" y="5029200"/>
            <a:ext cx="7841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483571" y="5029200"/>
            <a:ext cx="7841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86500" y="57150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LITTLE cores</a:t>
            </a:r>
            <a:endParaRPr lang="en-US" sz="16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77100" y="5715000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LITTLE speeds</a:t>
            </a:r>
            <a:endParaRPr lang="en-US" sz="16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35458" y="3452126"/>
            <a:ext cx="2160842" cy="434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Application</a:t>
            </a:r>
            <a:endParaRPr lang="en-US" sz="2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810163" y="5211679"/>
            <a:ext cx="53323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Times" charset="0"/>
                <a:ea typeface="Times" charset="0"/>
                <a:cs typeface="Times" charset="0"/>
              </a:rPr>
              <a:t>-</a:t>
            </a:r>
            <a:endParaRPr lang="en-US" sz="6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43880" y="603001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 Feedback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104152" y="5213586"/>
            <a:ext cx="1343648" cy="474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56098" y="44272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Requirement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46198" y="4724400"/>
            <a:ext cx="1515280" cy="974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App-specific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5861478" y="5211680"/>
            <a:ext cx="463122" cy="80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43200" y="1905000"/>
            <a:ext cx="188533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Table</a:t>
            </a:r>
            <a:endParaRPr lang="en-US" sz="2000" dirty="0" smtClean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11" name="Elbow Connector 110"/>
          <p:cNvCxnSpPr>
            <a:stCxn id="48" idx="0"/>
          </p:cNvCxnSpPr>
          <p:nvPr/>
        </p:nvCxnSpPr>
        <p:spPr>
          <a:xfrm rot="16200000" flipV="1">
            <a:off x="3956281" y="-7472"/>
            <a:ext cx="2146468" cy="4772728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3" idx="0"/>
          </p:cNvCxnSpPr>
          <p:nvPr/>
        </p:nvCxnSpPr>
        <p:spPr>
          <a:xfrm>
            <a:off x="2643148" y="2701964"/>
            <a:ext cx="2460690" cy="202243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9636" y="3350319"/>
            <a:ext cx="4406164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" charset="0"/>
                <a:ea typeface="Times" charset="0"/>
                <a:cs typeface="Times" charset="0"/>
              </a:rPr>
              <a:t>Embedded/Mobile Device: Running Generalized </a:t>
            </a:r>
            <a:r>
              <a:rPr lang="en-US" sz="2000" b="1" dirty="0" smtClean="0">
                <a:latin typeface="Times" charset="0"/>
                <a:ea typeface="Times" charset="0"/>
                <a:cs typeface="Times" charset="0"/>
              </a:rPr>
              <a:t>Control System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104152" y="152400"/>
            <a:ext cx="2538996" cy="2975751"/>
            <a:chOff x="432804" y="304800"/>
            <a:chExt cx="2538996" cy="2975751"/>
          </a:xfrm>
        </p:grpSpPr>
        <p:sp>
          <p:nvSpPr>
            <p:cNvPr id="107" name="Rectangle 106"/>
            <p:cNvSpPr/>
            <p:nvPr/>
          </p:nvSpPr>
          <p:spPr>
            <a:xfrm>
              <a:off x="450579" y="304800"/>
              <a:ext cx="2521221" cy="29757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32804" y="329702"/>
              <a:ext cx="2538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 Running </a:t>
              </a:r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HBM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11215" y="685800"/>
              <a:ext cx="2460585" cy="2579326"/>
              <a:chOff x="572512" y="575651"/>
              <a:chExt cx="2460585" cy="2579326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72512" y="575651"/>
                <a:ext cx="2460585" cy="2579326"/>
                <a:chOff x="952500" y="3080723"/>
                <a:chExt cx="2460585" cy="257932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952500" y="3080723"/>
                  <a:ext cx="1751635" cy="2579326"/>
                  <a:chOff x="952500" y="3080723"/>
                  <a:chExt cx="1751635" cy="2579326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952500" y="3080723"/>
                    <a:ext cx="1751635" cy="2579326"/>
                    <a:chOff x="952500" y="3080723"/>
                    <a:chExt cx="1751635" cy="2579326"/>
                  </a:xfrm>
                </p:grpSpPr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 flipH="1">
                      <a:off x="1404153" y="3477695"/>
                      <a:ext cx="608591" cy="74842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1637335" y="3080723"/>
                      <a:ext cx="1066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Model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1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9" name="Oval 118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705170" y="3344346"/>
                  <a:ext cx="918018" cy="2315703"/>
                  <a:chOff x="952500" y="3344346"/>
                  <a:chExt cx="918018" cy="2315703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952500" y="3344346"/>
                    <a:ext cx="918018" cy="2315703"/>
                    <a:chOff x="952500" y="3344346"/>
                    <a:chExt cx="918018" cy="2315703"/>
                  </a:xfrm>
                </p:grpSpPr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113" name="Straight Arrow Connector 112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2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0" name="Oval 109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14770" y="3496746"/>
                  <a:ext cx="1098315" cy="2163303"/>
                  <a:chOff x="563135" y="3496746"/>
                  <a:chExt cx="1098315" cy="2163303"/>
                </a:xfrm>
              </p:grpSpPr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563135" y="3496746"/>
                    <a:ext cx="1098315" cy="2163303"/>
                    <a:chOff x="563135" y="3496746"/>
                    <a:chExt cx="1098315" cy="2163303"/>
                  </a:xfrm>
                </p:grpSpPr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>
                      <a:off x="563135" y="3496746"/>
                      <a:ext cx="640241" cy="72937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743432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N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05" name="Oval 104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2172608" y="4152005"/>
                  <a:ext cx="5334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 smtClean="0">
                      <a:latin typeface="Times" charset="0"/>
                      <a:ea typeface="Times" charset="0"/>
                      <a:cs typeface="Times" charset="0"/>
                    </a:rPr>
                    <a:t>…</a:t>
                  </a:r>
                  <a:endParaRPr lang="en-US" sz="4400" dirty="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31" name="Straight Arrow Connector 130"/>
              <p:cNvCxnSpPr>
                <a:stCxn id="119" idx="4"/>
                <a:endCxn id="126" idx="0"/>
              </p:cNvCxnSpPr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TextBox 183"/>
          <p:cNvSpPr txBox="1"/>
          <p:nvPr/>
        </p:nvSpPr>
        <p:spPr>
          <a:xfrm>
            <a:off x="3352800" y="92126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886200" y="214753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+ Model Variance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6335458" y="3886199"/>
            <a:ext cx="2160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362700" y="3962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597871" y="3962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65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57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400800" y="5029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35971" y="5029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5715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700" y="5715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6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95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685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24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</a:t>
            </a:r>
          </a:p>
          <a:p>
            <a:pPr algn="ctr"/>
            <a:r>
              <a:rPr lang="en-US" dirty="0" smtClean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715000" y="5199965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304800"/>
            <a:ext cx="3352800" cy="29070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2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8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N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Mean,</a:t>
              </a:r>
            </a:p>
            <a:p>
              <a:pPr algn="ctr"/>
              <a:r>
                <a:rPr lang="en-US" sz="1200" dirty="0" smtClean="0"/>
                <a:t>Variance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89452" y="3378070"/>
            <a:ext cx="1619250" cy="978698"/>
            <a:chOff x="4161711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61711" y="2635191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 </a:t>
              </a:r>
            </a:p>
            <a:p>
              <a:pPr algn="ctr"/>
              <a:r>
                <a:rPr lang="en-US" dirty="0" smtClean="0"/>
                <a:t>Hash</a:t>
              </a:r>
            </a:p>
            <a:p>
              <a:pPr algn="ctr"/>
              <a:r>
                <a:rPr lang="en-US" dirty="0" smtClean="0"/>
                <a:t>Table</a:t>
              </a:r>
            </a:p>
          </p:txBody>
        </p:sp>
      </p:grpSp>
      <p:cxnSp>
        <p:nvCxnSpPr>
          <p:cNvPr id="64" name="Straight Arrow Connector 63"/>
          <p:cNvCxnSpPr>
            <a:stCxn id="61" idx="2"/>
            <a:endCxn id="63" idx="0"/>
          </p:cNvCxnSpPr>
          <p:nvPr/>
        </p:nvCxnSpPr>
        <p:spPr>
          <a:xfrm>
            <a:off x="5099791" y="4356768"/>
            <a:ext cx="5609" cy="3676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8600" y="228600"/>
            <a:ext cx="3505200" cy="3124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48" idx="0"/>
            <a:endCxn id="86" idx="3"/>
          </p:cNvCxnSpPr>
          <p:nvPr/>
        </p:nvCxnSpPr>
        <p:spPr>
          <a:xfrm rot="16200000" flipV="1">
            <a:off x="5510642" y="1006032"/>
            <a:ext cx="112727" cy="38188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5" idx="6"/>
          </p:cNvCxnSpPr>
          <p:nvPr/>
        </p:nvCxnSpPr>
        <p:spPr>
          <a:xfrm>
            <a:off x="3584713" y="1747527"/>
            <a:ext cx="1520687" cy="161717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38600" y="2506298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038600" y="2506298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91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286000" y="258337"/>
            <a:ext cx="14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Server, </a:t>
            </a:r>
          </a:p>
          <a:p>
            <a:pPr algn="ctr"/>
            <a:r>
              <a:rPr lang="en-US" dirty="0" smtClean="0"/>
              <a:t>Running 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149" y="3886200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Device, </a:t>
            </a:r>
          </a:p>
          <a:p>
            <a:pPr algn="ctr"/>
            <a:r>
              <a:rPr lang="en-US" dirty="0" smtClean="0"/>
              <a:t>Running Lightweight </a:t>
            </a:r>
            <a:r>
              <a:rPr lang="en-US" smtClean="0"/>
              <a:t>Control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79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9109</TotalTime>
  <Words>275</Words>
  <Application>Microsoft Macintosh PowerPoint</Application>
  <PresentationFormat>On-screen Show (4:3)</PresentationFormat>
  <Paragraphs>172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Times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Microsoft Office User</cp:lastModifiedBy>
  <cp:revision>47</cp:revision>
  <dcterms:created xsi:type="dcterms:W3CDTF">2016-07-14T22:16:40Z</dcterms:created>
  <dcterms:modified xsi:type="dcterms:W3CDTF">2016-11-16T08:05:27Z</dcterms:modified>
</cp:coreProperties>
</file>