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75"/>
  </p:normalViewPr>
  <p:slideViewPr>
    <p:cSldViewPr snapToGrid="0" snapToObjects="1">
      <p:cViewPr>
        <p:scale>
          <a:sx n="138" d="100"/>
          <a:sy n="138" d="100"/>
        </p:scale>
        <p:origin x="-920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9740" y="1323704"/>
            <a:ext cx="5144143" cy="2891468"/>
            <a:chOff x="2289740" y="1323704"/>
            <a:chExt cx="5144143" cy="2891468"/>
          </a:xfrm>
        </p:grpSpPr>
        <p:grpSp>
          <p:nvGrpSpPr>
            <p:cNvPr id="19" name="Group 18"/>
            <p:cNvGrpSpPr/>
            <p:nvPr/>
          </p:nvGrpSpPr>
          <p:grpSpPr>
            <a:xfrm>
              <a:off x="2510319" y="2640458"/>
              <a:ext cx="503434" cy="1031630"/>
              <a:chOff x="2510319" y="2640458"/>
              <a:chExt cx="503434" cy="103163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66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306168" y="1323704"/>
              <a:ext cx="914400" cy="767892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Server running LEO</a:t>
              </a:r>
              <a:endParaRPr lang="en-US" sz="1000" dirty="0"/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476368" y="1810659"/>
              <a:ext cx="932808" cy="726791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41" idx="3"/>
            </p:cNvCxnSpPr>
            <p:nvPr/>
          </p:nvCxnSpPr>
          <p:spPr>
            <a:xfrm rot="5400000">
              <a:off x="4605239" y="2299325"/>
              <a:ext cx="1082803" cy="63109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142457" y="1785761"/>
              <a:ext cx="932808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U-Turn Arrow 86"/>
            <p:cNvSpPr/>
            <p:nvPr/>
          </p:nvSpPr>
          <p:spPr>
            <a:xfrm rot="10800000">
              <a:off x="4356395" y="3672088"/>
              <a:ext cx="407486" cy="304800"/>
            </a:xfrm>
            <a:prstGeom prst="utur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U-Turn Arrow 95"/>
            <p:cNvSpPr/>
            <p:nvPr/>
          </p:nvSpPr>
          <p:spPr>
            <a:xfrm rot="10800000">
              <a:off x="5531948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7" name="U-Turn Arrow 96"/>
            <p:cNvSpPr/>
            <p:nvPr/>
          </p:nvSpPr>
          <p:spPr>
            <a:xfrm rot="10800000">
              <a:off x="6763696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U-Turn Arrow 97"/>
            <p:cNvSpPr/>
            <p:nvPr/>
          </p:nvSpPr>
          <p:spPr>
            <a:xfrm rot="10800000">
              <a:off x="2500873" y="3679539"/>
              <a:ext cx="407486" cy="304800"/>
            </a:xfrm>
            <a:prstGeom prst="utur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40265" y="19063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67814" y="254688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28540" y="366835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06154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3745" y="2644309"/>
              <a:ext cx="594272" cy="1039081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289740" y="3984340"/>
              <a:ext cx="769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Control loop</a:t>
              </a:r>
              <a:endParaRPr lang="en-US" sz="9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49395" y="3982946"/>
              <a:ext cx="769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Control loop</a:t>
              </a:r>
              <a:endParaRPr lang="en-US" sz="9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93935" y="2598592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896" y="1951832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763881" y="3712685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27277" y="1662221"/>
              <a:ext cx="1294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Power/Performance of random configuration</a:t>
              </a:r>
              <a:endParaRPr lang="en-US" sz="9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50929" y="2231023"/>
              <a:ext cx="90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Statistical model</a:t>
              </a:r>
              <a:endParaRPr lang="en-US" sz="9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522062" y="2232202"/>
              <a:ext cx="256802" cy="261610"/>
              <a:chOff x="4880940" y="4504145"/>
              <a:chExt cx="256802" cy="26161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736613" y="2228440"/>
              <a:ext cx="256802" cy="261610"/>
              <a:chOff x="4880940" y="4504145"/>
              <a:chExt cx="256802" cy="26161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2</a:t>
                </a:r>
                <a:endParaRPr lang="en-US" sz="105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6149365" y="2477967"/>
              <a:ext cx="256802" cy="261610"/>
              <a:chOff x="4880940" y="4504145"/>
              <a:chExt cx="256802" cy="26161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741888" y="1813332"/>
              <a:ext cx="256802" cy="261610"/>
              <a:chOff x="4880940" y="4504145"/>
              <a:chExt cx="256802" cy="26161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2</a:t>
                </a:r>
                <a:endParaRPr lang="en-US" sz="1050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924014" y="3680797"/>
              <a:ext cx="256802" cy="261610"/>
              <a:chOff x="4880940" y="4504145"/>
              <a:chExt cx="256802" cy="261610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170669" y="3680796"/>
              <a:ext cx="256802" cy="261610"/>
              <a:chOff x="4880940" y="4504145"/>
              <a:chExt cx="256802" cy="261610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7206010" y="3702003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41888" y="1767250"/>
              <a:ext cx="276399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35738" y="3706892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83193" y="2433897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520334" y="2263145"/>
              <a:ext cx="482447" cy="214822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446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2016-07-20T23:16:22Z</dcterms:created>
  <dcterms:modified xsi:type="dcterms:W3CDTF">2016-07-30T05:26:40Z</dcterms:modified>
</cp:coreProperties>
</file>