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49" autoAdjust="0"/>
  </p:normalViewPr>
  <p:slideViewPr>
    <p:cSldViewPr showGuides="1">
      <p:cViewPr>
        <p:scale>
          <a:sx n="113" d="100"/>
          <a:sy n="113" d="100"/>
        </p:scale>
        <p:origin x="5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  <a:endParaRPr lang="en-US" sz="2000" dirty="0" smtClean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</a:t>
            </a:r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89452" y="3378070"/>
            <a:ext cx="1619250" cy="978698"/>
            <a:chOff x="4161711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61711" y="2635191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61" idx="2"/>
            <a:endCxn id="63" idx="0"/>
          </p:cNvCxnSpPr>
          <p:nvPr/>
        </p:nvCxnSpPr>
        <p:spPr>
          <a:xfrm>
            <a:off x="5099791" y="4356768"/>
            <a:ext cx="5609" cy="367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9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275</Words>
  <Application>Microsoft Macintosh PowerPoint</Application>
  <PresentationFormat>On-screen Show (4:3)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Microsoft Office User</cp:lastModifiedBy>
  <cp:revision>49</cp:revision>
  <dcterms:created xsi:type="dcterms:W3CDTF">2016-07-14T22:16:40Z</dcterms:created>
  <dcterms:modified xsi:type="dcterms:W3CDTF">2016-11-17T20:47:04Z</dcterms:modified>
</cp:coreProperties>
</file>