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5" r:id="rId9"/>
    <p:sldId id="266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49" autoAdjust="0"/>
  </p:normalViewPr>
  <p:slideViewPr>
    <p:cSldViewPr showGuides="1">
      <p:cViewPr varScale="1">
        <p:scale>
          <a:sx n="69" d="100"/>
          <a:sy n="69" d="100"/>
        </p:scale>
        <p:origin x="54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9682" y="1752600"/>
            <a:ext cx="8849743" cy="3810000"/>
            <a:chOff x="159682" y="1752600"/>
            <a:chExt cx="8849743" cy="3810000"/>
          </a:xfrm>
        </p:grpSpPr>
        <p:grpSp>
          <p:nvGrpSpPr>
            <p:cNvPr id="59" name="Group 58"/>
            <p:cNvGrpSpPr/>
            <p:nvPr/>
          </p:nvGrpSpPr>
          <p:grpSpPr>
            <a:xfrm>
              <a:off x="533400" y="1752600"/>
              <a:ext cx="8476025" cy="3810000"/>
              <a:chOff x="170354" y="1752600"/>
              <a:chExt cx="8839071" cy="38100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90600" y="3810000"/>
                <a:ext cx="7467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170354" y="3593068"/>
                <a:ext cx="657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Time</a:t>
                </a:r>
                <a:endParaRPr lang="en-US" b="1" dirty="0">
                  <a:latin typeface="Franklin Gothic Book" panose="020B0503020102020204" pitchFamily="34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90600" y="3352800"/>
                <a:ext cx="7239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2" descr="C:\Users\hank\AppData\Local\Microsoft\Windows\Temporary Internet Files\Content.IE5\2TQ3KDDO\1377498_smartphone_icon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40" y="2743200"/>
                <a:ext cx="312460" cy="674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990600" y="2286000"/>
                <a:ext cx="7239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30" y="2006385"/>
                <a:ext cx="533400" cy="596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2285999"/>
                <a:ext cx="346730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7770" y="2285999"/>
                <a:ext cx="297240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973540" y="2304630"/>
                <a:ext cx="312460" cy="104817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29000" y="2304630"/>
                <a:ext cx="228600" cy="10481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914400" y="27432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1</a:t>
                </a: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71600" y="27432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Franklin Gothic Book" panose="020B0503020102020204" pitchFamily="34" charset="0"/>
                  </a:rPr>
                  <a:t>2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05000" y="27432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Franklin Gothic Book" panose="020B0503020102020204" pitchFamily="34" charset="0"/>
                  </a:rPr>
                  <a:t>3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52800" y="27432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4</a:t>
                </a: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04800" y="40386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1</a:t>
                </a: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4800" y="44958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Franklin Gothic Book" panose="020B0503020102020204" pitchFamily="34" charset="0"/>
                  </a:rPr>
                  <a:t>2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4800" y="48768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Franklin Gothic Book" panose="020B0503020102020204" pitchFamily="34" charset="0"/>
                  </a:rPr>
                  <a:t>3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4800" y="5257800"/>
                <a:ext cx="3810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4</a:t>
                </a: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8752" y="4045883"/>
                <a:ext cx="6603090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An application starts: the controller begins with a generic model and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1600" dirty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 </a:t>
                </a: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                                  queries the learner for the number of samples to take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935" y="4495800"/>
                <a:ext cx="7334957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The learner responds with the number of samples needed, the controller continues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990600" y="3505200"/>
                <a:ext cx="2667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95400" y="2209800"/>
                <a:ext cx="99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86000" y="2209800"/>
                <a:ext cx="1143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52800" y="2209800"/>
                <a:ext cx="480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81400" y="3505200"/>
                <a:ext cx="4572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240465" y="3505200"/>
                <a:ext cx="2088520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Generic control model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76800" y="3505200"/>
                <a:ext cx="2155847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Learned Control Model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67200" y="1912283"/>
                <a:ext cx="348242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Learner sleeps or supports other apps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6610" y="1752600"/>
                <a:ext cx="1150439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Model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Estimation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13892" y="1752600"/>
                <a:ext cx="1042272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Collecting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Samples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5800" y="4876800"/>
                <a:ext cx="8323625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The controller sends its samples back to the learner which asynchronously assembles a model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5800" y="5265083"/>
                <a:ext cx="5885201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Franklin Gothic Book" panose="020B0503020102020204" pitchFamily="34" charset="0"/>
                    <a:ea typeface="Times" charset="0"/>
                    <a:cs typeface="Times" charset="0"/>
                  </a:rPr>
                  <a:t>The learner responds with a model customized for the application 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 rot="16200000">
              <a:off x="-141487" y="2167596"/>
              <a:ext cx="93807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Franklin Gothic Book" panose="020B0503020102020204" pitchFamily="34" charset="0"/>
                  <a:ea typeface="Times" charset="0"/>
                  <a:cs typeface="Times" charset="0"/>
                </a:rPr>
                <a:t>Learning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-92214" y="3063481"/>
              <a:ext cx="80131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Franklin Gothic Book" panose="020B0503020102020204" pitchFamily="34" charset="0"/>
                  <a:ea typeface="Times" charset="0"/>
                  <a:cs typeface="Times" charset="0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-152400" y="1442088"/>
            <a:ext cx="9144000" cy="5034912"/>
            <a:chOff x="-152400" y="1442088"/>
            <a:chExt cx="9144000" cy="5034912"/>
          </a:xfrm>
        </p:grpSpPr>
        <p:sp>
          <p:nvSpPr>
            <p:cNvPr id="2" name="Rectangle 1"/>
            <p:cNvSpPr/>
            <p:nvPr/>
          </p:nvSpPr>
          <p:spPr>
            <a:xfrm>
              <a:off x="2743200" y="4724399"/>
              <a:ext cx="1219200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Control</a:t>
              </a:r>
            </a:p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System</a:t>
              </a:r>
              <a:endParaRPr lang="en-US" dirty="0">
                <a:latin typeface="Franklin Gothic Book" panose="020B05030201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286500" y="3883223"/>
              <a:ext cx="23622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Franklin Gothic Book" panose="020B0503020102020204" pitchFamily="34" charset="0"/>
              </a:endParaRPr>
            </a:p>
          </p:txBody>
        </p: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6362700" y="3962400"/>
              <a:ext cx="974629" cy="678447"/>
              <a:chOff x="7239000" y="4549063"/>
              <a:chExt cx="762000" cy="584138"/>
            </a:xfrm>
          </p:grpSpPr>
          <p:sp>
            <p:nvSpPr>
              <p:cNvPr id="5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6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</p:grpSp>
        <p:grpSp>
          <p:nvGrpSpPr>
            <p:cNvPr id="14" name="Group 99"/>
            <p:cNvGrpSpPr>
              <a:grpSpLocks/>
            </p:cNvGrpSpPr>
            <p:nvPr/>
          </p:nvGrpSpPr>
          <p:grpSpPr bwMode="auto">
            <a:xfrm>
              <a:off x="7597871" y="3962400"/>
              <a:ext cx="974629" cy="678447"/>
              <a:chOff x="7239000" y="4549063"/>
              <a:chExt cx="762000" cy="584138"/>
            </a:xfrm>
          </p:grpSpPr>
          <p:sp>
            <p:nvSpPr>
              <p:cNvPr id="15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16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1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2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2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2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2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286500" y="4648200"/>
              <a:ext cx="1181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big cores</a:t>
              </a:r>
              <a:endParaRPr lang="en-US" sz="1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5700" y="4648200"/>
              <a:ext cx="1181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big speeds</a:t>
              </a:r>
              <a:endParaRPr lang="en-US" sz="1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26" name="Group 99"/>
            <p:cNvGrpSpPr>
              <a:grpSpLocks/>
            </p:cNvGrpSpPr>
            <p:nvPr/>
          </p:nvGrpSpPr>
          <p:grpSpPr bwMode="auto">
            <a:xfrm>
              <a:off x="6400800" y="5029200"/>
              <a:ext cx="974629" cy="678447"/>
              <a:chOff x="7239000" y="4549063"/>
              <a:chExt cx="762000" cy="584138"/>
            </a:xfrm>
          </p:grpSpPr>
          <p:sp>
            <p:nvSpPr>
              <p:cNvPr id="2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2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3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</p:grpSp>
        <p:grpSp>
          <p:nvGrpSpPr>
            <p:cNvPr id="36" name="Group 99"/>
            <p:cNvGrpSpPr>
              <a:grpSpLocks/>
            </p:cNvGrpSpPr>
            <p:nvPr/>
          </p:nvGrpSpPr>
          <p:grpSpPr bwMode="auto">
            <a:xfrm>
              <a:off x="7635971" y="5029200"/>
              <a:ext cx="974629" cy="678447"/>
              <a:chOff x="7239000" y="4549063"/>
              <a:chExt cx="762000" cy="584138"/>
            </a:xfrm>
          </p:grpSpPr>
          <p:sp>
            <p:nvSpPr>
              <p:cNvPr id="3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cxnSp>
            <p:nvCxnSpPr>
              <p:cNvPr id="3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324600" y="5715000"/>
              <a:ext cx="1181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LITTLE cores</a:t>
              </a:r>
              <a:endParaRPr lang="en-US" sz="1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05700" y="5715000"/>
              <a:ext cx="1257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LITTLE speeds</a:t>
              </a:r>
              <a:endParaRPr lang="en-US" sz="14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86500" y="2971800"/>
              <a:ext cx="237982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Application</a:t>
              </a:r>
              <a:endParaRPr lang="en-US" dirty="0">
                <a:latin typeface="Franklin Gothic Book" panose="020B0503020102020204" pitchFamily="34" charset="0"/>
              </a:endParaRPr>
            </a:p>
          </p:txBody>
        </p:sp>
        <p:cxnSp>
          <p:nvCxnSpPr>
            <p:cNvPr id="49" name="Straight Arrow Connector 48"/>
            <p:cNvCxnSpPr>
              <a:stCxn id="2" idx="3"/>
              <a:endCxn id="63" idx="1"/>
            </p:cNvCxnSpPr>
            <p:nvPr/>
          </p:nvCxnSpPr>
          <p:spPr>
            <a:xfrm>
              <a:off x="3962400" y="5211679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  <a:endCxn id="51" idx="4"/>
            </p:cNvCxnSpPr>
            <p:nvPr/>
          </p:nvCxnSpPr>
          <p:spPr>
            <a:xfrm flipH="1">
              <a:off x="1828800" y="3429000"/>
              <a:ext cx="6837520" cy="2144630"/>
            </a:xfrm>
            <a:prstGeom prst="bentConnector4">
              <a:avLst>
                <a:gd name="adj1" fmla="val -3343"/>
                <a:gd name="adj2" fmla="val 129898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447800" y="4853541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latin typeface="Franklin Gothic Book" panose="020B0503020102020204" pitchFamily="34" charset="0"/>
                </a:rPr>
                <a:t>-</a:t>
              </a:r>
              <a:endParaRPr lang="en-US" sz="5400" dirty="0">
                <a:latin typeface="Franklin Gothic Book" panose="020B0503020102020204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6"/>
              <a:endCxn id="2" idx="1"/>
            </p:cNvCxnSpPr>
            <p:nvPr/>
          </p:nvCxnSpPr>
          <p:spPr>
            <a:xfrm flipV="1">
              <a:off x="2209800" y="5211679"/>
              <a:ext cx="533400" cy="19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895600" y="58790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Performance Feedback</a:t>
              </a:r>
              <a:endParaRPr lang="en-US" dirty="0">
                <a:latin typeface="Franklin Gothic Book" panose="020B05030201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endCxn id="51" idx="2"/>
            </p:cNvCxnSpPr>
            <p:nvPr/>
          </p:nvCxnSpPr>
          <p:spPr>
            <a:xfrm flipV="1">
              <a:off x="685800" y="5213586"/>
              <a:ext cx="762000" cy="61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-152400" y="4876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Performance</a:t>
              </a:r>
            </a:p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Requirement</a:t>
              </a:r>
              <a:endParaRPr lang="en-US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95800" y="4724400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App-specific</a:t>
              </a:r>
            </a:p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Optimizer</a:t>
              </a:r>
            </a:p>
          </p:txBody>
        </p:sp>
        <p:cxnSp>
          <p:nvCxnSpPr>
            <p:cNvPr id="65" name="Straight Arrow Connector 64"/>
            <p:cNvCxnSpPr>
              <a:stCxn id="63" idx="3"/>
            </p:cNvCxnSpPr>
            <p:nvPr/>
          </p:nvCxnSpPr>
          <p:spPr>
            <a:xfrm flipV="1">
              <a:off x="5715000" y="5199965"/>
              <a:ext cx="571500" cy="11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4801" y="2623890"/>
              <a:ext cx="874643" cy="470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1</a:t>
              </a:r>
              <a:endParaRPr lang="en-US" sz="12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289452" y="3378070"/>
              <a:ext cx="1619250" cy="978698"/>
              <a:chOff x="4161711" y="2627105"/>
              <a:chExt cx="1619250" cy="97869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229100" y="2627105"/>
                <a:ext cx="1485900" cy="9786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161711" y="2635191"/>
                <a:ext cx="1619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Model,</a:t>
                </a:r>
              </a:p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Variance,</a:t>
                </a:r>
              </a:p>
              <a:p>
                <a:pPr algn="ctr"/>
                <a:r>
                  <a:rPr lang="en-US" dirty="0" smtClean="0">
                    <a:latin typeface="Franklin Gothic Book" panose="020B0503020102020204" pitchFamily="34" charset="0"/>
                  </a:rPr>
                  <a:t>Confidence</a:t>
                </a:r>
              </a:p>
            </p:txBody>
          </p:sp>
        </p:grpSp>
        <p:cxnSp>
          <p:nvCxnSpPr>
            <p:cNvPr id="64" name="Straight Arrow Connector 63"/>
            <p:cNvCxnSpPr>
              <a:stCxn id="61" idx="2"/>
              <a:endCxn id="63" idx="0"/>
            </p:cNvCxnSpPr>
            <p:nvPr/>
          </p:nvCxnSpPr>
          <p:spPr>
            <a:xfrm>
              <a:off x="5099791" y="4356768"/>
              <a:ext cx="5609" cy="3676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228600" y="1442088"/>
              <a:ext cx="3505200" cy="19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ranklin Gothic Book" panose="020B0503020102020204" pitchFamily="34" charset="0"/>
              </a:endParaRPr>
            </a:p>
          </p:txBody>
        </p:sp>
        <p:cxnSp>
          <p:nvCxnSpPr>
            <p:cNvPr id="111" name="Elbow Connector 110"/>
            <p:cNvCxnSpPr/>
            <p:nvPr/>
          </p:nvCxnSpPr>
          <p:spPr>
            <a:xfrm rot="10800000">
              <a:off x="3669321" y="1663102"/>
              <a:ext cx="3807090" cy="1308699"/>
            </a:xfrm>
            <a:prstGeom prst="bentConnector3">
              <a:avLst>
                <a:gd name="adj1" fmla="val 1963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>
              <a:off x="3716215" y="2273137"/>
              <a:ext cx="1389185" cy="1091565"/>
            </a:xfrm>
            <a:prstGeom prst="bentConnector3">
              <a:avLst>
                <a:gd name="adj1" fmla="val 100211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038600" y="2506298"/>
              <a:ext cx="0" cy="130370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038600" y="2506298"/>
              <a:ext cx="4953000" cy="555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8991600" y="2511856"/>
              <a:ext cx="0" cy="39651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0" y="6477000"/>
              <a:ext cx="89916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0" y="3810000"/>
              <a:ext cx="403860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0" y="3810000"/>
              <a:ext cx="0" cy="26670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051749" y="1535668"/>
              <a:ext cx="199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Learning System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149" y="3886200"/>
              <a:ext cx="397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Franklin Gothic Book" panose="020B0503020102020204" pitchFamily="34" charset="0"/>
                </a:rPr>
                <a:t>Control System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85800" y="2068369"/>
              <a:ext cx="2743200" cy="1055831"/>
              <a:chOff x="304800" y="1600200"/>
              <a:chExt cx="3801051" cy="1203158"/>
            </a:xfrm>
          </p:grpSpPr>
          <p:grpSp>
            <p:nvGrpSpPr>
              <p:cNvPr id="96" name="Group 194"/>
              <p:cNvGrpSpPr>
                <a:grpSpLocks/>
              </p:cNvGrpSpPr>
              <p:nvPr/>
            </p:nvGrpSpPr>
            <p:grpSpPr bwMode="auto">
              <a:xfrm>
                <a:off x="304800" y="1680411"/>
                <a:ext cx="1656869" cy="1122947"/>
                <a:chOff x="3124200" y="2971800"/>
                <a:chExt cx="1524000" cy="12954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j</a:t>
                  </a: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k</a:t>
                  </a: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1</a:t>
                  </a: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2</a:t>
                  </a: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3</a:t>
                  </a:r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4</a:t>
                  </a: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o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Franklin Gothic Book" panose="020B0503020102020204" pitchFamily="34" charset="0"/>
                    </a:rPr>
                    <a:t>p</a:t>
                  </a:r>
                </a:p>
              </p:txBody>
            </p:sp>
            <p:cxnSp>
              <p:nvCxnSpPr>
                <p:cNvPr id="106" name="Straight Connector 105"/>
                <p:cNvCxnSpPr>
                  <a:stCxn id="97" idx="6"/>
                  <a:endCxn id="100" idx="2"/>
                </p:cNvCxnSpPr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08" name="Straight Connector 107"/>
                <p:cNvCxnSpPr>
                  <a:stCxn id="97" idx="6"/>
                  <a:endCxn id="101" idx="2"/>
                </p:cNvCxnSpPr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09" name="Straight Connector 108"/>
                <p:cNvCxnSpPr>
                  <a:stCxn id="97" idx="6"/>
                  <a:endCxn id="102" idx="2"/>
                </p:cNvCxnSpPr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0" name="Straight Connector 109"/>
                <p:cNvCxnSpPr>
                  <a:stCxn id="97" idx="6"/>
                  <a:endCxn id="103" idx="2"/>
                </p:cNvCxnSpPr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2" name="Straight Connector 111"/>
                <p:cNvCxnSpPr>
                  <a:stCxn id="98" idx="6"/>
                  <a:endCxn id="100" idx="2"/>
                </p:cNvCxnSpPr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3" name="Straight Connector 112"/>
                <p:cNvCxnSpPr>
                  <a:stCxn id="98" idx="6"/>
                  <a:endCxn id="101" idx="2"/>
                </p:cNvCxnSpPr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5" name="Straight Connector 114"/>
                <p:cNvCxnSpPr>
                  <a:stCxn id="98" idx="6"/>
                  <a:endCxn id="102" idx="2"/>
                </p:cNvCxnSpPr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6" name="Straight Connector 115"/>
                <p:cNvCxnSpPr>
                  <a:stCxn id="98" idx="6"/>
                  <a:endCxn id="103" idx="2"/>
                </p:cNvCxnSpPr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19" name="Straight Connector 118"/>
                <p:cNvCxnSpPr>
                  <a:stCxn id="99" idx="6"/>
                  <a:endCxn id="100" idx="2"/>
                </p:cNvCxnSpPr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0" name="Straight Connector 119"/>
                <p:cNvCxnSpPr>
                  <a:stCxn id="99" idx="6"/>
                  <a:endCxn id="101" idx="2"/>
                </p:cNvCxnSpPr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2" name="Straight Connector 121"/>
                <p:cNvCxnSpPr>
                  <a:stCxn id="99" idx="6"/>
                  <a:endCxn id="102" idx="2"/>
                </p:cNvCxnSpPr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3" name="Straight Connector 122"/>
                <p:cNvCxnSpPr>
                  <a:stCxn id="99" idx="6"/>
                  <a:endCxn id="103" idx="2"/>
                </p:cNvCxnSpPr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5" name="Straight Connector 124"/>
                <p:cNvCxnSpPr>
                  <a:stCxn id="100" idx="6"/>
                  <a:endCxn id="104" idx="2"/>
                </p:cNvCxnSpPr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6" name="Straight Connector 125"/>
                <p:cNvCxnSpPr>
                  <a:stCxn id="100" idx="6"/>
                  <a:endCxn id="105" idx="2"/>
                </p:cNvCxnSpPr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8" name="Straight Connector 127"/>
                <p:cNvCxnSpPr>
                  <a:stCxn id="101" idx="6"/>
                  <a:endCxn id="104" idx="2"/>
                </p:cNvCxnSpPr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29" name="Straight Connector 128"/>
                <p:cNvCxnSpPr>
                  <a:stCxn id="101" idx="6"/>
                  <a:endCxn id="105" idx="2"/>
                </p:cNvCxnSpPr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31" name="Straight Connector 130"/>
                <p:cNvCxnSpPr>
                  <a:stCxn id="102" idx="6"/>
                  <a:endCxn id="104" idx="2"/>
                </p:cNvCxnSpPr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32" name="Straight Connector 131"/>
                <p:cNvCxnSpPr>
                  <a:stCxn id="102" idx="6"/>
                  <a:endCxn id="105" idx="2"/>
                </p:cNvCxnSpPr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33" name="Straight Connector 132"/>
                <p:cNvCxnSpPr>
                  <a:stCxn id="103" idx="6"/>
                  <a:endCxn id="104" idx="2"/>
                </p:cNvCxnSpPr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134" name="Straight Connector 133"/>
                <p:cNvCxnSpPr>
                  <a:stCxn id="103" idx="6"/>
                  <a:endCxn id="105" idx="2"/>
                </p:cNvCxnSpPr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137" name="Group 350"/>
              <p:cNvGrpSpPr>
                <a:grpSpLocks/>
              </p:cNvGrpSpPr>
              <p:nvPr/>
            </p:nvGrpSpPr>
            <p:grpSpPr bwMode="auto">
              <a:xfrm>
                <a:off x="2254057" y="1600200"/>
                <a:ext cx="1851794" cy="1203158"/>
                <a:chOff x="4876800" y="3124200"/>
                <a:chExt cx="1447800" cy="1143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0" name="Freeform 149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4" name="Rectangle 163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479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7"/>
          <p:cNvCxnSpPr>
            <a:endCxn id="8" idx="1"/>
          </p:cNvCxnSpPr>
          <p:nvPr/>
        </p:nvCxnSpPr>
        <p:spPr>
          <a:xfrm rot="10800000" flipH="1" flipV="1">
            <a:off x="2178050" y="2305384"/>
            <a:ext cx="812191" cy="2311066"/>
          </a:xfrm>
          <a:prstGeom prst="bentConnector3">
            <a:avLst>
              <a:gd name="adj1" fmla="val -6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7"/>
          <p:cNvCxnSpPr>
            <a:stCxn id="8" idx="3"/>
            <a:endCxn id="7" idx="3"/>
          </p:cNvCxnSpPr>
          <p:nvPr/>
        </p:nvCxnSpPr>
        <p:spPr>
          <a:xfrm flipV="1">
            <a:off x="7213632" y="2305384"/>
            <a:ext cx="812191" cy="2311066"/>
          </a:xfrm>
          <a:prstGeom prst="bentConnector3">
            <a:avLst>
              <a:gd name="adj1" fmla="val 16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lbow Connector 7"/>
          <p:cNvCxnSpPr/>
          <p:nvPr/>
        </p:nvCxnSpPr>
        <p:spPr>
          <a:xfrm rot="10800000">
            <a:off x="4289746" y="2305384"/>
            <a:ext cx="1624381" cy="3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4"/>
          <p:cNvSpPr>
            <a:spLocks noChangeArrowheads="1"/>
          </p:cNvSpPr>
          <p:nvPr/>
        </p:nvSpPr>
        <p:spPr bwMode="auto">
          <a:xfrm>
            <a:off x="5914127" y="1600200"/>
            <a:ext cx="2111696" cy="141204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2990241" y="3140911"/>
            <a:ext cx="4223391" cy="29510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Decide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5216" y="3525253"/>
            <a:ext cx="4190903" cy="2646947"/>
            <a:chOff x="3352800" y="4267200"/>
            <a:chExt cx="3276600" cy="2514600"/>
          </a:xfrm>
        </p:grpSpPr>
        <p:grpSp>
          <p:nvGrpSpPr>
            <p:cNvPr id="33" name="Group 194"/>
            <p:cNvGrpSpPr>
              <a:grpSpLocks/>
            </p:cNvGrpSpPr>
            <p:nvPr/>
          </p:nvGrpSpPr>
          <p:grpSpPr bwMode="auto">
            <a:xfrm>
              <a:off x="3581400" y="4343400"/>
              <a:ext cx="1295400" cy="1066800"/>
              <a:chOff x="3124200" y="2971800"/>
              <a:chExt cx="1524000" cy="1295400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3124200" y="308956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124200" y="344285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24200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816927" y="2971800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816927" y="332509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16927" y="367838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816927" y="4031673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371109" y="3207327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371109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</a:t>
                </a:r>
              </a:p>
            </p:txBody>
          </p:sp>
          <p:cxnSp>
            <p:nvCxnSpPr>
              <p:cNvPr id="139" name="Straight Connector 138"/>
              <p:cNvCxnSpPr>
                <a:stCxn id="130" idx="6"/>
                <a:endCxn id="133" idx="2"/>
              </p:cNvCxnSpPr>
              <p:nvPr/>
            </p:nvCxnSpPr>
            <p:spPr>
              <a:xfrm flipV="1">
                <a:off x="3401291" y="308956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0" name="Straight Connector 139"/>
              <p:cNvCxnSpPr>
                <a:stCxn id="130" idx="6"/>
                <a:endCxn id="134" idx="2"/>
              </p:cNvCxnSpPr>
              <p:nvPr/>
            </p:nvCxnSpPr>
            <p:spPr>
              <a:xfrm>
                <a:off x="3401291" y="3207327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1" name="Straight Connector 140"/>
              <p:cNvCxnSpPr>
                <a:stCxn id="130" idx="6"/>
                <a:endCxn id="135" idx="2"/>
              </p:cNvCxnSpPr>
              <p:nvPr/>
            </p:nvCxnSpPr>
            <p:spPr>
              <a:xfrm>
                <a:off x="3401291" y="3207327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2" name="Straight Connector 141"/>
              <p:cNvCxnSpPr>
                <a:stCxn id="130" idx="6"/>
                <a:endCxn id="136" idx="2"/>
              </p:cNvCxnSpPr>
              <p:nvPr/>
            </p:nvCxnSpPr>
            <p:spPr>
              <a:xfrm>
                <a:off x="3401291" y="3207327"/>
                <a:ext cx="415636" cy="9421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3" name="Straight Connector 142"/>
              <p:cNvCxnSpPr>
                <a:stCxn id="131" idx="6"/>
                <a:endCxn id="133" idx="2"/>
              </p:cNvCxnSpPr>
              <p:nvPr/>
            </p:nvCxnSpPr>
            <p:spPr>
              <a:xfrm flipV="1">
                <a:off x="3401291" y="308956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4" name="Straight Connector 143"/>
              <p:cNvCxnSpPr>
                <a:stCxn id="131" idx="6"/>
                <a:endCxn id="134" idx="2"/>
              </p:cNvCxnSpPr>
              <p:nvPr/>
            </p:nvCxnSpPr>
            <p:spPr>
              <a:xfrm flipV="1">
                <a:off x="3401291" y="344285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5" name="Straight Connector 144"/>
              <p:cNvCxnSpPr>
                <a:stCxn id="131" idx="6"/>
                <a:endCxn id="135" idx="2"/>
              </p:cNvCxnSpPr>
              <p:nvPr/>
            </p:nvCxnSpPr>
            <p:spPr>
              <a:xfrm>
                <a:off x="3401291" y="356061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6" name="Straight Connector 145"/>
              <p:cNvCxnSpPr>
                <a:stCxn id="131" idx="6"/>
                <a:endCxn id="136" idx="2"/>
              </p:cNvCxnSpPr>
              <p:nvPr/>
            </p:nvCxnSpPr>
            <p:spPr>
              <a:xfrm>
                <a:off x="3401291" y="3560619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7" name="Straight Connector 146"/>
              <p:cNvCxnSpPr>
                <a:stCxn id="132" idx="6"/>
                <a:endCxn id="133" idx="2"/>
              </p:cNvCxnSpPr>
              <p:nvPr/>
            </p:nvCxnSpPr>
            <p:spPr>
              <a:xfrm flipV="1">
                <a:off x="3401291" y="3089564"/>
                <a:ext cx="415636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8" name="Straight Connector 147"/>
              <p:cNvCxnSpPr>
                <a:stCxn id="132" idx="6"/>
                <a:endCxn id="134" idx="2"/>
              </p:cNvCxnSpPr>
              <p:nvPr/>
            </p:nvCxnSpPr>
            <p:spPr>
              <a:xfrm flipV="1">
                <a:off x="3401291" y="344285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49" name="Straight Connector 148"/>
              <p:cNvCxnSpPr>
                <a:stCxn id="132" idx="6"/>
                <a:endCxn id="135" idx="2"/>
              </p:cNvCxnSpPr>
              <p:nvPr/>
            </p:nvCxnSpPr>
            <p:spPr>
              <a:xfrm flipV="1">
                <a:off x="3401291" y="3796146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0" name="Straight Connector 149"/>
              <p:cNvCxnSpPr>
                <a:stCxn id="132" idx="6"/>
                <a:endCxn id="136" idx="2"/>
              </p:cNvCxnSpPr>
              <p:nvPr/>
            </p:nvCxnSpPr>
            <p:spPr>
              <a:xfrm>
                <a:off x="3401291" y="391390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1" name="Straight Connector 150"/>
              <p:cNvCxnSpPr>
                <a:stCxn id="133" idx="6"/>
                <a:endCxn id="137" idx="2"/>
              </p:cNvCxnSpPr>
              <p:nvPr/>
            </p:nvCxnSpPr>
            <p:spPr>
              <a:xfrm>
                <a:off x="4094019" y="3089564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2" name="Straight Connector 151"/>
              <p:cNvCxnSpPr>
                <a:stCxn id="133" idx="6"/>
                <a:endCxn id="138" idx="2"/>
              </p:cNvCxnSpPr>
              <p:nvPr/>
            </p:nvCxnSpPr>
            <p:spPr>
              <a:xfrm>
                <a:off x="4094019" y="3089564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3" name="Straight Connector 152"/>
              <p:cNvCxnSpPr>
                <a:stCxn id="134" idx="6"/>
                <a:endCxn id="137" idx="2"/>
              </p:cNvCxnSpPr>
              <p:nvPr/>
            </p:nvCxnSpPr>
            <p:spPr>
              <a:xfrm flipV="1">
                <a:off x="4094019" y="3325091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4" name="Straight Connector 153"/>
              <p:cNvCxnSpPr>
                <a:stCxn id="134" idx="6"/>
                <a:endCxn id="138" idx="2"/>
              </p:cNvCxnSpPr>
              <p:nvPr/>
            </p:nvCxnSpPr>
            <p:spPr>
              <a:xfrm>
                <a:off x="4094019" y="3442854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5" name="Straight Connector 154"/>
              <p:cNvCxnSpPr>
                <a:stCxn id="135" idx="6"/>
                <a:endCxn id="137" idx="2"/>
              </p:cNvCxnSpPr>
              <p:nvPr/>
            </p:nvCxnSpPr>
            <p:spPr>
              <a:xfrm flipV="1">
                <a:off x="4094019" y="3325091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6" name="Straight Connector 155"/>
              <p:cNvCxnSpPr>
                <a:stCxn id="135" idx="6"/>
                <a:endCxn id="138" idx="2"/>
              </p:cNvCxnSpPr>
              <p:nvPr/>
            </p:nvCxnSpPr>
            <p:spPr>
              <a:xfrm>
                <a:off x="4094019" y="3796146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7" name="Straight Connector 156"/>
              <p:cNvCxnSpPr>
                <a:stCxn id="136" idx="6"/>
                <a:endCxn id="137" idx="2"/>
              </p:cNvCxnSpPr>
              <p:nvPr/>
            </p:nvCxnSpPr>
            <p:spPr>
              <a:xfrm flipV="1">
                <a:off x="4094019" y="3325091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158" name="Straight Connector 157"/>
              <p:cNvCxnSpPr>
                <a:stCxn id="136" idx="6"/>
                <a:endCxn id="138" idx="2"/>
              </p:cNvCxnSpPr>
              <p:nvPr/>
            </p:nvCxnSpPr>
            <p:spPr>
              <a:xfrm flipV="1">
                <a:off x="4094019" y="3913909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34" name="Group 350"/>
            <p:cNvGrpSpPr>
              <a:grpSpLocks/>
            </p:cNvGrpSpPr>
            <p:nvPr/>
          </p:nvGrpSpPr>
          <p:grpSpPr bwMode="auto">
            <a:xfrm>
              <a:off x="5105400" y="4267200"/>
              <a:ext cx="1447800" cy="1143000"/>
              <a:chOff x="4876800" y="3124200"/>
              <a:chExt cx="1447800" cy="1143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068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931434" y="354950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068019" y="362924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58751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313872" y="376215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177287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095336" y="331027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040702" y="339001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177287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068019" y="3522921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86555" y="349634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341189" y="360266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4967288" y="3200400"/>
                <a:ext cx="1246187" cy="893763"/>
              </a:xfrm>
              <a:custGeom>
                <a:avLst/>
                <a:gdLst>
                  <a:gd name="connsiteX0" fmla="*/ 0 w 3474720"/>
                  <a:gd name="connsiteY0" fmla="*/ 0 h 2560320"/>
                  <a:gd name="connsiteX1" fmla="*/ 1260910 w 3474720"/>
                  <a:gd name="connsiteY1" fmla="*/ 895149 h 2560320"/>
                  <a:gd name="connsiteX2" fmla="*/ 1559293 w 3474720"/>
                  <a:gd name="connsiteY2" fmla="*/ 2059806 h 2560320"/>
                  <a:gd name="connsiteX3" fmla="*/ 3185962 w 3474720"/>
                  <a:gd name="connsiteY3" fmla="*/ 2483318 h 2560320"/>
                  <a:gd name="connsiteX4" fmla="*/ 3291840 w 3474720"/>
                  <a:gd name="connsiteY4" fmla="*/ 2521819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720" h="2560320">
                    <a:moveTo>
                      <a:pt x="0" y="0"/>
                    </a:moveTo>
                    <a:cubicBezTo>
                      <a:pt x="500514" y="275924"/>
                      <a:pt x="1001028" y="551848"/>
                      <a:pt x="1260910" y="895149"/>
                    </a:cubicBezTo>
                    <a:cubicBezTo>
                      <a:pt x="1520792" y="1238450"/>
                      <a:pt x="1238451" y="1795111"/>
                      <a:pt x="1559293" y="2059806"/>
                    </a:cubicBezTo>
                    <a:cubicBezTo>
                      <a:pt x="1880135" y="2324501"/>
                      <a:pt x="2897204" y="2406316"/>
                      <a:pt x="3185962" y="2483318"/>
                    </a:cubicBezTo>
                    <a:cubicBezTo>
                      <a:pt x="3474720" y="2560320"/>
                      <a:pt x="3383280" y="2541069"/>
                      <a:pt x="3291840" y="25218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2D2D8A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122653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68019" y="394822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204604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095336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450457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313872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177287" y="378873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313872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204604" y="392164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423140" y="389506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477774" y="4001386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4876800" y="3124200"/>
                <a:ext cx="0" cy="1143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4876800" y="4267200"/>
                <a:ext cx="1447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00" name="Rectangle 99"/>
              <p:cNvSpPr/>
              <p:nvPr/>
            </p:nvSpPr>
            <p:spPr>
              <a:xfrm>
                <a:off x="5641675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78260" y="405454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914845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24113" y="413429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614358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149970" y="317736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313872" y="3203944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313872" y="328368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368506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47777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641675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50457" y="344317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505091" y="349634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614358" y="346975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05577" y="362924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587042" y="360266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1675" y="365582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532408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87042" y="384189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641675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96309" y="389506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832894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996796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106064" y="394822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805577" y="352292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87528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6078747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969479" y="354950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887528" y="341659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83289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179"/>
            <p:cNvGrpSpPr>
              <a:grpSpLocks/>
            </p:cNvGrpSpPr>
            <p:nvPr/>
          </p:nvGrpSpPr>
          <p:grpSpPr bwMode="auto">
            <a:xfrm>
              <a:off x="3352800" y="5410200"/>
              <a:ext cx="3276600" cy="1371600"/>
              <a:chOff x="381000" y="4191000"/>
              <a:chExt cx="5646738" cy="2133600"/>
            </a:xfrm>
          </p:grpSpPr>
          <p:grpSp>
            <p:nvGrpSpPr>
              <p:cNvPr id="38" name="Group 113"/>
              <p:cNvGrpSpPr>
                <a:grpSpLocks noChangeAspect="1"/>
              </p:cNvGrpSpPr>
              <p:nvPr/>
            </p:nvGrpSpPr>
            <p:grpSpPr bwMode="auto">
              <a:xfrm>
                <a:off x="878765" y="4191000"/>
                <a:ext cx="5148973" cy="2133600"/>
                <a:chOff x="1968" y="2608"/>
                <a:chExt cx="1781" cy="738"/>
              </a:xfrm>
            </p:grpSpPr>
            <p:sp>
              <p:nvSpPr>
                <p:cNvPr id="47" name="AutoShape 11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968" y="2608"/>
                  <a:ext cx="1781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8" name="Group 116"/>
                <p:cNvGrpSpPr>
                  <a:grpSpLocks/>
                </p:cNvGrpSpPr>
                <p:nvPr/>
              </p:nvGrpSpPr>
              <p:grpSpPr bwMode="auto">
                <a:xfrm>
                  <a:off x="2563" y="2720"/>
                  <a:ext cx="306" cy="311"/>
                  <a:chOff x="2563" y="2720"/>
                  <a:chExt cx="306" cy="311"/>
                </a:xfrm>
              </p:grpSpPr>
              <p:sp>
                <p:nvSpPr>
                  <p:cNvPr id="7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49" name="Rectangle 117"/>
                <p:cNvSpPr>
                  <a:spLocks noChangeArrowheads="1"/>
                </p:cNvSpPr>
                <p:nvPr/>
              </p:nvSpPr>
              <p:spPr bwMode="auto">
                <a:xfrm>
                  <a:off x="2653" y="2800"/>
                  <a:ext cx="143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SEEC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Rectangle 118"/>
                <p:cNvSpPr>
                  <a:spLocks noChangeArrowheads="1"/>
                </p:cNvSpPr>
                <p:nvPr/>
              </p:nvSpPr>
              <p:spPr bwMode="auto">
                <a:xfrm>
                  <a:off x="2615" y="2882"/>
                  <a:ext cx="229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Controller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1" name="Group 121"/>
                <p:cNvGrpSpPr>
                  <a:grpSpLocks/>
                </p:cNvGrpSpPr>
                <p:nvPr/>
              </p:nvGrpSpPr>
              <p:grpSpPr bwMode="auto">
                <a:xfrm>
                  <a:off x="3207" y="2720"/>
                  <a:ext cx="354" cy="311"/>
                  <a:chOff x="3207" y="2720"/>
                  <a:chExt cx="354" cy="311"/>
                </a:xfrm>
              </p:grpSpPr>
              <p:sp>
                <p:nvSpPr>
                  <p:cNvPr id="7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2" name="Group 126"/>
                <p:cNvGrpSpPr>
                  <a:grpSpLocks/>
                </p:cNvGrpSpPr>
                <p:nvPr/>
              </p:nvGrpSpPr>
              <p:grpSpPr bwMode="auto">
                <a:xfrm>
                  <a:off x="3335" y="2895"/>
                  <a:ext cx="98" cy="117"/>
                  <a:chOff x="3335" y="2895"/>
                  <a:chExt cx="98" cy="117"/>
                </a:xfrm>
              </p:grpSpPr>
              <p:pic>
                <p:nvPicPr>
                  <p:cNvPr id="67" name="Picture 12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335" y="2895"/>
                    <a:ext cx="98" cy="1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8" name="Picture 12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335" y="2895"/>
                    <a:ext cx="98" cy="1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9" name="Freeform 125"/>
                  <p:cNvSpPr>
                    <a:spLocks/>
                  </p:cNvSpPr>
                  <p:nvPr/>
                </p:nvSpPr>
                <p:spPr bwMode="auto">
                  <a:xfrm>
                    <a:off x="3336" y="2895"/>
                    <a:ext cx="96" cy="116"/>
                  </a:xfrm>
                  <a:custGeom>
                    <a:avLst/>
                    <a:gdLst>
                      <a:gd name="T0" fmla="*/ 4 w 1105"/>
                      <a:gd name="T1" fmla="*/ 2 h 921"/>
                      <a:gd name="T2" fmla="*/ 3 w 1105"/>
                      <a:gd name="T3" fmla="*/ 1 h 921"/>
                      <a:gd name="T4" fmla="*/ 2 w 1105"/>
                      <a:gd name="T5" fmla="*/ 0 h 921"/>
                      <a:gd name="T6" fmla="*/ 1 w 1105"/>
                      <a:gd name="T7" fmla="*/ 1 h 921"/>
                      <a:gd name="T8" fmla="*/ 0 w 1105"/>
                      <a:gd name="T9" fmla="*/ 3 h 921"/>
                      <a:gd name="T10" fmla="*/ 0 w 1105"/>
                      <a:gd name="T11" fmla="*/ 5 h 921"/>
                      <a:gd name="T12" fmla="*/ 4 w 1105"/>
                      <a:gd name="T13" fmla="*/ 15 h 921"/>
                      <a:gd name="T14" fmla="*/ 8 w 1105"/>
                      <a:gd name="T15" fmla="*/ 5 h 921"/>
                      <a:gd name="T16" fmla="*/ 8 w 1105"/>
                      <a:gd name="T17" fmla="*/ 3 h 921"/>
                      <a:gd name="T18" fmla="*/ 8 w 1105"/>
                      <a:gd name="T19" fmla="*/ 1 h 921"/>
                      <a:gd name="T20" fmla="*/ 6 w 1105"/>
                      <a:gd name="T21" fmla="*/ 0 h 921"/>
                      <a:gd name="T22" fmla="*/ 5 w 1105"/>
                      <a:gd name="T23" fmla="*/ 1 h 921"/>
                      <a:gd name="T24" fmla="*/ 4 w 1105"/>
                      <a:gd name="T25" fmla="*/ 2 h 92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05"/>
                      <a:gd name="T40" fmla="*/ 0 h 921"/>
                      <a:gd name="T41" fmla="*/ 1105 w 1105"/>
                      <a:gd name="T42" fmla="*/ 921 h 92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05" h="921">
                        <a:moveTo>
                          <a:pt x="556" y="93"/>
                        </a:moveTo>
                        <a:cubicBezTo>
                          <a:pt x="535" y="75"/>
                          <a:pt x="488" y="44"/>
                          <a:pt x="461" y="31"/>
                        </a:cubicBezTo>
                        <a:cubicBezTo>
                          <a:pt x="403" y="7"/>
                          <a:pt x="342" y="0"/>
                          <a:pt x="277" y="0"/>
                        </a:cubicBezTo>
                        <a:cubicBezTo>
                          <a:pt x="214" y="7"/>
                          <a:pt x="154" y="25"/>
                          <a:pt x="101" y="56"/>
                        </a:cubicBezTo>
                        <a:cubicBezTo>
                          <a:pt x="59" y="93"/>
                          <a:pt x="30" y="137"/>
                          <a:pt x="13" y="180"/>
                        </a:cubicBezTo>
                        <a:cubicBezTo>
                          <a:pt x="0" y="231"/>
                          <a:pt x="13" y="280"/>
                          <a:pt x="30" y="324"/>
                        </a:cubicBezTo>
                        <a:lnTo>
                          <a:pt x="556" y="921"/>
                        </a:lnTo>
                        <a:lnTo>
                          <a:pt x="1074" y="324"/>
                        </a:lnTo>
                        <a:cubicBezTo>
                          <a:pt x="1099" y="280"/>
                          <a:pt x="1105" y="231"/>
                          <a:pt x="1099" y="180"/>
                        </a:cubicBezTo>
                        <a:cubicBezTo>
                          <a:pt x="1080" y="137"/>
                          <a:pt x="1044" y="93"/>
                          <a:pt x="1004" y="56"/>
                        </a:cubicBezTo>
                        <a:cubicBezTo>
                          <a:pt x="950" y="25"/>
                          <a:pt x="891" y="7"/>
                          <a:pt x="832" y="0"/>
                        </a:cubicBezTo>
                        <a:cubicBezTo>
                          <a:pt x="768" y="0"/>
                          <a:pt x="703" y="7"/>
                          <a:pt x="650" y="31"/>
                        </a:cubicBezTo>
                        <a:cubicBezTo>
                          <a:pt x="623" y="44"/>
                          <a:pt x="576" y="75"/>
                          <a:pt x="556" y="93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53" name="Group 130"/>
                <p:cNvGrpSpPr>
                  <a:grpSpLocks/>
                </p:cNvGrpSpPr>
                <p:nvPr/>
              </p:nvGrpSpPr>
              <p:grpSpPr bwMode="auto">
                <a:xfrm>
                  <a:off x="2193" y="2798"/>
                  <a:ext cx="145" cy="155"/>
                  <a:chOff x="2193" y="2798"/>
                  <a:chExt cx="145" cy="155"/>
                </a:xfrm>
              </p:grpSpPr>
              <p:sp>
                <p:nvSpPr>
                  <p:cNvPr id="65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54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58" y="2841"/>
                  <a:ext cx="18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-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5" name="Group 151"/>
                <p:cNvGrpSpPr>
                  <a:grpSpLocks/>
                </p:cNvGrpSpPr>
                <p:nvPr/>
              </p:nvGrpSpPr>
              <p:grpSpPr bwMode="auto">
                <a:xfrm>
                  <a:off x="2563" y="2720"/>
                  <a:ext cx="365" cy="311"/>
                  <a:chOff x="2563" y="2720"/>
                  <a:chExt cx="365" cy="311"/>
                </a:xfrm>
              </p:grpSpPr>
              <p:sp>
                <p:nvSpPr>
                  <p:cNvPr id="6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65" cy="31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" name="Group 156"/>
                <p:cNvGrpSpPr>
                  <a:grpSpLocks/>
                </p:cNvGrpSpPr>
                <p:nvPr/>
              </p:nvGrpSpPr>
              <p:grpSpPr bwMode="auto">
                <a:xfrm>
                  <a:off x="3207" y="2720"/>
                  <a:ext cx="354" cy="311"/>
                  <a:chOff x="3207" y="2720"/>
                  <a:chExt cx="354" cy="311"/>
                </a:xfrm>
              </p:grpSpPr>
              <p:sp>
                <p:nvSpPr>
                  <p:cNvPr id="6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" name="Group 165"/>
                <p:cNvGrpSpPr>
                  <a:grpSpLocks/>
                </p:cNvGrpSpPr>
                <p:nvPr/>
              </p:nvGrpSpPr>
              <p:grpSpPr bwMode="auto">
                <a:xfrm>
                  <a:off x="2193" y="2798"/>
                  <a:ext cx="145" cy="155"/>
                  <a:chOff x="2193" y="2798"/>
                  <a:chExt cx="145" cy="155"/>
                </a:xfrm>
              </p:grpSpPr>
              <p:sp>
                <p:nvSpPr>
                  <p:cNvPr id="59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58" y="2841"/>
                  <a:ext cx="30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-</a:t>
                  </a: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>
              <a:xfrm>
                <a:off x="381000" y="4954059"/>
                <a:ext cx="1149046" cy="987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" name="Straight Arrow Connector 39"/>
              <p:cNvCxnSpPr>
                <a:stCxn id="60" idx="6"/>
                <a:endCxn id="64" idx="1"/>
              </p:cNvCxnSpPr>
              <p:nvPr/>
            </p:nvCxnSpPr>
            <p:spPr>
              <a:xfrm>
                <a:off x="1948627" y="4963937"/>
                <a:ext cx="65112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3044" y="4963937"/>
                <a:ext cx="80706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hape 228"/>
              <p:cNvCxnSpPr>
                <a:endCxn id="60" idx="4"/>
              </p:cNvCxnSpPr>
              <p:nvPr/>
            </p:nvCxnSpPr>
            <p:spPr>
              <a:xfrm flipH="1">
                <a:off x="1737968" y="4963937"/>
                <a:ext cx="3745342" cy="224719"/>
              </a:xfrm>
              <a:prstGeom prst="bentConnector4">
                <a:avLst>
                  <a:gd name="adj1" fmla="val -6104"/>
                  <a:gd name="adj2" fmla="val 367112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3" name="TextBox 170"/>
              <p:cNvSpPr txBox="1">
                <a:spLocks noChangeArrowheads="1"/>
              </p:cNvSpPr>
              <p:nvPr/>
            </p:nvSpPr>
            <p:spPr bwMode="auto">
              <a:xfrm>
                <a:off x="761999" y="4953000"/>
                <a:ext cx="932196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g(t)</a:t>
                </a:r>
              </a:p>
            </p:txBody>
          </p:sp>
          <p:sp>
            <p:nvSpPr>
              <p:cNvPr id="44" name="TextBox 172"/>
              <p:cNvSpPr txBox="1">
                <a:spLocks noChangeArrowheads="1"/>
              </p:cNvSpPr>
              <p:nvPr/>
            </p:nvSpPr>
            <p:spPr bwMode="auto">
              <a:xfrm>
                <a:off x="1752600" y="4953000"/>
                <a:ext cx="914399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e(t)</a:t>
                </a:r>
              </a:p>
            </p:txBody>
          </p:sp>
          <p:sp>
            <p:nvSpPr>
              <p:cNvPr id="45" name="TextBox 173"/>
              <p:cNvSpPr txBox="1">
                <a:spLocks noChangeArrowheads="1"/>
              </p:cNvSpPr>
              <p:nvPr/>
            </p:nvSpPr>
            <p:spPr bwMode="auto">
              <a:xfrm>
                <a:off x="3581400" y="4953000"/>
                <a:ext cx="914399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s(t)</a:t>
                </a:r>
              </a:p>
            </p:txBody>
          </p:sp>
          <p:sp>
            <p:nvSpPr>
              <p:cNvPr id="46" name="TextBox 175"/>
              <p:cNvSpPr txBox="1">
                <a:spLocks noChangeArrowheads="1"/>
              </p:cNvSpPr>
              <p:nvPr/>
            </p:nvSpPr>
            <p:spPr bwMode="auto">
              <a:xfrm>
                <a:off x="3048427" y="5791200"/>
                <a:ext cx="913765" cy="474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h(t)</a:t>
                </a:r>
              </a:p>
            </p:txBody>
          </p:sp>
        </p:grpSp>
        <p:sp>
          <p:nvSpPr>
            <p:cNvPr id="36" name="TextBox 188"/>
            <p:cNvSpPr txBox="1">
              <a:spLocks noChangeArrowheads="1"/>
            </p:cNvSpPr>
            <p:nvPr/>
          </p:nvSpPr>
          <p:spPr bwMode="auto">
            <a:xfrm>
              <a:off x="4648200" y="5715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C(z)</a:t>
              </a:r>
            </a:p>
          </p:txBody>
        </p:sp>
        <p:sp>
          <p:nvSpPr>
            <p:cNvPr id="37" name="TextBox 190"/>
            <p:cNvSpPr txBox="1">
              <a:spLocks noChangeArrowheads="1"/>
            </p:cNvSpPr>
            <p:nvPr/>
          </p:nvSpPr>
          <p:spPr bwMode="auto">
            <a:xfrm>
              <a:off x="5715000" y="5715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P(z)</a:t>
              </a:r>
            </a:p>
          </p:txBody>
        </p:sp>
      </p:grpSp>
      <p:grpSp>
        <p:nvGrpSpPr>
          <p:cNvPr id="10" name="Group 99"/>
          <p:cNvGrpSpPr>
            <a:grpSpLocks/>
          </p:cNvGrpSpPr>
          <p:nvPr/>
        </p:nvGrpSpPr>
        <p:grpSpPr bwMode="auto">
          <a:xfrm>
            <a:off x="5914127" y="1921042"/>
            <a:ext cx="974629" cy="678447"/>
            <a:chOff x="7239000" y="4549063"/>
            <a:chExt cx="762000" cy="584138"/>
          </a:xfrm>
        </p:grpSpPr>
        <p:sp>
          <p:nvSpPr>
            <p:cNvPr id="24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5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" name="Oval 22"/>
          <p:cNvSpPr/>
          <p:nvPr/>
        </p:nvSpPr>
        <p:spPr bwMode="auto">
          <a:xfrm>
            <a:off x="7213632" y="2047236"/>
            <a:ext cx="674743" cy="53634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>
            <a:off x="7449107" y="2135773"/>
            <a:ext cx="178802" cy="0"/>
          </a:xfrm>
          <a:prstGeom prst="line">
            <a:avLst/>
          </a:prstGeom>
          <a:noFill/>
          <a:ln w="25400" cap="flat" cmpd="sng" algn="ctr">
            <a:solidFill>
              <a:srgbClr val="DAEDE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" name="Minus 154"/>
          <p:cNvGrpSpPr>
            <a:grpSpLocks/>
          </p:cNvGrpSpPr>
          <p:nvPr/>
        </p:nvGrpSpPr>
        <p:grpSpPr bwMode="auto">
          <a:xfrm>
            <a:off x="7444945" y="1898604"/>
            <a:ext cx="179332" cy="179494"/>
            <a:chOff x="6480048" y="1426464"/>
            <a:chExt cx="140208" cy="170688"/>
          </a:xfrm>
        </p:grpSpPr>
        <p:pic>
          <p:nvPicPr>
            <p:cNvPr id="22" name="Minus 15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0048" y="1426464"/>
              <a:ext cx="140208" cy="170688"/>
            </a:xfrm>
            <a:prstGeom prst="rect">
              <a:avLst/>
            </a:prstGeom>
            <a:noFill/>
          </p:spPr>
        </p:pic>
        <p:sp>
          <p:nvSpPr>
            <p:cNvPr id="23" name="Text Box 277"/>
            <p:cNvSpPr txBox="1">
              <a:spLocks noChangeArrowheads="1"/>
            </p:cNvSpPr>
            <p:nvPr/>
          </p:nvSpPr>
          <p:spPr bwMode="auto">
            <a:xfrm rot="16200000">
              <a:off x="6520128" y="1479016"/>
              <a:ext cx="66144" cy="27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Minus 25"/>
          <p:cNvSpPr/>
          <p:nvPr/>
        </p:nvSpPr>
        <p:spPr bwMode="auto">
          <a:xfrm>
            <a:off x="7913365" y="2236536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Minus 26"/>
          <p:cNvSpPr/>
          <p:nvPr/>
        </p:nvSpPr>
        <p:spPr bwMode="auto">
          <a:xfrm>
            <a:off x="7051194" y="2236536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Minus 27"/>
          <p:cNvSpPr/>
          <p:nvPr/>
        </p:nvSpPr>
        <p:spPr bwMode="auto">
          <a:xfrm rot="2264948">
            <a:off x="7160294" y="2031472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Minus 16"/>
          <p:cNvSpPr/>
          <p:nvPr/>
        </p:nvSpPr>
        <p:spPr bwMode="auto">
          <a:xfrm rot="19067474">
            <a:off x="7802607" y="2031121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Minus 29"/>
          <p:cNvSpPr/>
          <p:nvPr/>
        </p:nvSpPr>
        <p:spPr bwMode="auto">
          <a:xfrm rot="19189480">
            <a:off x="7166035" y="2473290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Minus 30"/>
          <p:cNvSpPr/>
          <p:nvPr/>
        </p:nvSpPr>
        <p:spPr bwMode="auto">
          <a:xfrm rot="2517184">
            <a:off x="7802686" y="2472850"/>
            <a:ext cx="112458" cy="126199"/>
          </a:xfrm>
          <a:prstGeom prst="mathMinus">
            <a:avLst/>
          </a:prstGeom>
          <a:gradFill rotWithShape="1">
            <a:gsLst>
              <a:gs pos="0">
                <a:srgbClr val="333399">
                  <a:shade val="51000"/>
                  <a:satMod val="130000"/>
                </a:srgbClr>
              </a:gs>
              <a:gs pos="80000">
                <a:srgbClr val="333399">
                  <a:shade val="93000"/>
                  <a:satMod val="130000"/>
                </a:srgbClr>
              </a:gs>
              <a:gs pos="100000">
                <a:srgbClr val="3333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TextBox 182"/>
          <p:cNvSpPr txBox="1">
            <a:spLocks noChangeArrowheads="1"/>
          </p:cNvSpPr>
          <p:nvPr/>
        </p:nvSpPr>
        <p:spPr bwMode="auto">
          <a:xfrm>
            <a:off x="5394325" y="2642936"/>
            <a:ext cx="3216275" cy="28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Software       Hardware </a:t>
            </a:r>
          </a:p>
        </p:txBody>
      </p:sp>
      <p:sp>
        <p:nvSpPr>
          <p:cNvPr id="21" name="Rounded Rectangle 3"/>
          <p:cNvSpPr>
            <a:spLocks noChangeArrowheads="1"/>
          </p:cNvSpPr>
          <p:nvPr/>
        </p:nvSpPr>
        <p:spPr bwMode="auto">
          <a:xfrm>
            <a:off x="2178050" y="1600200"/>
            <a:ext cx="2111696" cy="141204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3207616" y="3677653"/>
            <a:ext cx="4190903" cy="2646947"/>
            <a:chOff x="3352800" y="4267200"/>
            <a:chExt cx="3276600" cy="2514600"/>
          </a:xfrm>
        </p:grpSpPr>
        <p:grpSp>
          <p:nvGrpSpPr>
            <p:cNvPr id="160" name="Group 194"/>
            <p:cNvGrpSpPr>
              <a:grpSpLocks/>
            </p:cNvGrpSpPr>
            <p:nvPr/>
          </p:nvGrpSpPr>
          <p:grpSpPr bwMode="auto">
            <a:xfrm>
              <a:off x="3581400" y="4343400"/>
              <a:ext cx="1295400" cy="1066800"/>
              <a:chOff x="3124200" y="2971800"/>
              <a:chExt cx="1524000" cy="1295400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3124200" y="308956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124200" y="344285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3124200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816927" y="2971800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816927" y="332509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816927" y="367838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3816927" y="4031673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4371109" y="3207327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371109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</a:t>
                </a:r>
              </a:p>
            </p:txBody>
          </p:sp>
          <p:cxnSp>
            <p:nvCxnSpPr>
              <p:cNvPr id="266" name="Straight Connector 265"/>
              <p:cNvCxnSpPr>
                <a:stCxn id="257" idx="6"/>
                <a:endCxn id="260" idx="2"/>
              </p:cNvCxnSpPr>
              <p:nvPr/>
            </p:nvCxnSpPr>
            <p:spPr>
              <a:xfrm flipV="1">
                <a:off x="3401291" y="308956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67" name="Straight Connector 266"/>
              <p:cNvCxnSpPr>
                <a:stCxn id="257" idx="6"/>
                <a:endCxn id="261" idx="2"/>
              </p:cNvCxnSpPr>
              <p:nvPr/>
            </p:nvCxnSpPr>
            <p:spPr>
              <a:xfrm>
                <a:off x="3401291" y="3207327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68" name="Straight Connector 267"/>
              <p:cNvCxnSpPr>
                <a:stCxn id="257" idx="6"/>
                <a:endCxn id="262" idx="2"/>
              </p:cNvCxnSpPr>
              <p:nvPr/>
            </p:nvCxnSpPr>
            <p:spPr>
              <a:xfrm>
                <a:off x="3401291" y="3207327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69" name="Straight Connector 268"/>
              <p:cNvCxnSpPr>
                <a:stCxn id="257" idx="6"/>
                <a:endCxn id="263" idx="2"/>
              </p:cNvCxnSpPr>
              <p:nvPr/>
            </p:nvCxnSpPr>
            <p:spPr>
              <a:xfrm>
                <a:off x="3401291" y="3207327"/>
                <a:ext cx="415636" cy="9421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0" name="Straight Connector 269"/>
              <p:cNvCxnSpPr>
                <a:stCxn id="258" idx="6"/>
                <a:endCxn id="260" idx="2"/>
              </p:cNvCxnSpPr>
              <p:nvPr/>
            </p:nvCxnSpPr>
            <p:spPr>
              <a:xfrm flipV="1">
                <a:off x="3401291" y="308956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1" name="Straight Connector 270"/>
              <p:cNvCxnSpPr>
                <a:stCxn id="258" idx="6"/>
                <a:endCxn id="261" idx="2"/>
              </p:cNvCxnSpPr>
              <p:nvPr/>
            </p:nvCxnSpPr>
            <p:spPr>
              <a:xfrm flipV="1">
                <a:off x="3401291" y="344285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2" name="Straight Connector 271"/>
              <p:cNvCxnSpPr>
                <a:stCxn id="258" idx="6"/>
                <a:endCxn id="262" idx="2"/>
              </p:cNvCxnSpPr>
              <p:nvPr/>
            </p:nvCxnSpPr>
            <p:spPr>
              <a:xfrm>
                <a:off x="3401291" y="356061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3" name="Straight Connector 272"/>
              <p:cNvCxnSpPr>
                <a:stCxn id="258" idx="6"/>
                <a:endCxn id="263" idx="2"/>
              </p:cNvCxnSpPr>
              <p:nvPr/>
            </p:nvCxnSpPr>
            <p:spPr>
              <a:xfrm>
                <a:off x="3401291" y="3560619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4" name="Straight Connector 273"/>
              <p:cNvCxnSpPr>
                <a:stCxn id="259" idx="6"/>
                <a:endCxn id="260" idx="2"/>
              </p:cNvCxnSpPr>
              <p:nvPr/>
            </p:nvCxnSpPr>
            <p:spPr>
              <a:xfrm flipV="1">
                <a:off x="3401291" y="3089564"/>
                <a:ext cx="415636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5" name="Straight Connector 274"/>
              <p:cNvCxnSpPr>
                <a:stCxn id="259" idx="6"/>
                <a:endCxn id="261" idx="2"/>
              </p:cNvCxnSpPr>
              <p:nvPr/>
            </p:nvCxnSpPr>
            <p:spPr>
              <a:xfrm flipV="1">
                <a:off x="3401291" y="344285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6" name="Straight Connector 275"/>
              <p:cNvCxnSpPr>
                <a:stCxn id="259" idx="6"/>
                <a:endCxn id="262" idx="2"/>
              </p:cNvCxnSpPr>
              <p:nvPr/>
            </p:nvCxnSpPr>
            <p:spPr>
              <a:xfrm flipV="1">
                <a:off x="3401291" y="3796146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7" name="Straight Connector 276"/>
              <p:cNvCxnSpPr>
                <a:stCxn id="259" idx="6"/>
                <a:endCxn id="263" idx="2"/>
              </p:cNvCxnSpPr>
              <p:nvPr/>
            </p:nvCxnSpPr>
            <p:spPr>
              <a:xfrm>
                <a:off x="3401291" y="391390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8" name="Straight Connector 277"/>
              <p:cNvCxnSpPr>
                <a:stCxn id="260" idx="6"/>
                <a:endCxn id="264" idx="2"/>
              </p:cNvCxnSpPr>
              <p:nvPr/>
            </p:nvCxnSpPr>
            <p:spPr>
              <a:xfrm>
                <a:off x="4094019" y="3089564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79" name="Straight Connector 278"/>
              <p:cNvCxnSpPr>
                <a:stCxn id="260" idx="6"/>
                <a:endCxn id="265" idx="2"/>
              </p:cNvCxnSpPr>
              <p:nvPr/>
            </p:nvCxnSpPr>
            <p:spPr>
              <a:xfrm>
                <a:off x="4094019" y="3089564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0" name="Straight Connector 279"/>
              <p:cNvCxnSpPr>
                <a:stCxn id="261" idx="6"/>
                <a:endCxn id="264" idx="2"/>
              </p:cNvCxnSpPr>
              <p:nvPr/>
            </p:nvCxnSpPr>
            <p:spPr>
              <a:xfrm flipV="1">
                <a:off x="4094019" y="3325091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1" name="Straight Connector 280"/>
              <p:cNvCxnSpPr>
                <a:stCxn id="261" idx="6"/>
                <a:endCxn id="265" idx="2"/>
              </p:cNvCxnSpPr>
              <p:nvPr/>
            </p:nvCxnSpPr>
            <p:spPr>
              <a:xfrm>
                <a:off x="4094019" y="3442854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2" name="Straight Connector 281"/>
              <p:cNvCxnSpPr>
                <a:stCxn id="262" idx="6"/>
                <a:endCxn id="264" idx="2"/>
              </p:cNvCxnSpPr>
              <p:nvPr/>
            </p:nvCxnSpPr>
            <p:spPr>
              <a:xfrm flipV="1">
                <a:off x="4094019" y="3325091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3" name="Straight Connector 282"/>
              <p:cNvCxnSpPr>
                <a:stCxn id="262" idx="6"/>
                <a:endCxn id="265" idx="2"/>
              </p:cNvCxnSpPr>
              <p:nvPr/>
            </p:nvCxnSpPr>
            <p:spPr>
              <a:xfrm>
                <a:off x="4094019" y="3796146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4" name="Straight Connector 283"/>
              <p:cNvCxnSpPr>
                <a:stCxn id="263" idx="6"/>
                <a:endCxn id="264" idx="2"/>
              </p:cNvCxnSpPr>
              <p:nvPr/>
            </p:nvCxnSpPr>
            <p:spPr>
              <a:xfrm flipV="1">
                <a:off x="4094019" y="3325091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285" name="Straight Connector 284"/>
              <p:cNvCxnSpPr>
                <a:stCxn id="263" idx="6"/>
                <a:endCxn id="265" idx="2"/>
              </p:cNvCxnSpPr>
              <p:nvPr/>
            </p:nvCxnSpPr>
            <p:spPr>
              <a:xfrm flipV="1">
                <a:off x="4094019" y="3913909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161" name="Group 350"/>
            <p:cNvGrpSpPr>
              <a:grpSpLocks/>
            </p:cNvGrpSpPr>
            <p:nvPr/>
          </p:nvGrpSpPr>
          <p:grpSpPr bwMode="auto">
            <a:xfrm>
              <a:off x="5105400" y="4267200"/>
              <a:ext cx="1447800" cy="1143000"/>
              <a:chOff x="4876800" y="3124200"/>
              <a:chExt cx="1447800" cy="1143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4986068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31434" y="354950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068019" y="362924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958751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313872" y="376215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177287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095336" y="331027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040702" y="339001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177287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068019" y="3522921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286555" y="349634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341189" y="360266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4967288" y="3200400"/>
                <a:ext cx="1246187" cy="893763"/>
              </a:xfrm>
              <a:custGeom>
                <a:avLst/>
                <a:gdLst>
                  <a:gd name="connsiteX0" fmla="*/ 0 w 3474720"/>
                  <a:gd name="connsiteY0" fmla="*/ 0 h 2560320"/>
                  <a:gd name="connsiteX1" fmla="*/ 1260910 w 3474720"/>
                  <a:gd name="connsiteY1" fmla="*/ 895149 h 2560320"/>
                  <a:gd name="connsiteX2" fmla="*/ 1559293 w 3474720"/>
                  <a:gd name="connsiteY2" fmla="*/ 2059806 h 2560320"/>
                  <a:gd name="connsiteX3" fmla="*/ 3185962 w 3474720"/>
                  <a:gd name="connsiteY3" fmla="*/ 2483318 h 2560320"/>
                  <a:gd name="connsiteX4" fmla="*/ 3291840 w 3474720"/>
                  <a:gd name="connsiteY4" fmla="*/ 2521819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720" h="2560320">
                    <a:moveTo>
                      <a:pt x="0" y="0"/>
                    </a:moveTo>
                    <a:cubicBezTo>
                      <a:pt x="500514" y="275924"/>
                      <a:pt x="1001028" y="551848"/>
                      <a:pt x="1260910" y="895149"/>
                    </a:cubicBezTo>
                    <a:cubicBezTo>
                      <a:pt x="1520792" y="1238450"/>
                      <a:pt x="1238451" y="1795111"/>
                      <a:pt x="1559293" y="2059806"/>
                    </a:cubicBezTo>
                    <a:cubicBezTo>
                      <a:pt x="1880135" y="2324501"/>
                      <a:pt x="2897204" y="2406316"/>
                      <a:pt x="3185962" y="2483318"/>
                    </a:cubicBezTo>
                    <a:cubicBezTo>
                      <a:pt x="3474720" y="2560320"/>
                      <a:pt x="3383280" y="2541069"/>
                      <a:pt x="3291840" y="25218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2D2D8A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122653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068019" y="394822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204604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095336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450457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313872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177287" y="378873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5313872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204604" y="392164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423140" y="389506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477774" y="4001386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25" name="Straight Arrow Connector 224"/>
              <p:cNvCxnSpPr/>
              <p:nvPr/>
            </p:nvCxnSpPr>
            <p:spPr>
              <a:xfrm flipV="1">
                <a:off x="4876800" y="3124200"/>
                <a:ext cx="0" cy="1143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Arrow Connector 225"/>
              <p:cNvCxnSpPr/>
              <p:nvPr/>
            </p:nvCxnSpPr>
            <p:spPr>
              <a:xfrm>
                <a:off x="4876800" y="4267200"/>
                <a:ext cx="1447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27" name="Rectangle 226"/>
              <p:cNvSpPr/>
              <p:nvPr/>
            </p:nvSpPr>
            <p:spPr>
              <a:xfrm>
                <a:off x="5641675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5778260" y="405454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914845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6024113" y="413429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614358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149970" y="317736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313872" y="3203944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13872" y="328368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368506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547777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641675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5450457" y="344317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505091" y="349634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614358" y="346975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805577" y="362924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5587042" y="360266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641675" y="365582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5532408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587042" y="384189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641675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5696309" y="389506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5832894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5996796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6106064" y="394822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805577" y="352292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5887528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6078747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5969479" y="354950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5887528" y="341659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583289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62" name="Group 179"/>
            <p:cNvGrpSpPr>
              <a:grpSpLocks/>
            </p:cNvGrpSpPr>
            <p:nvPr/>
          </p:nvGrpSpPr>
          <p:grpSpPr bwMode="auto">
            <a:xfrm>
              <a:off x="3352800" y="5410200"/>
              <a:ext cx="3276600" cy="1371600"/>
              <a:chOff x="381000" y="4191000"/>
              <a:chExt cx="5646738" cy="2133600"/>
            </a:xfrm>
          </p:grpSpPr>
          <p:grpSp>
            <p:nvGrpSpPr>
              <p:cNvPr id="165" name="Group 113"/>
              <p:cNvGrpSpPr>
                <a:grpSpLocks noChangeAspect="1"/>
              </p:cNvGrpSpPr>
              <p:nvPr/>
            </p:nvGrpSpPr>
            <p:grpSpPr bwMode="auto">
              <a:xfrm>
                <a:off x="878765" y="4191000"/>
                <a:ext cx="5148973" cy="2133600"/>
                <a:chOff x="1968" y="2608"/>
                <a:chExt cx="1781" cy="738"/>
              </a:xfrm>
            </p:grpSpPr>
            <p:sp>
              <p:nvSpPr>
                <p:cNvPr id="174" name="AutoShape 11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968" y="2608"/>
                  <a:ext cx="1781" cy="7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75" name="Group 116"/>
                <p:cNvGrpSpPr>
                  <a:grpSpLocks/>
                </p:cNvGrpSpPr>
                <p:nvPr/>
              </p:nvGrpSpPr>
              <p:grpSpPr bwMode="auto">
                <a:xfrm>
                  <a:off x="2563" y="2720"/>
                  <a:ext cx="306" cy="311"/>
                  <a:chOff x="2563" y="2720"/>
                  <a:chExt cx="306" cy="311"/>
                </a:xfrm>
              </p:grpSpPr>
              <p:sp>
                <p:nvSpPr>
                  <p:cNvPr id="19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0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76" name="Rectangle 117"/>
                <p:cNvSpPr>
                  <a:spLocks noChangeArrowheads="1"/>
                </p:cNvSpPr>
                <p:nvPr/>
              </p:nvSpPr>
              <p:spPr bwMode="auto">
                <a:xfrm>
                  <a:off x="2653" y="2800"/>
                  <a:ext cx="143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SEEC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Rectangle 118"/>
                <p:cNvSpPr>
                  <a:spLocks noChangeArrowheads="1"/>
                </p:cNvSpPr>
                <p:nvPr/>
              </p:nvSpPr>
              <p:spPr bwMode="auto">
                <a:xfrm>
                  <a:off x="2615" y="2882"/>
                  <a:ext cx="229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Controller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78" name="Group 121"/>
                <p:cNvGrpSpPr>
                  <a:grpSpLocks/>
                </p:cNvGrpSpPr>
                <p:nvPr/>
              </p:nvGrpSpPr>
              <p:grpSpPr bwMode="auto">
                <a:xfrm>
                  <a:off x="3207" y="2720"/>
                  <a:ext cx="354" cy="311"/>
                  <a:chOff x="3207" y="2720"/>
                  <a:chExt cx="354" cy="311"/>
                </a:xfrm>
              </p:grpSpPr>
              <p:sp>
                <p:nvSpPr>
                  <p:cNvPr id="19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79" name="Group 126"/>
                <p:cNvGrpSpPr>
                  <a:grpSpLocks/>
                </p:cNvGrpSpPr>
                <p:nvPr/>
              </p:nvGrpSpPr>
              <p:grpSpPr bwMode="auto">
                <a:xfrm>
                  <a:off x="3335" y="2895"/>
                  <a:ext cx="98" cy="117"/>
                  <a:chOff x="3335" y="2895"/>
                  <a:chExt cx="98" cy="117"/>
                </a:xfrm>
              </p:grpSpPr>
              <p:pic>
                <p:nvPicPr>
                  <p:cNvPr id="194" name="Picture 12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335" y="2895"/>
                    <a:ext cx="98" cy="1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95" name="Picture 12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3335" y="2895"/>
                    <a:ext cx="98" cy="1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96" name="Freeform 125"/>
                  <p:cNvSpPr>
                    <a:spLocks/>
                  </p:cNvSpPr>
                  <p:nvPr/>
                </p:nvSpPr>
                <p:spPr bwMode="auto">
                  <a:xfrm>
                    <a:off x="3336" y="2895"/>
                    <a:ext cx="96" cy="116"/>
                  </a:xfrm>
                  <a:custGeom>
                    <a:avLst/>
                    <a:gdLst>
                      <a:gd name="T0" fmla="*/ 4 w 1105"/>
                      <a:gd name="T1" fmla="*/ 2 h 921"/>
                      <a:gd name="T2" fmla="*/ 3 w 1105"/>
                      <a:gd name="T3" fmla="*/ 1 h 921"/>
                      <a:gd name="T4" fmla="*/ 2 w 1105"/>
                      <a:gd name="T5" fmla="*/ 0 h 921"/>
                      <a:gd name="T6" fmla="*/ 1 w 1105"/>
                      <a:gd name="T7" fmla="*/ 1 h 921"/>
                      <a:gd name="T8" fmla="*/ 0 w 1105"/>
                      <a:gd name="T9" fmla="*/ 3 h 921"/>
                      <a:gd name="T10" fmla="*/ 0 w 1105"/>
                      <a:gd name="T11" fmla="*/ 5 h 921"/>
                      <a:gd name="T12" fmla="*/ 4 w 1105"/>
                      <a:gd name="T13" fmla="*/ 15 h 921"/>
                      <a:gd name="T14" fmla="*/ 8 w 1105"/>
                      <a:gd name="T15" fmla="*/ 5 h 921"/>
                      <a:gd name="T16" fmla="*/ 8 w 1105"/>
                      <a:gd name="T17" fmla="*/ 3 h 921"/>
                      <a:gd name="T18" fmla="*/ 8 w 1105"/>
                      <a:gd name="T19" fmla="*/ 1 h 921"/>
                      <a:gd name="T20" fmla="*/ 6 w 1105"/>
                      <a:gd name="T21" fmla="*/ 0 h 921"/>
                      <a:gd name="T22" fmla="*/ 5 w 1105"/>
                      <a:gd name="T23" fmla="*/ 1 h 921"/>
                      <a:gd name="T24" fmla="*/ 4 w 1105"/>
                      <a:gd name="T25" fmla="*/ 2 h 92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05"/>
                      <a:gd name="T40" fmla="*/ 0 h 921"/>
                      <a:gd name="T41" fmla="*/ 1105 w 1105"/>
                      <a:gd name="T42" fmla="*/ 921 h 92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05" h="921">
                        <a:moveTo>
                          <a:pt x="556" y="93"/>
                        </a:moveTo>
                        <a:cubicBezTo>
                          <a:pt x="535" y="75"/>
                          <a:pt x="488" y="44"/>
                          <a:pt x="461" y="31"/>
                        </a:cubicBezTo>
                        <a:cubicBezTo>
                          <a:pt x="403" y="7"/>
                          <a:pt x="342" y="0"/>
                          <a:pt x="277" y="0"/>
                        </a:cubicBezTo>
                        <a:cubicBezTo>
                          <a:pt x="214" y="7"/>
                          <a:pt x="154" y="25"/>
                          <a:pt x="101" y="56"/>
                        </a:cubicBezTo>
                        <a:cubicBezTo>
                          <a:pt x="59" y="93"/>
                          <a:pt x="30" y="137"/>
                          <a:pt x="13" y="180"/>
                        </a:cubicBezTo>
                        <a:cubicBezTo>
                          <a:pt x="0" y="231"/>
                          <a:pt x="13" y="280"/>
                          <a:pt x="30" y="324"/>
                        </a:cubicBezTo>
                        <a:lnTo>
                          <a:pt x="556" y="921"/>
                        </a:lnTo>
                        <a:lnTo>
                          <a:pt x="1074" y="324"/>
                        </a:lnTo>
                        <a:cubicBezTo>
                          <a:pt x="1099" y="280"/>
                          <a:pt x="1105" y="231"/>
                          <a:pt x="1099" y="180"/>
                        </a:cubicBezTo>
                        <a:cubicBezTo>
                          <a:pt x="1080" y="137"/>
                          <a:pt x="1044" y="93"/>
                          <a:pt x="1004" y="56"/>
                        </a:cubicBezTo>
                        <a:cubicBezTo>
                          <a:pt x="950" y="25"/>
                          <a:pt x="891" y="7"/>
                          <a:pt x="832" y="0"/>
                        </a:cubicBezTo>
                        <a:cubicBezTo>
                          <a:pt x="768" y="0"/>
                          <a:pt x="703" y="7"/>
                          <a:pt x="650" y="31"/>
                        </a:cubicBezTo>
                        <a:cubicBezTo>
                          <a:pt x="623" y="44"/>
                          <a:pt x="576" y="75"/>
                          <a:pt x="556" y="93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80" name="Group 130"/>
                <p:cNvGrpSpPr>
                  <a:grpSpLocks/>
                </p:cNvGrpSpPr>
                <p:nvPr/>
              </p:nvGrpSpPr>
              <p:grpSpPr bwMode="auto">
                <a:xfrm>
                  <a:off x="2193" y="2798"/>
                  <a:ext cx="145" cy="155"/>
                  <a:chOff x="2193" y="2798"/>
                  <a:chExt cx="145" cy="155"/>
                </a:xfrm>
              </p:grpSpPr>
              <p:sp>
                <p:nvSpPr>
                  <p:cNvPr id="19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81" name="Rectangle 131"/>
                <p:cNvSpPr>
                  <a:spLocks noChangeArrowheads="1"/>
                </p:cNvSpPr>
                <p:nvPr/>
              </p:nvSpPr>
              <p:spPr bwMode="auto">
                <a:xfrm>
                  <a:off x="2258" y="2841"/>
                  <a:ext cx="18" cy="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-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82" name="Group 151"/>
                <p:cNvGrpSpPr>
                  <a:grpSpLocks/>
                </p:cNvGrpSpPr>
                <p:nvPr/>
              </p:nvGrpSpPr>
              <p:grpSpPr bwMode="auto">
                <a:xfrm>
                  <a:off x="2563" y="2720"/>
                  <a:ext cx="365" cy="311"/>
                  <a:chOff x="2563" y="2720"/>
                  <a:chExt cx="365" cy="311"/>
                </a:xfrm>
              </p:grpSpPr>
              <p:sp>
                <p:nvSpPr>
                  <p:cNvPr id="19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06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2563" y="2720"/>
                    <a:ext cx="365" cy="31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3" name="Group 156"/>
                <p:cNvGrpSpPr>
                  <a:grpSpLocks/>
                </p:cNvGrpSpPr>
                <p:nvPr/>
              </p:nvGrpSpPr>
              <p:grpSpPr bwMode="auto">
                <a:xfrm>
                  <a:off x="3207" y="2720"/>
                  <a:ext cx="354" cy="311"/>
                  <a:chOff x="3207" y="2720"/>
                  <a:chExt cx="354" cy="311"/>
                </a:xfrm>
              </p:grpSpPr>
              <p:sp>
                <p:nvSpPr>
                  <p:cNvPr id="18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207" y="2720"/>
                    <a:ext cx="354" cy="311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4" name="Group 165"/>
                <p:cNvGrpSpPr>
                  <a:grpSpLocks/>
                </p:cNvGrpSpPr>
                <p:nvPr/>
              </p:nvGrpSpPr>
              <p:grpSpPr bwMode="auto">
                <a:xfrm>
                  <a:off x="2193" y="2798"/>
                  <a:ext cx="145" cy="155"/>
                  <a:chOff x="2193" y="2798"/>
                  <a:chExt cx="145" cy="155"/>
                </a:xfrm>
              </p:grpSpPr>
              <p:sp>
                <p:nvSpPr>
                  <p:cNvPr id="186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7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2193" y="2798"/>
                    <a:ext cx="145" cy="15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00">
                          <a:tint val="50000"/>
                          <a:satMod val="300000"/>
                        </a:srgbClr>
                      </a:gs>
                      <a:gs pos="35000">
                        <a:srgbClr val="000000">
                          <a:tint val="37000"/>
                          <a:satMod val="300000"/>
                        </a:srgbClr>
                      </a:gs>
                      <a:gs pos="100000">
                        <a:srgbClr val="000000">
                          <a:tint val="15000"/>
                          <a:satMod val="350000"/>
                        </a:srgbClr>
                      </a:gs>
                    </a:gsLst>
                    <a:lin ang="16200000" scaled="1"/>
                  </a:gradFill>
                  <a:ln w="9525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headEnd/>
                    <a:tailEnd/>
                  </a:ln>
                  <a:effectLst>
                    <a:glow rad="139700">
                      <a:srgbClr val="BBE0E3">
                        <a:satMod val="175000"/>
                        <a:alpha val="40000"/>
                      </a:srgbClr>
                    </a:glow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85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58" y="2841"/>
                  <a:ext cx="30" cy="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-</a:t>
                  </a: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>
                <a:off x="381000" y="4954059"/>
                <a:ext cx="1149046" cy="987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Arrow Connector 166"/>
              <p:cNvCxnSpPr>
                <a:stCxn id="187" idx="6"/>
                <a:endCxn id="191" idx="1"/>
              </p:cNvCxnSpPr>
              <p:nvPr/>
            </p:nvCxnSpPr>
            <p:spPr>
              <a:xfrm>
                <a:off x="1948627" y="4963937"/>
                <a:ext cx="65112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3653044" y="4963937"/>
                <a:ext cx="80706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hape 228"/>
              <p:cNvCxnSpPr>
                <a:endCxn id="187" idx="4"/>
              </p:cNvCxnSpPr>
              <p:nvPr/>
            </p:nvCxnSpPr>
            <p:spPr>
              <a:xfrm flipH="1">
                <a:off x="1737968" y="4963937"/>
                <a:ext cx="3745342" cy="224719"/>
              </a:xfrm>
              <a:prstGeom prst="bentConnector4">
                <a:avLst>
                  <a:gd name="adj1" fmla="val -6104"/>
                  <a:gd name="adj2" fmla="val 367112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0" name="TextBox 170"/>
              <p:cNvSpPr txBox="1">
                <a:spLocks noChangeArrowheads="1"/>
              </p:cNvSpPr>
              <p:nvPr/>
            </p:nvSpPr>
            <p:spPr bwMode="auto">
              <a:xfrm>
                <a:off x="761999" y="4953000"/>
                <a:ext cx="932196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g(t)</a:t>
                </a:r>
              </a:p>
            </p:txBody>
          </p:sp>
          <p:sp>
            <p:nvSpPr>
              <p:cNvPr id="171" name="TextBox 172"/>
              <p:cNvSpPr txBox="1">
                <a:spLocks noChangeArrowheads="1"/>
              </p:cNvSpPr>
              <p:nvPr/>
            </p:nvSpPr>
            <p:spPr bwMode="auto">
              <a:xfrm>
                <a:off x="1752600" y="4953000"/>
                <a:ext cx="914399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e(t)</a:t>
                </a:r>
              </a:p>
            </p:txBody>
          </p:sp>
          <p:sp>
            <p:nvSpPr>
              <p:cNvPr id="172" name="TextBox 173"/>
              <p:cNvSpPr txBox="1">
                <a:spLocks noChangeArrowheads="1"/>
              </p:cNvSpPr>
              <p:nvPr/>
            </p:nvSpPr>
            <p:spPr bwMode="auto">
              <a:xfrm>
                <a:off x="3581400" y="4953000"/>
                <a:ext cx="914399" cy="4787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s(t)</a:t>
                </a:r>
              </a:p>
            </p:txBody>
          </p:sp>
          <p:sp>
            <p:nvSpPr>
              <p:cNvPr id="173" name="TextBox 175"/>
              <p:cNvSpPr txBox="1">
                <a:spLocks noChangeArrowheads="1"/>
              </p:cNvSpPr>
              <p:nvPr/>
            </p:nvSpPr>
            <p:spPr bwMode="auto">
              <a:xfrm>
                <a:off x="3048427" y="5791200"/>
                <a:ext cx="913765" cy="474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h(t)</a:t>
                </a:r>
              </a:p>
            </p:txBody>
          </p:sp>
        </p:grpSp>
        <p:sp>
          <p:nvSpPr>
            <p:cNvPr id="163" name="TextBox 188"/>
            <p:cNvSpPr txBox="1">
              <a:spLocks noChangeArrowheads="1"/>
            </p:cNvSpPr>
            <p:nvPr/>
          </p:nvSpPr>
          <p:spPr bwMode="auto">
            <a:xfrm>
              <a:off x="4648200" y="5715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C(z)</a:t>
              </a:r>
            </a:p>
          </p:txBody>
        </p:sp>
        <p:sp>
          <p:nvSpPr>
            <p:cNvPr id="164" name="TextBox 190"/>
            <p:cNvSpPr txBox="1">
              <a:spLocks noChangeArrowheads="1"/>
            </p:cNvSpPr>
            <p:nvPr/>
          </p:nvSpPr>
          <p:spPr bwMode="auto">
            <a:xfrm>
              <a:off x="5715000" y="5715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P(z)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4"/>
          <p:cNvGrpSpPr>
            <a:grpSpLocks/>
          </p:cNvGrpSpPr>
          <p:nvPr/>
        </p:nvGrpSpPr>
        <p:grpSpPr bwMode="auto">
          <a:xfrm>
            <a:off x="3347605" y="3605464"/>
            <a:ext cx="1656869" cy="1122947"/>
            <a:chOff x="3124200" y="2971800"/>
            <a:chExt cx="1524000" cy="1295400"/>
          </a:xfrm>
        </p:grpSpPr>
        <p:sp>
          <p:nvSpPr>
            <p:cNvPr id="100" name="Oval 99"/>
            <p:cNvSpPr/>
            <p:nvPr/>
          </p:nvSpPr>
          <p:spPr>
            <a:xfrm>
              <a:off x="3124200" y="3089564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3124200" y="3442854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124200" y="3796146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816927" y="2971800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3816927" y="3325091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3816927" y="3678381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3816927" y="4031673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371109" y="3207327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4371109" y="3796146"/>
              <a:ext cx="277091" cy="23552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109" name="Straight Connector 108"/>
            <p:cNvCxnSpPr>
              <a:stCxn id="100" idx="6"/>
              <a:endCxn id="103" idx="2"/>
            </p:cNvCxnSpPr>
            <p:nvPr/>
          </p:nvCxnSpPr>
          <p:spPr>
            <a:xfrm flipV="1">
              <a:off x="3401291" y="3089564"/>
              <a:ext cx="415636" cy="11776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0" name="Straight Connector 109"/>
            <p:cNvCxnSpPr>
              <a:stCxn id="100" idx="6"/>
              <a:endCxn id="104" idx="2"/>
            </p:cNvCxnSpPr>
            <p:nvPr/>
          </p:nvCxnSpPr>
          <p:spPr>
            <a:xfrm>
              <a:off x="3401291" y="3207327"/>
              <a:ext cx="415636" cy="235527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1" name="Straight Connector 110"/>
            <p:cNvCxnSpPr>
              <a:stCxn id="100" idx="6"/>
              <a:endCxn id="105" idx="2"/>
            </p:cNvCxnSpPr>
            <p:nvPr/>
          </p:nvCxnSpPr>
          <p:spPr>
            <a:xfrm>
              <a:off x="3401291" y="3207327"/>
              <a:ext cx="415636" cy="588819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2" name="Straight Connector 111"/>
            <p:cNvCxnSpPr>
              <a:stCxn id="100" idx="6"/>
              <a:endCxn id="106" idx="2"/>
            </p:cNvCxnSpPr>
            <p:nvPr/>
          </p:nvCxnSpPr>
          <p:spPr>
            <a:xfrm>
              <a:off x="3401291" y="3207327"/>
              <a:ext cx="415636" cy="942109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3" name="Straight Connector 112"/>
            <p:cNvCxnSpPr>
              <a:stCxn id="101" idx="6"/>
              <a:endCxn id="103" idx="2"/>
            </p:cNvCxnSpPr>
            <p:nvPr/>
          </p:nvCxnSpPr>
          <p:spPr>
            <a:xfrm flipV="1">
              <a:off x="3401291" y="3089564"/>
              <a:ext cx="415636" cy="47105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4" name="Straight Connector 113"/>
            <p:cNvCxnSpPr>
              <a:stCxn id="101" idx="6"/>
              <a:endCxn id="104" idx="2"/>
            </p:cNvCxnSpPr>
            <p:nvPr/>
          </p:nvCxnSpPr>
          <p:spPr>
            <a:xfrm flipV="1">
              <a:off x="3401291" y="3442854"/>
              <a:ext cx="415636" cy="11776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5" name="Straight Connector 114"/>
            <p:cNvCxnSpPr>
              <a:stCxn id="101" idx="6"/>
              <a:endCxn id="105" idx="2"/>
            </p:cNvCxnSpPr>
            <p:nvPr/>
          </p:nvCxnSpPr>
          <p:spPr>
            <a:xfrm>
              <a:off x="3401291" y="3560619"/>
              <a:ext cx="415636" cy="235527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6" name="Straight Connector 115"/>
            <p:cNvCxnSpPr>
              <a:stCxn id="101" idx="6"/>
              <a:endCxn id="106" idx="2"/>
            </p:cNvCxnSpPr>
            <p:nvPr/>
          </p:nvCxnSpPr>
          <p:spPr>
            <a:xfrm>
              <a:off x="3401291" y="3560619"/>
              <a:ext cx="415636" cy="588819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7" name="Straight Connector 116"/>
            <p:cNvCxnSpPr>
              <a:stCxn id="102" idx="6"/>
              <a:endCxn id="103" idx="2"/>
            </p:cNvCxnSpPr>
            <p:nvPr/>
          </p:nvCxnSpPr>
          <p:spPr>
            <a:xfrm flipV="1">
              <a:off x="3401291" y="3089564"/>
              <a:ext cx="415636" cy="824346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8" name="Straight Connector 117"/>
            <p:cNvCxnSpPr>
              <a:stCxn id="102" idx="6"/>
              <a:endCxn id="104" idx="2"/>
            </p:cNvCxnSpPr>
            <p:nvPr/>
          </p:nvCxnSpPr>
          <p:spPr>
            <a:xfrm flipV="1">
              <a:off x="3401291" y="3442854"/>
              <a:ext cx="415636" cy="47105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19" name="Straight Connector 118"/>
            <p:cNvCxnSpPr>
              <a:stCxn id="102" idx="6"/>
              <a:endCxn id="105" idx="2"/>
            </p:cNvCxnSpPr>
            <p:nvPr/>
          </p:nvCxnSpPr>
          <p:spPr>
            <a:xfrm flipV="1">
              <a:off x="3401291" y="3796146"/>
              <a:ext cx="415636" cy="11776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0" name="Straight Connector 119"/>
            <p:cNvCxnSpPr>
              <a:stCxn id="102" idx="6"/>
              <a:endCxn id="106" idx="2"/>
            </p:cNvCxnSpPr>
            <p:nvPr/>
          </p:nvCxnSpPr>
          <p:spPr>
            <a:xfrm>
              <a:off x="3401291" y="3913909"/>
              <a:ext cx="415636" cy="235527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1" name="Straight Connector 120"/>
            <p:cNvCxnSpPr>
              <a:stCxn id="103" idx="6"/>
              <a:endCxn id="107" idx="2"/>
            </p:cNvCxnSpPr>
            <p:nvPr/>
          </p:nvCxnSpPr>
          <p:spPr>
            <a:xfrm>
              <a:off x="4094019" y="3089564"/>
              <a:ext cx="277091" cy="235527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2" name="Straight Connector 121"/>
            <p:cNvCxnSpPr>
              <a:stCxn id="103" idx="6"/>
              <a:endCxn id="108" idx="2"/>
            </p:cNvCxnSpPr>
            <p:nvPr/>
          </p:nvCxnSpPr>
          <p:spPr>
            <a:xfrm>
              <a:off x="4094019" y="3089564"/>
              <a:ext cx="277091" cy="824346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3" name="Straight Connector 122"/>
            <p:cNvCxnSpPr>
              <a:stCxn id="104" idx="6"/>
              <a:endCxn id="107" idx="2"/>
            </p:cNvCxnSpPr>
            <p:nvPr/>
          </p:nvCxnSpPr>
          <p:spPr>
            <a:xfrm flipV="1">
              <a:off x="4094019" y="3325091"/>
              <a:ext cx="277091" cy="11776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4" name="Straight Connector 123"/>
            <p:cNvCxnSpPr>
              <a:stCxn id="104" idx="6"/>
              <a:endCxn id="108" idx="2"/>
            </p:cNvCxnSpPr>
            <p:nvPr/>
          </p:nvCxnSpPr>
          <p:spPr>
            <a:xfrm>
              <a:off x="4094019" y="3442854"/>
              <a:ext cx="277091" cy="47105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5" name="Straight Connector 124"/>
            <p:cNvCxnSpPr>
              <a:stCxn id="105" idx="6"/>
              <a:endCxn id="107" idx="2"/>
            </p:cNvCxnSpPr>
            <p:nvPr/>
          </p:nvCxnSpPr>
          <p:spPr>
            <a:xfrm flipV="1">
              <a:off x="4094019" y="3325091"/>
              <a:ext cx="277091" cy="47105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6" name="Straight Connector 125"/>
            <p:cNvCxnSpPr>
              <a:stCxn id="105" idx="6"/>
              <a:endCxn id="108" idx="2"/>
            </p:cNvCxnSpPr>
            <p:nvPr/>
          </p:nvCxnSpPr>
          <p:spPr>
            <a:xfrm>
              <a:off x="4094019" y="3796146"/>
              <a:ext cx="277091" cy="117764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7" name="Straight Connector 126"/>
            <p:cNvCxnSpPr>
              <a:stCxn id="106" idx="6"/>
              <a:endCxn id="107" idx="2"/>
            </p:cNvCxnSpPr>
            <p:nvPr/>
          </p:nvCxnSpPr>
          <p:spPr>
            <a:xfrm flipV="1">
              <a:off x="4094019" y="3325091"/>
              <a:ext cx="277091" cy="824346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  <p:cxnSp>
          <p:nvCxnSpPr>
            <p:cNvPr id="128" name="Straight Connector 127"/>
            <p:cNvCxnSpPr>
              <a:stCxn id="106" idx="6"/>
              <a:endCxn id="108" idx="2"/>
            </p:cNvCxnSpPr>
            <p:nvPr/>
          </p:nvCxnSpPr>
          <p:spPr>
            <a:xfrm flipV="1">
              <a:off x="4094019" y="3913909"/>
              <a:ext cx="277091" cy="235527"/>
            </a:xfrm>
            <a:prstGeom prst="line">
              <a:avLst/>
            </a:prstGeom>
            <a:noFill/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BBE0E3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4" name="Group 350"/>
          <p:cNvGrpSpPr>
            <a:grpSpLocks/>
          </p:cNvGrpSpPr>
          <p:nvPr/>
        </p:nvGrpSpPr>
        <p:grpSpPr bwMode="auto">
          <a:xfrm>
            <a:off x="5296862" y="3525253"/>
            <a:ext cx="1851794" cy="1203158"/>
            <a:chOff x="4876800" y="3124200"/>
            <a:chExt cx="1447800" cy="1143000"/>
          </a:xfrm>
        </p:grpSpPr>
        <p:sp>
          <p:nvSpPr>
            <p:cNvPr id="44" name="Rectangle 43"/>
            <p:cNvSpPr/>
            <p:nvPr/>
          </p:nvSpPr>
          <p:spPr>
            <a:xfrm>
              <a:off x="4986068" y="3469758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31434" y="3549502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68019" y="3629247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58751" y="3682409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13872" y="3762153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77287" y="3682409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95336" y="331027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40702" y="3390014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77287" y="3469758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68019" y="3522921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86555" y="349634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41189" y="3602665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967288" y="3200400"/>
              <a:ext cx="1246187" cy="893763"/>
            </a:xfrm>
            <a:custGeom>
              <a:avLst/>
              <a:gdLst>
                <a:gd name="connsiteX0" fmla="*/ 0 w 3474720"/>
                <a:gd name="connsiteY0" fmla="*/ 0 h 2560320"/>
                <a:gd name="connsiteX1" fmla="*/ 1260910 w 3474720"/>
                <a:gd name="connsiteY1" fmla="*/ 895149 h 2560320"/>
                <a:gd name="connsiteX2" fmla="*/ 1559293 w 3474720"/>
                <a:gd name="connsiteY2" fmla="*/ 2059806 h 2560320"/>
                <a:gd name="connsiteX3" fmla="*/ 3185962 w 3474720"/>
                <a:gd name="connsiteY3" fmla="*/ 2483318 h 2560320"/>
                <a:gd name="connsiteX4" fmla="*/ 3291840 w 3474720"/>
                <a:gd name="connsiteY4" fmla="*/ 2521819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720" h="2560320">
                  <a:moveTo>
                    <a:pt x="0" y="0"/>
                  </a:moveTo>
                  <a:cubicBezTo>
                    <a:pt x="500514" y="275924"/>
                    <a:pt x="1001028" y="551848"/>
                    <a:pt x="1260910" y="895149"/>
                  </a:cubicBezTo>
                  <a:cubicBezTo>
                    <a:pt x="1520792" y="1238450"/>
                    <a:pt x="1238451" y="1795111"/>
                    <a:pt x="1559293" y="2059806"/>
                  </a:cubicBezTo>
                  <a:cubicBezTo>
                    <a:pt x="1880135" y="2324501"/>
                    <a:pt x="2897204" y="2406316"/>
                    <a:pt x="3185962" y="2483318"/>
                  </a:cubicBezTo>
                  <a:cubicBezTo>
                    <a:pt x="3474720" y="2560320"/>
                    <a:pt x="3383280" y="2541069"/>
                    <a:pt x="3291840" y="2521819"/>
                  </a:cubicBezTo>
                </a:path>
              </a:pathLst>
            </a:custGeom>
            <a:noFill/>
            <a:ln w="38100" cap="flat" cmpd="sng" algn="ctr">
              <a:solidFill>
                <a:srgbClr val="2D2D8A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22653" y="3868479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68019" y="3948223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04604" y="4027967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95336" y="408113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50457" y="4160874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13872" y="408113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77287" y="3788735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13872" y="3868479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04604" y="3921642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23140" y="389506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77774" y="4001386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876800" y="3124200"/>
              <a:ext cx="0" cy="11430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Arrow Connector 68"/>
            <p:cNvCxnSpPr/>
            <p:nvPr/>
          </p:nvCxnSpPr>
          <p:spPr>
            <a:xfrm>
              <a:off x="4876800" y="4267200"/>
              <a:ext cx="14478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0" name="Rectangle 69"/>
            <p:cNvSpPr/>
            <p:nvPr/>
          </p:nvSpPr>
          <p:spPr>
            <a:xfrm>
              <a:off x="5641675" y="4027967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78260" y="4054549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914845" y="4081130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024113" y="4134293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14358" y="4160874"/>
              <a:ext cx="54634" cy="5316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149970" y="3177363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313872" y="3203944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313872" y="3283688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368506" y="3336851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477774" y="3310270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641675" y="3336851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450457" y="3443177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05091" y="3496340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14358" y="3469758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805577" y="3629247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587042" y="3602665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5641675" y="3655828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532408" y="3735572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5587042" y="3841898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641675" y="3762153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696309" y="3895060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5832894" y="3921642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96796" y="3921642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106064" y="3948223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5805577" y="3522921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887528" y="3762153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078747" y="3735572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969479" y="3549502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5887528" y="3416595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5832894" y="3310270"/>
              <a:ext cx="54634" cy="53163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4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14574</TotalTime>
  <Words>416</Words>
  <Application>Microsoft Office PowerPoint</Application>
  <PresentationFormat>On-screen Show (4:3)</PresentationFormat>
  <Paragraphs>259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59</cp:revision>
  <dcterms:created xsi:type="dcterms:W3CDTF">2016-07-14T22:16:40Z</dcterms:created>
  <dcterms:modified xsi:type="dcterms:W3CDTF">2017-03-15T21:11:59Z</dcterms:modified>
</cp:coreProperties>
</file>