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9C6369-9263-4821-9299-93F89C4F976E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E2DCB2-3A81-40C8-A8F1-3B63A34AE237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Neo4j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5818" y="6248400"/>
            <a:ext cx="2057400" cy="595745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Student: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Nikola </a:t>
            </a:r>
            <a:r>
              <a:rPr lang="en-US" sz="1600" dirty="0" err="1" smtClean="0">
                <a:solidFill>
                  <a:schemeClr val="bg1"/>
                </a:solidFill>
              </a:rPr>
              <a:t>Mitić</a:t>
            </a:r>
            <a:r>
              <a:rPr lang="en-US" sz="1600" dirty="0" smtClean="0">
                <a:solidFill>
                  <a:schemeClr val="bg1"/>
                </a:solidFill>
              </a:rPr>
              <a:t> 1433</a:t>
            </a:r>
            <a:endParaRPr lang="sr-Latn-R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9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Neo4j</a:t>
            </a:r>
            <a:endParaRPr lang="sr-Latn-R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43757" cy="1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3581400"/>
            <a:ext cx="86868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5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Neo4j</a:t>
            </a:r>
            <a:endParaRPr lang="sr-Latn-R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337475" cy="91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86868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92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Neo4j</a:t>
            </a:r>
            <a:endParaRPr lang="sr-Latn-R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189996" cy="150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61665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1390650" cy="1589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733800"/>
            <a:ext cx="16459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Neo4j</a:t>
            </a:r>
            <a:endParaRPr lang="sr-Latn-R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7" y="1524000"/>
            <a:ext cx="8504293" cy="11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6868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0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Pisati</a:t>
            </a:r>
            <a:r>
              <a:rPr lang="en-US" dirty="0" smtClean="0"/>
              <a:t> </a:t>
            </a:r>
            <a:r>
              <a:rPr lang="en-US" dirty="0" err="1" smtClean="0"/>
              <a:t>upite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datim</a:t>
            </a:r>
            <a:r>
              <a:rPr lang="en-US" dirty="0" smtClean="0"/>
              <a:t> </a:t>
            </a:r>
            <a:r>
              <a:rPr lang="en-US" dirty="0" err="1" smtClean="0"/>
              <a:t>preporukama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Zaobići</a:t>
            </a:r>
            <a:r>
              <a:rPr lang="en-US" dirty="0" smtClean="0"/>
              <a:t> </a:t>
            </a:r>
            <a:r>
              <a:rPr lang="en-US" dirty="0" err="1" smtClean="0"/>
              <a:t>ugnježdene</a:t>
            </a:r>
            <a:r>
              <a:rPr lang="en-US" dirty="0" smtClean="0"/>
              <a:t> </a:t>
            </a:r>
            <a:r>
              <a:rPr lang="en-US" dirty="0" err="1" smtClean="0"/>
              <a:t>upiti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ikako</a:t>
            </a:r>
            <a:r>
              <a:rPr lang="en-US" dirty="0" smtClean="0"/>
              <a:t> </a:t>
            </a:r>
            <a:r>
              <a:rPr lang="en-US" dirty="0" err="1" smtClean="0"/>
              <a:t>moguće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indekse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 smtClean="0"/>
              <a:t> god je to </a:t>
            </a:r>
            <a:r>
              <a:rPr lang="en-US" dirty="0" err="1" smtClean="0"/>
              <a:t>moguće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Kod</a:t>
            </a:r>
            <a:r>
              <a:rPr lang="en-US" dirty="0" smtClean="0"/>
              <a:t> Neo4j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naredbu</a:t>
            </a:r>
            <a:r>
              <a:rPr lang="en-US" dirty="0" smtClean="0"/>
              <a:t> PROFILE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analize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821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Upoznati</a:t>
            </a:r>
            <a:r>
              <a:rPr lang="en-US" dirty="0" smtClean="0"/>
              <a:t> se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pojmom</a:t>
            </a:r>
            <a:r>
              <a:rPr lang="en-US" dirty="0" smtClean="0"/>
              <a:t> </a:t>
            </a:r>
            <a:r>
              <a:rPr lang="en-US" dirty="0" err="1" smtClean="0"/>
              <a:t>optimizacije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Plan </a:t>
            </a:r>
            <a:r>
              <a:rPr lang="en-US" dirty="0" err="1" smtClean="0"/>
              <a:t>upita</a:t>
            </a:r>
            <a:r>
              <a:rPr lang="en-US" dirty="0" smtClean="0"/>
              <a:t> (plan </a:t>
            </a:r>
            <a:r>
              <a:rPr lang="en-US" dirty="0" err="1" smtClean="0"/>
              <a:t>izvršenja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Čega</a:t>
            </a:r>
            <a:r>
              <a:rPr lang="en-US" dirty="0" smtClean="0"/>
              <a:t> se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pridržavati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bismo</a:t>
            </a:r>
            <a:r>
              <a:rPr lang="en-US" dirty="0" smtClean="0"/>
              <a:t> </a:t>
            </a:r>
            <a:r>
              <a:rPr lang="en-US" dirty="0" err="1" smtClean="0"/>
              <a:t>obezbedili</a:t>
            </a:r>
            <a:r>
              <a:rPr lang="en-US" dirty="0" smtClean="0"/>
              <a:t> </a:t>
            </a:r>
            <a:r>
              <a:rPr lang="en-US" dirty="0" err="1" smtClean="0"/>
              <a:t>dobre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Najčešći</a:t>
            </a:r>
            <a:r>
              <a:rPr lang="en-US" dirty="0" smtClean="0"/>
              <a:t> </a:t>
            </a:r>
            <a:r>
              <a:rPr lang="en-US" dirty="0" err="1" smtClean="0"/>
              <a:t>uzroci</a:t>
            </a:r>
            <a:r>
              <a:rPr lang="en-US" dirty="0" smtClean="0"/>
              <a:t> </a:t>
            </a:r>
            <a:r>
              <a:rPr lang="en-US" dirty="0" err="1" smtClean="0"/>
              <a:t>loših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Grafovska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Neo4j;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Konkretni</a:t>
            </a:r>
            <a:r>
              <a:rPr lang="en-US" dirty="0" smtClean="0"/>
              <a:t> </a:t>
            </a:r>
            <a:r>
              <a:rPr lang="en-US" dirty="0" err="1" smtClean="0"/>
              <a:t>primeri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u Neo4j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Zaključak</a:t>
            </a:r>
            <a:r>
              <a:rPr lang="en-US" dirty="0" smtClean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9801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Nastala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pojavom</a:t>
            </a:r>
            <a:r>
              <a:rPr lang="en-US" dirty="0" smtClean="0"/>
              <a:t> </a:t>
            </a:r>
            <a:r>
              <a:rPr lang="en-US" dirty="0" err="1" smtClean="0"/>
              <a:t>prvih</a:t>
            </a:r>
            <a:r>
              <a:rPr lang="en-US" dirty="0" smtClean="0"/>
              <a:t> </a:t>
            </a:r>
            <a:r>
              <a:rPr lang="en-US" dirty="0" err="1" smtClean="0"/>
              <a:t>upitnih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sr-Latn-RS" dirty="0" smtClean="0"/>
              <a:t>Optimizator </a:t>
            </a:r>
            <a:r>
              <a:rPr lang="sr-Latn-RS" dirty="0"/>
              <a:t>upita određuje najefikasniji način da se izvrši dati upit razmatranjem mogućih planova </a:t>
            </a:r>
            <a:r>
              <a:rPr lang="sr-Latn-RS" dirty="0" smtClean="0"/>
              <a:t>upita</a:t>
            </a:r>
            <a:r>
              <a:rPr lang="en-US" dirty="0" smtClean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6106"/>
            <a:ext cx="4239779" cy="28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9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Plan upita (ili plan izvršenja upita) je niz koraka koji se koriste za pristup podacima u sistemu za upravljanje nekom bazom </a:t>
            </a:r>
            <a:r>
              <a:rPr lang="sr-Latn-RS" dirty="0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sr-Latn-RS" dirty="0" smtClean="0"/>
              <a:t>azličita </a:t>
            </a:r>
            <a:r>
              <a:rPr lang="sr-Latn-RS" dirty="0"/>
              <a:t>konstrukcija upita daje različiti plan izvršenja upita koji kreira optimizator </a:t>
            </a:r>
            <a:r>
              <a:rPr lang="sr-Latn-RS" dirty="0" smtClean="0"/>
              <a:t>upita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sr-Latn-RS" dirty="0"/>
              <a:t>Različiti planovi izvršenja upita daju različita vremena izvršenja pa samim tim i različitu </a:t>
            </a:r>
            <a:r>
              <a:rPr lang="sr-Latn-RS" dirty="0" smtClean="0"/>
              <a:t>efikasnost</a:t>
            </a:r>
            <a:r>
              <a:rPr lang="en-US" dirty="0" smtClean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upita</a:t>
            </a:r>
            <a:r>
              <a:rPr lang="en-US" dirty="0" smtClean="0"/>
              <a:t> (plan </a:t>
            </a:r>
            <a:r>
              <a:rPr lang="en-US" dirty="0" err="1" smtClean="0"/>
              <a:t>izvršenja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958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sr-Latn-RS" dirty="0"/>
              <a:t>rad sa malim skupovima </a:t>
            </a:r>
            <a:r>
              <a:rPr lang="sr-Latn-RS" dirty="0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efektivna upotreba </a:t>
            </a:r>
            <a:r>
              <a:rPr lang="sr-Latn-RS" dirty="0" smtClean="0"/>
              <a:t>indeksa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izbegavati davanje nagoveštaja(hints) optimizatoru </a:t>
            </a:r>
            <a:r>
              <a:rPr lang="sr-Latn-RS" dirty="0" smtClean="0"/>
              <a:t>upita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koristiti domenski i referencijalni </a:t>
            </a:r>
            <a:r>
              <a:rPr lang="sr-Latn-RS" dirty="0" smtClean="0"/>
              <a:t>integritet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izbegavati upite koji intenzivno koriste </a:t>
            </a:r>
            <a:r>
              <a:rPr lang="sr-Latn-RS" dirty="0" smtClean="0"/>
              <a:t>resurse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smanjiti komunikaciju preko </a:t>
            </a:r>
            <a:r>
              <a:rPr lang="sr-Latn-RS" dirty="0" smtClean="0"/>
              <a:t>mreže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smanjiti trajanje </a:t>
            </a:r>
            <a:r>
              <a:rPr lang="sr-Latn-RS" dirty="0" smtClean="0"/>
              <a:t>transakcija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i</a:t>
            </a:r>
            <a:r>
              <a:rPr lang="en-US" dirty="0" err="1" smtClean="0"/>
              <a:t>zbegavati</a:t>
            </a:r>
            <a:r>
              <a:rPr lang="en-US" dirty="0" smtClean="0"/>
              <a:t> </a:t>
            </a:r>
            <a:r>
              <a:rPr lang="en-US" dirty="0" err="1" smtClean="0"/>
              <a:t>ugnježdene</a:t>
            </a:r>
            <a:r>
              <a:rPr lang="en-US" dirty="0" smtClean="0"/>
              <a:t> </a:t>
            </a:r>
            <a:r>
              <a:rPr lang="en-US" dirty="0" err="1" smtClean="0"/>
              <a:t>upite</a:t>
            </a:r>
            <a:r>
              <a:rPr lang="en-US" dirty="0" smtClean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Kako</a:t>
            </a:r>
            <a:r>
              <a:rPr lang="en-US" dirty="0" smtClean="0"/>
              <a:t> do </a:t>
            </a:r>
            <a:r>
              <a:rPr lang="en-US" dirty="0" err="1" smtClean="0"/>
              <a:t>najboljih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705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sr-Latn-RS" dirty="0"/>
              <a:t>loše </a:t>
            </a:r>
            <a:r>
              <a:rPr lang="sr-Latn-RS" dirty="0" smtClean="0"/>
              <a:t>indeksiranje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netačna </a:t>
            </a:r>
            <a:r>
              <a:rPr lang="sr-Latn-RS" dirty="0" smtClean="0"/>
              <a:t>statistika</a:t>
            </a:r>
            <a:r>
              <a:rPr lang="en-US" dirty="0" smtClean="0"/>
              <a:t>;</a:t>
            </a:r>
            <a:r>
              <a:rPr lang="sr-Latn-RS" dirty="0" smtClean="0"/>
              <a:t>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međusobno blokiranje transakcija i </a:t>
            </a:r>
            <a:r>
              <a:rPr lang="sr-Latn-RS" dirty="0" smtClean="0"/>
              <a:t>zastoj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operacije koje nisu zasnovane na radu sa skupovima </a:t>
            </a:r>
            <a:r>
              <a:rPr lang="sr-Latn-RS" dirty="0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sr-Latn-RS" dirty="0"/>
              <a:t>loša specifikacija </a:t>
            </a:r>
            <a:r>
              <a:rPr lang="sr-Latn-RS" dirty="0" smtClean="0"/>
              <a:t>upita</a:t>
            </a:r>
            <a:r>
              <a:rPr lang="en-US" dirty="0" smtClean="0"/>
              <a:t>;</a:t>
            </a:r>
            <a:r>
              <a:rPr lang="sr-Latn-RS" dirty="0" smtClean="0"/>
              <a:t>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loša organizacije baze </a:t>
            </a:r>
            <a:r>
              <a:rPr lang="sr-Latn-RS" dirty="0" smtClean="0"/>
              <a:t>podataka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plan izvršenja upita koji se ne </a:t>
            </a:r>
            <a:r>
              <a:rPr lang="sr-Latn-RS" dirty="0" smtClean="0"/>
              <a:t>kešira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česta rekompilacija plana </a:t>
            </a:r>
            <a:r>
              <a:rPr lang="sr-Latn-RS" dirty="0" smtClean="0"/>
              <a:t>izvršenja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sr-Latn-RS" dirty="0"/>
              <a:t>nepravilna upotreba </a:t>
            </a:r>
            <a:r>
              <a:rPr lang="sr-Latn-RS" dirty="0" smtClean="0"/>
              <a:t>kursora</a:t>
            </a:r>
            <a:r>
              <a:rPr lang="en-US" dirty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Najčešći</a:t>
            </a:r>
            <a:r>
              <a:rPr lang="en-US" dirty="0" smtClean="0"/>
              <a:t> </a:t>
            </a:r>
            <a:r>
              <a:rPr lang="en-US" dirty="0" err="1" smtClean="0"/>
              <a:t>uzroci</a:t>
            </a:r>
            <a:r>
              <a:rPr lang="en-US" dirty="0" smtClean="0"/>
              <a:t> </a:t>
            </a:r>
            <a:r>
              <a:rPr lang="en-US" dirty="0" err="1" smtClean="0"/>
              <a:t>loših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59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Neo4j je NoSQL baza podataka koja umesto relacionog modela koristi koncept grafa kao model </a:t>
            </a:r>
            <a:r>
              <a:rPr lang="sr-Latn-RS" dirty="0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sr-Latn-RS" dirty="0"/>
              <a:t>Izvršavanje upita kod ovih baza podataka svodi se na praćenje putanja između čvorova, odnosno veza među </a:t>
            </a:r>
            <a:r>
              <a:rPr lang="sr-Latn-RS" dirty="0" smtClean="0"/>
              <a:t>čvorovima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r-Latn-RS" dirty="0"/>
              <a:t>Upitni jezik koji koristi Neo4j naziva se Cypher.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791200"/>
            <a:ext cx="2542037" cy="9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Opšti cilj ručne optimizacije performansi upita kod grafovske baze podataka je da obezbedi da se iz grafa preuzimaju samo potrebni </a:t>
            </a:r>
            <a:r>
              <a:rPr lang="sr-Latn-RS" dirty="0" smtClean="0"/>
              <a:t>podaci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r-Latn-RS" dirty="0"/>
              <a:t>Ono što treba izbegavati to je vraćanje celih čvorova i veza, već samo vraćati podatke koji su zaista potrebni</a:t>
            </a:r>
            <a:r>
              <a:rPr lang="sr-Latn-R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dirty="0"/>
              <a:t>Svaki Cypher upit se optimizuje i transformiše u plan izvršenja pomoću Cypher planera upita.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Neo4j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3495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Neo4j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6705599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4600" y="6248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Greedy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pronalaženje</a:t>
            </a:r>
            <a:r>
              <a:rPr lang="en-US" dirty="0" smtClean="0"/>
              <a:t> </a:t>
            </a:r>
            <a:r>
              <a:rPr lang="en-US" dirty="0" err="1" smtClean="0"/>
              <a:t>najoptimalnijeg</a:t>
            </a:r>
            <a:r>
              <a:rPr lang="en-US" dirty="0" smtClean="0"/>
              <a:t> </a:t>
            </a:r>
            <a:r>
              <a:rPr lang="en-US" dirty="0" err="1" smtClean="0"/>
              <a:t>plana</a:t>
            </a:r>
            <a:r>
              <a:rPr lang="en-US" dirty="0" smtClean="0"/>
              <a:t> </a:t>
            </a:r>
            <a:r>
              <a:rPr lang="en-US" dirty="0" err="1" smtClean="0"/>
              <a:t>izvršenja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850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402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Optimizacija upita Neo4j</vt:lpstr>
      <vt:lpstr>Zadatak</vt:lpstr>
      <vt:lpstr>Optimizacija upita</vt:lpstr>
      <vt:lpstr>Plan upita (plan izvršenja upita)</vt:lpstr>
      <vt:lpstr>Kako do najboljih performansi upita?</vt:lpstr>
      <vt:lpstr>Najčešći uzroci loših performansi upita</vt:lpstr>
      <vt:lpstr>Neo4j</vt:lpstr>
      <vt:lpstr>Optimizacija upita Neo4j</vt:lpstr>
      <vt:lpstr>Optimizacija upita Neo4j</vt:lpstr>
      <vt:lpstr>Optimizacija upita Neo4j</vt:lpstr>
      <vt:lpstr>Optimizacija upita Neo4j</vt:lpstr>
      <vt:lpstr>Optimizacija upita Neo4j</vt:lpstr>
      <vt:lpstr>Optimizacija upita Neo4j</vt:lpstr>
      <vt:lpstr>Zaključak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Neo4j</dc:title>
  <dc:creator>ismail - [2010]</dc:creator>
  <cp:lastModifiedBy>ismail - [2010]</cp:lastModifiedBy>
  <cp:revision>7</cp:revision>
  <dcterms:created xsi:type="dcterms:W3CDTF">2022-04-27T18:25:28Z</dcterms:created>
  <dcterms:modified xsi:type="dcterms:W3CDTF">2022-04-27T19:10:46Z</dcterms:modified>
</cp:coreProperties>
</file>