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9C5D3F-FC9A-497E-8B5E-3C801EFCA230}" type="datetimeFigureOut">
              <a:rPr lang="sr-Latn-RS" smtClean="0"/>
              <a:t>23.6.2022.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47A821-224C-461B-AC0B-4B74168CFDF4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534400" cy="1829761"/>
          </a:xfrm>
        </p:spPr>
        <p:txBody>
          <a:bodyPr/>
          <a:lstStyle/>
          <a:p>
            <a:r>
              <a:rPr lang="en-US" dirty="0" smtClean="0"/>
              <a:t>Neo4j Cloud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065818" y="6248400"/>
            <a:ext cx="2057400" cy="595745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Student: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Nikola </a:t>
            </a:r>
            <a:r>
              <a:rPr lang="en-US" sz="1600" dirty="0" err="1" smtClean="0">
                <a:solidFill>
                  <a:schemeClr val="bg1"/>
                </a:solidFill>
              </a:rPr>
              <a:t>Mitić</a:t>
            </a:r>
            <a:r>
              <a:rPr lang="en-US" sz="1600" dirty="0" smtClean="0">
                <a:solidFill>
                  <a:schemeClr val="bg1"/>
                </a:solidFill>
              </a:rPr>
              <a:t> 1433</a:t>
            </a:r>
            <a:endParaRPr lang="sr-Latn-R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37" b="97317" l="3659" r="968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62200"/>
            <a:ext cx="268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 C#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konekciju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AuraDB</a:t>
            </a:r>
            <a:r>
              <a:rPr lang="en-US" dirty="0" smtClean="0"/>
              <a:t>:</a:t>
            </a:r>
          </a:p>
          <a:p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Aura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781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68232"/>
            <a:ext cx="6781800" cy="38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781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2057400"/>
            <a:ext cx="6747164" cy="3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Aura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5532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9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Cloud computing </a:t>
            </a:r>
            <a:r>
              <a:rPr lang="en-US" dirty="0" err="1" smtClean="0"/>
              <a:t>i</a:t>
            </a:r>
            <a:r>
              <a:rPr lang="en-US" dirty="0" smtClean="0"/>
              <a:t> Database as a service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definitivno</a:t>
            </a:r>
            <a:r>
              <a:rPr lang="en-US" dirty="0" smtClean="0"/>
              <a:t> </a:t>
            </a:r>
            <a:r>
              <a:rPr lang="en-US" dirty="0" err="1" smtClean="0"/>
              <a:t>obeležiti</a:t>
            </a:r>
            <a:r>
              <a:rPr lang="en-US" dirty="0" smtClean="0"/>
              <a:t> </a:t>
            </a:r>
            <a:r>
              <a:rPr lang="en-US" dirty="0" err="1" smtClean="0"/>
              <a:t>budćnost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Brz</a:t>
            </a:r>
            <a:r>
              <a:rPr lang="en-US" dirty="0" smtClean="0"/>
              <a:t> </a:t>
            </a:r>
            <a:r>
              <a:rPr lang="en-US" dirty="0" err="1" smtClean="0"/>
              <a:t>odgovor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zahteve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njena</a:t>
            </a:r>
            <a:r>
              <a:rPr lang="en-US" dirty="0" smtClean="0"/>
              <a:t> </a:t>
            </a:r>
            <a:r>
              <a:rPr lang="en-US" dirty="0" err="1" smtClean="0"/>
              <a:t>sigurnost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prioritet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troškova</a:t>
            </a:r>
            <a:r>
              <a:rPr lang="en-US" dirty="0" smtClean="0"/>
              <a:t> </a:t>
            </a:r>
            <a:r>
              <a:rPr lang="en-US" dirty="0" err="1" smtClean="0"/>
              <a:t>oko</a:t>
            </a:r>
            <a:r>
              <a:rPr lang="en-US" dirty="0" smtClean="0"/>
              <a:t> </a:t>
            </a:r>
            <a:r>
              <a:rPr lang="en-US" dirty="0" err="1" smtClean="0"/>
              <a:t>obezbeđivanja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883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86891"/>
            <a:ext cx="2819400" cy="3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Upoznati</a:t>
            </a:r>
            <a:r>
              <a:rPr lang="en-US" dirty="0" smtClean="0"/>
              <a:t> se s </a:t>
            </a:r>
            <a:r>
              <a:rPr lang="en-US" dirty="0" err="1" smtClean="0"/>
              <a:t>pojomom</a:t>
            </a:r>
            <a:r>
              <a:rPr lang="en-US" dirty="0" smtClean="0"/>
              <a:t> cloud </a:t>
            </a:r>
            <a:r>
              <a:rPr lang="en-US" dirty="0" err="1" smtClean="0"/>
              <a:t>copmputing</a:t>
            </a:r>
            <a:r>
              <a:rPr lang="en-US" dirty="0" smtClean="0"/>
              <a:t>-a;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 as a service;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nedostaci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oblaku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Cloud database;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Neo4j Aura.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340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sr-Latn-RS" dirty="0"/>
              <a:t>Cloud computing predstavlja globalni koncept isporuke računarskih resursa i skladišnih kapaciteta kao usluge krajnjim korisnicima i može koristiti bilo koju infrastrukturu i platformu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Softver kao usluga, SaaS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sr-Latn-RS" dirty="0"/>
              <a:t>Platforma kao usluga, PaaS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sr-Latn-RS" dirty="0"/>
              <a:t>Infrastruktura kao usluga, IaaS </a:t>
            </a:r>
            <a:r>
              <a:rPr lang="en-US" dirty="0" smtClean="0"/>
              <a:t>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952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</a:t>
            </a:r>
            <a:r>
              <a:rPr lang="sr-Latn-RS" dirty="0" smtClean="0"/>
              <a:t>ajkompleksnije </a:t>
            </a:r>
            <a:r>
              <a:rPr lang="sr-Latn-RS" dirty="0"/>
              <a:t>i najmoćnije rešenje za rad i čuvanje podataka u </a:t>
            </a:r>
            <a:r>
              <a:rPr lang="sr-Latn-RS" dirty="0" smtClean="0"/>
              <a:t>oblaku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sr-Latn-RS" dirty="0"/>
              <a:t>Da bi se usluga smatrala kao DBaaS mora zadovoljiti dva </a:t>
            </a:r>
            <a:r>
              <a:rPr lang="sr-Latn-RS" dirty="0" smtClean="0"/>
              <a:t>kriterijuma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Usluga mora biti dostupna na zahtev, bez potrebe za instalacijom nekog softvera ili hardvera;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sr-Latn-RS" dirty="0"/>
              <a:t>Pružalac usluge je odgovoran za održavanje baze </a:t>
            </a:r>
            <a:r>
              <a:rPr lang="sr-Latn-RS" dirty="0" smtClean="0"/>
              <a:t>podataka</a:t>
            </a:r>
            <a:r>
              <a:rPr lang="en-US" dirty="0" smtClean="0"/>
              <a:t>;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as a service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0207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"/>
            <a:ext cx="6248400" cy="6248400"/>
          </a:xfrm>
        </p:spPr>
      </p:pic>
    </p:spTree>
    <p:extLst>
      <p:ext uri="{BB962C8B-B14F-4D97-AF65-F5344CB8AC3E}">
        <p14:creationId xmlns:p14="http://schemas.microsoft.com/office/powerpoint/2010/main" val="299659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</a:t>
            </a:r>
            <a:r>
              <a:rPr lang="sr-Latn-RS" dirty="0" smtClean="0"/>
              <a:t>aze </a:t>
            </a:r>
            <a:r>
              <a:rPr lang="sr-Latn-RS" dirty="0"/>
              <a:t>koje su prilagođene za smeštanje podataka u </a:t>
            </a:r>
            <a:r>
              <a:rPr lang="sr-Latn-RS" dirty="0" smtClean="0"/>
              <a:t>oblak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Karakteristike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bi </a:t>
            </a:r>
            <a:r>
              <a:rPr lang="en-US" dirty="0" err="1" smtClean="0"/>
              <a:t>trebalo</a:t>
            </a:r>
            <a:r>
              <a:rPr lang="en-US" dirty="0" smtClean="0"/>
              <a:t> da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ovakve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:</a:t>
            </a:r>
          </a:p>
          <a:p>
            <a:pPr lvl="1"/>
            <a:r>
              <a:rPr lang="sr-Latn-RS" sz="2400" dirty="0"/>
              <a:t>visoki nivo dostupnosti;</a:t>
            </a:r>
            <a:endParaRPr lang="en-US" sz="2000" dirty="0"/>
          </a:p>
          <a:p>
            <a:pPr lvl="1"/>
            <a:r>
              <a:rPr lang="sr-Latn-RS" sz="2400" dirty="0"/>
              <a:t>brzina;</a:t>
            </a:r>
            <a:endParaRPr lang="en-US" sz="2000" dirty="0"/>
          </a:p>
          <a:p>
            <a:pPr lvl="1"/>
            <a:r>
              <a:rPr lang="sr-Latn-RS" sz="2400" dirty="0"/>
              <a:t>sigurnost;</a:t>
            </a:r>
            <a:endParaRPr lang="en-US" sz="2000" dirty="0"/>
          </a:p>
          <a:p>
            <a:pPr lvl="1"/>
            <a:r>
              <a:rPr lang="sr-Latn-RS" sz="2400" dirty="0"/>
              <a:t>privatnost;</a:t>
            </a:r>
            <a:endParaRPr lang="en-US" sz="2000" dirty="0"/>
          </a:p>
          <a:p>
            <a:pPr lvl="1"/>
            <a:r>
              <a:rPr lang="sr-Latn-RS" sz="2400" dirty="0"/>
              <a:t>pouzdanost;</a:t>
            </a:r>
            <a:endParaRPr lang="en-US" sz="2000" dirty="0"/>
          </a:p>
          <a:p>
            <a:pPr lvl="1"/>
            <a:r>
              <a:rPr lang="sr-Latn-RS" sz="2400" dirty="0"/>
              <a:t>konzistentnost;</a:t>
            </a:r>
            <a:endParaRPr lang="en-US" sz="2000" dirty="0"/>
          </a:p>
          <a:p>
            <a:pPr lvl="1"/>
            <a:r>
              <a:rPr lang="sr-Latn-RS" sz="2400" dirty="0"/>
              <a:t>skalabilnost;</a:t>
            </a:r>
            <a:endParaRPr lang="en-US" sz="2000" dirty="0"/>
          </a:p>
          <a:p>
            <a:pPr lvl="1"/>
            <a:r>
              <a:rPr lang="sr-Latn-RS" sz="2400" dirty="0"/>
              <a:t>distribuiranost.</a:t>
            </a:r>
            <a:endParaRPr lang="en-US" sz="2000" dirty="0"/>
          </a:p>
          <a:p>
            <a:pPr lvl="1">
              <a:lnSpc>
                <a:spcPct val="150000"/>
              </a:lnSpc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database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77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0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</a:t>
            </a:r>
            <a:r>
              <a:rPr lang="sr-Latn-RS" dirty="0" smtClean="0"/>
              <a:t>aza </a:t>
            </a:r>
            <a:r>
              <a:rPr lang="sr-Latn-RS" dirty="0"/>
              <a:t>podataka kao usluga (Database as a service) koju hostuje </a:t>
            </a:r>
            <a:r>
              <a:rPr lang="sr-Latn-RS" dirty="0" smtClean="0"/>
              <a:t>Neo4j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Pouzdana</a:t>
            </a:r>
            <a:r>
              <a:rPr lang="en-US" dirty="0" smtClean="0"/>
              <a:t>, </a:t>
            </a:r>
            <a:r>
              <a:rPr lang="en-US" dirty="0" err="1" smtClean="0"/>
              <a:t>sigurna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potpuno</a:t>
            </a:r>
            <a:r>
              <a:rPr lang="en-US" dirty="0" smtClean="0"/>
              <a:t> </a:t>
            </a:r>
            <a:r>
              <a:rPr lang="en-US" dirty="0" err="1" smtClean="0"/>
              <a:t>automatizovana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Prednosti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Inovativnost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Pouzdanost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Laka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upotrebu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Skalabilnost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Brzina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Sigurnost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Produktivnost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Isplativost</a:t>
            </a:r>
            <a:r>
              <a:rPr lang="en-US" dirty="0" smtClean="0"/>
              <a:t>;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Aura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814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Nedostaci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direktorijum za uvoz je </a:t>
            </a:r>
            <a:r>
              <a:rPr lang="sr-Latn-RS" dirty="0" smtClean="0"/>
              <a:t>nedostupan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upotreba neo4j-admin alata za upload podataka je </a:t>
            </a:r>
            <a:r>
              <a:rPr lang="sr-Latn-RS" dirty="0" smtClean="0"/>
              <a:t>zabranjena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uvoz lokalnih datoteka nije moguć pomoću </a:t>
            </a:r>
            <a:r>
              <a:rPr lang="sr-Latn-RS" dirty="0" smtClean="0"/>
              <a:t>APOC-a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čuvanje API akreditiva u konfiguracionoj datoteci nije </a:t>
            </a:r>
            <a:r>
              <a:rPr lang="sr-Latn-RS" dirty="0" smtClean="0"/>
              <a:t>mogoće</a:t>
            </a:r>
            <a:r>
              <a:rPr lang="en-US" dirty="0" smtClean="0"/>
              <a:t>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Aura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388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instance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Konekcija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instancu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Aura</a:t>
            </a:r>
            <a:endParaRPr lang="sr-Latn-R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1628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886200"/>
            <a:ext cx="275705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18" y="3937289"/>
            <a:ext cx="3262661" cy="162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2668"/>
            <a:ext cx="2667000" cy="143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319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Neo4j Cloud baza podataka</vt:lpstr>
      <vt:lpstr>Zadatak</vt:lpstr>
      <vt:lpstr>Cloud Computing</vt:lpstr>
      <vt:lpstr>Database as a service</vt:lpstr>
      <vt:lpstr>PowerPoint Presentation</vt:lpstr>
      <vt:lpstr>Cloud database</vt:lpstr>
      <vt:lpstr>Neo4j Aura</vt:lpstr>
      <vt:lpstr>Neo4j Aura</vt:lpstr>
      <vt:lpstr>Neo4j Aura</vt:lpstr>
      <vt:lpstr>Neo4j Aura</vt:lpstr>
      <vt:lpstr>Neo4j Aura</vt:lpstr>
      <vt:lpstr>Zaključak</vt:lpstr>
      <vt:lpstr>Hvala na pažnji 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7</cp:revision>
  <dcterms:created xsi:type="dcterms:W3CDTF">2022-06-23T15:51:08Z</dcterms:created>
  <dcterms:modified xsi:type="dcterms:W3CDTF">2022-06-23T16:37:55Z</dcterms:modified>
</cp:coreProperties>
</file>