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43"/>
  </p:normalViewPr>
  <p:slideViewPr>
    <p:cSldViewPr snapToGrid="0" snapToObjects="1">
      <p:cViewPr varScale="1">
        <p:scale>
          <a:sx n="90" d="100"/>
          <a:sy n="90" d="100"/>
        </p:scale>
        <p:origin x="89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FB3B0B5-3FE0-4F47-A5D1-55012F8382C6}" type="datetimeFigureOut">
              <a:rPr lang="en-US" smtClean="0"/>
              <a:t>4/9/17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C3F39-FCA5-0E4C-A9FB-E95544BB54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B3B0B5-3FE0-4F47-A5D1-55012F8382C6}" type="datetimeFigureOut">
              <a:rPr lang="en-US" smtClean="0"/>
              <a:t>4/9/17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C3F39-FCA5-0E4C-A9FB-E95544BB54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B3B0B5-3FE0-4F47-A5D1-55012F8382C6}" type="datetimeFigureOut">
              <a:rPr lang="en-US" smtClean="0"/>
              <a:t>4/9/17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C3F39-FCA5-0E4C-A9FB-E95544BB54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B3B0B5-3FE0-4F47-A5D1-55012F8382C6}" type="datetimeFigureOut">
              <a:rPr lang="en-US" smtClean="0"/>
              <a:t>4/9/17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C3F39-FCA5-0E4C-A9FB-E95544BB543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B3B0B5-3FE0-4F47-A5D1-55012F8382C6}" type="datetimeFigureOut">
              <a:rPr lang="en-US" smtClean="0"/>
              <a:t>4/9/17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8C3F39-FCA5-0E4C-A9FB-E95544BB54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FB3B0B5-3FE0-4F47-A5D1-55012F8382C6}" type="datetimeFigureOut">
              <a:rPr lang="en-US" smtClean="0"/>
              <a:t>4/9/17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8C3F39-FCA5-0E4C-A9FB-E95544BB54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FB3B0B5-3FE0-4F47-A5D1-55012F8382C6}" type="datetimeFigureOut">
              <a:rPr lang="en-US" smtClean="0"/>
              <a:t>4/9/17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8C3F39-FCA5-0E4C-A9FB-E95544BB54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B3B0B5-3FE0-4F47-A5D1-55012F8382C6}" type="datetimeFigureOut">
              <a:rPr lang="en-US" smtClean="0"/>
              <a:t>4/9/17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8C3F39-FCA5-0E4C-A9FB-E95544BB54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B3B0B5-3FE0-4F47-A5D1-55012F8382C6}" type="datetimeFigureOut">
              <a:rPr lang="en-US" smtClean="0"/>
              <a:t>4/9/17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8C3F39-FCA5-0E4C-A9FB-E95544BB54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B3B0B5-3FE0-4F47-A5D1-55012F8382C6}" type="datetimeFigureOut">
              <a:rPr lang="en-US" smtClean="0"/>
              <a:t>4/9/17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8C3F39-FCA5-0E4C-A9FB-E95544BB54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B3B0B5-3FE0-4F47-A5D1-55012F8382C6}" type="datetimeFigureOut">
              <a:rPr lang="en-US" smtClean="0"/>
              <a:t>4/9/17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8C3F39-FCA5-0E4C-A9FB-E95544BB54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B3B0B5-3FE0-4F47-A5D1-55012F8382C6}" type="datetimeFigureOut">
              <a:rPr lang="en-US" smtClean="0"/>
              <a:t>4/9/17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8C3F39-FCA5-0E4C-A9FB-E95544BB543C}" type="slidenum">
              <a:rPr lang="en-US" smtClean="0"/>
              <a:t>‹#›</a:t>
            </a:fld>
            <a:endParaRPr lang="en-US"/>
          </a:p>
        </p:txBody>
      </p:sp>
    </p:spTree>
    <p:extLst>
      <p:ext uri="{BB962C8B-B14F-4D97-AF65-F5344CB8AC3E}">
        <p14:creationId xmlns:p14="http://schemas.microsoft.com/office/powerpoint/2010/main" val="103498911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85800"/>
            <a:ext cx="9144000" cy="1243013"/>
          </a:xfrm>
        </p:spPr>
        <p:txBody>
          <a:bodyPr>
            <a:normAutofit/>
          </a:bodyPr>
          <a:lstStyle/>
          <a:p>
            <a:r>
              <a:rPr lang="en-US" sz="7200" dirty="0" err="1" smtClean="0"/>
              <a:t>Aequor</a:t>
            </a:r>
            <a:endParaRPr lang="en-US" sz="7200" dirty="0"/>
          </a:p>
        </p:txBody>
      </p:sp>
      <p:sp>
        <p:nvSpPr>
          <p:cNvPr id="3" name="Subtitle 2"/>
          <p:cNvSpPr>
            <a:spLocks noGrp="1"/>
          </p:cNvSpPr>
          <p:nvPr>
            <p:ph type="subTitle"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28813"/>
            <a:ext cx="12192000" cy="4929187"/>
          </a:xfrm>
          <a:prstGeom prst="rect">
            <a:avLst/>
          </a:prstGeom>
        </p:spPr>
      </p:pic>
    </p:spTree>
    <p:extLst>
      <p:ext uri="{BB962C8B-B14F-4D97-AF65-F5344CB8AC3E}">
        <p14:creationId xmlns:p14="http://schemas.microsoft.com/office/powerpoint/2010/main" val="14871391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Concept</a:t>
            </a:r>
            <a:endParaRPr lang="en-US" dirty="0"/>
          </a:p>
        </p:txBody>
      </p:sp>
      <p:sp>
        <p:nvSpPr>
          <p:cNvPr id="3" name="Content Placeholder 2"/>
          <p:cNvSpPr>
            <a:spLocks noGrp="1"/>
          </p:cNvSpPr>
          <p:nvPr>
            <p:ph idx="1"/>
          </p:nvPr>
        </p:nvSpPr>
        <p:spPr/>
        <p:txBody>
          <a:bodyPr/>
          <a:lstStyle/>
          <a:p>
            <a:r>
              <a:rPr lang="en-CA" dirty="0" err="1"/>
              <a:t>Aequor</a:t>
            </a:r>
            <a:r>
              <a:rPr lang="en-CA" dirty="0"/>
              <a:t> examines hidden secrets </a:t>
            </a:r>
            <a:r>
              <a:rPr lang="en-CA" dirty="0" smtClean="0"/>
              <a:t>beneath </a:t>
            </a:r>
            <a:r>
              <a:rPr lang="en-CA" dirty="0"/>
              <a:t>sea level to unmask, not only the present and future models of nature, but the unnoticed past we are not fully discovering </a:t>
            </a:r>
            <a:r>
              <a:rPr lang="en-CA" dirty="0" smtClean="0"/>
              <a:t>through </a:t>
            </a:r>
            <a:r>
              <a:rPr lang="en-CA" dirty="0"/>
              <a:t>history. Thereby, this piece allows the viewer to overtake the biological and physical world that creates an exploratory portraiture of </a:t>
            </a:r>
            <a:r>
              <a:rPr lang="en-CA" dirty="0" smtClean="0"/>
              <a:t>human being’s </a:t>
            </a:r>
            <a:r>
              <a:rPr lang="en-CA" dirty="0"/>
              <a:t>dominance over nature. Viewers become controllers of the landscape transformations with various interactive possibilities. At this point, the individual is an agent affecting the geological structure that questions our mode of </a:t>
            </a:r>
            <a:r>
              <a:rPr lang="en-CA" dirty="0" smtClean="0"/>
              <a:t>exploitation. </a:t>
            </a:r>
            <a:endParaRPr lang="en-US" dirty="0"/>
          </a:p>
          <a:p>
            <a:endParaRPr lang="en-US" dirty="0"/>
          </a:p>
        </p:txBody>
      </p:sp>
    </p:spTree>
    <p:extLst>
      <p:ext uri="{BB962C8B-B14F-4D97-AF65-F5344CB8AC3E}">
        <p14:creationId xmlns:p14="http://schemas.microsoft.com/office/powerpoint/2010/main" val="374707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Research-creation</a:t>
            </a:r>
            <a:endParaRPr lang="en-US" dirty="0"/>
          </a:p>
        </p:txBody>
      </p:sp>
      <p:sp>
        <p:nvSpPr>
          <p:cNvPr id="3" name="Content Placeholder 2"/>
          <p:cNvSpPr>
            <a:spLocks noGrp="1"/>
          </p:cNvSpPr>
          <p:nvPr>
            <p:ph idx="1"/>
          </p:nvPr>
        </p:nvSpPr>
        <p:spPr>
          <a:xfrm>
            <a:off x="9158288" y="3200400"/>
            <a:ext cx="2443162" cy="2841626"/>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4" name="Content Placeholder 2"/>
          <p:cNvSpPr txBox="1">
            <a:spLocks/>
          </p:cNvSpPr>
          <p:nvPr/>
        </p:nvSpPr>
        <p:spPr>
          <a:xfrm>
            <a:off x="590549" y="1690688"/>
            <a:ext cx="10763251" cy="4724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Concept</a:t>
            </a:r>
          </a:p>
          <a:p>
            <a:r>
              <a:rPr lang="en-US" dirty="0" smtClean="0"/>
              <a:t>Sea Levels data</a:t>
            </a:r>
          </a:p>
          <a:p>
            <a:r>
              <a:rPr lang="en-US" dirty="0" smtClean="0"/>
              <a:t>Create the design and aesthetic of the artwork</a:t>
            </a:r>
          </a:p>
          <a:p>
            <a:r>
              <a:rPr lang="en-US" dirty="0" smtClean="0"/>
              <a:t>Research the meaning of interaction</a:t>
            </a:r>
          </a:p>
          <a:p>
            <a:r>
              <a:rPr lang="en-US" dirty="0" smtClean="0"/>
              <a:t>Implement the interaction</a:t>
            </a:r>
          </a:p>
          <a:p>
            <a:r>
              <a:rPr lang="en-US" dirty="0" smtClean="0"/>
              <a:t>Return the interaction values</a:t>
            </a:r>
          </a:p>
          <a:p>
            <a:r>
              <a:rPr lang="en-US" dirty="0" smtClean="0"/>
              <a:t>Creating transitioning between three functions</a:t>
            </a:r>
          </a:p>
          <a:p>
            <a:r>
              <a:rPr lang="en-US" dirty="0" smtClean="0"/>
              <a:t>Research the best possible presentation for future presentation</a:t>
            </a:r>
            <a:endParaRPr lang="en-US" dirty="0"/>
          </a:p>
        </p:txBody>
      </p:sp>
    </p:spTree>
    <p:extLst>
      <p:ext uri="{BB962C8B-B14F-4D97-AF65-F5344CB8AC3E}">
        <p14:creationId xmlns:p14="http://schemas.microsoft.com/office/powerpoint/2010/main" val="17270826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005263" cy="1325563"/>
          </a:xfrm>
        </p:spPr>
        <p:txBody>
          <a:bodyPr/>
          <a:lstStyle/>
          <a:p>
            <a:pPr algn="ctr"/>
            <a:r>
              <a:rPr lang="en-US" dirty="0"/>
              <a:t>Challenges</a:t>
            </a:r>
          </a:p>
        </p:txBody>
      </p:sp>
      <p:sp>
        <p:nvSpPr>
          <p:cNvPr id="3" name="Content Placeholder 2"/>
          <p:cNvSpPr>
            <a:spLocks noGrp="1"/>
          </p:cNvSpPr>
          <p:nvPr>
            <p:ph idx="1"/>
          </p:nvPr>
        </p:nvSpPr>
        <p:spPr>
          <a:xfrm>
            <a:off x="271464" y="1825624"/>
            <a:ext cx="5714999" cy="5032376"/>
          </a:xfrm>
        </p:spPr>
        <p:txBody>
          <a:bodyPr>
            <a:normAutofit fontScale="92500" lnSpcReduction="20000"/>
          </a:bodyPr>
          <a:lstStyle/>
          <a:p>
            <a:r>
              <a:rPr lang="en-US" dirty="0" smtClean="0"/>
              <a:t>The meaning of interaction with the environment (Research)</a:t>
            </a:r>
          </a:p>
          <a:p>
            <a:r>
              <a:rPr lang="en-US" dirty="0" smtClean="0"/>
              <a:t>JSON file</a:t>
            </a:r>
          </a:p>
          <a:p>
            <a:r>
              <a:rPr lang="en-US" dirty="0" smtClean="0"/>
              <a:t>Mapping Leap Motion values to the landscape</a:t>
            </a:r>
          </a:p>
          <a:p>
            <a:r>
              <a:rPr lang="en-US" dirty="0" smtClean="0"/>
              <a:t>Keeping track of the values changing from initial to middle and end state</a:t>
            </a:r>
          </a:p>
          <a:p>
            <a:r>
              <a:rPr lang="en-US" dirty="0" smtClean="0"/>
              <a:t>Transition between each three functions</a:t>
            </a:r>
          </a:p>
          <a:p>
            <a:r>
              <a:rPr lang="en-US" dirty="0" smtClean="0"/>
              <a:t>Fluid Movement across the landscape with or without interaction</a:t>
            </a:r>
          </a:p>
          <a:p>
            <a:r>
              <a:rPr lang="en-US" dirty="0" smtClean="0"/>
              <a:t>Sensitivity (STILL A PROBLEM)</a:t>
            </a:r>
          </a:p>
          <a:p>
            <a:r>
              <a:rPr lang="en-US" dirty="0" smtClean="0"/>
              <a:t>Opacity of my program</a:t>
            </a:r>
          </a:p>
          <a:p>
            <a:endParaRPr lang="en-US" dirty="0"/>
          </a:p>
        </p:txBody>
      </p:sp>
      <p:sp>
        <p:nvSpPr>
          <p:cNvPr id="4" name="Rectangle 3"/>
          <p:cNvSpPr/>
          <p:nvPr/>
        </p:nvSpPr>
        <p:spPr>
          <a:xfrm>
            <a:off x="6215063" y="1690689"/>
            <a:ext cx="5529262" cy="5293757"/>
          </a:xfrm>
          <a:prstGeom prst="rect">
            <a:avLst/>
          </a:prstGeom>
        </p:spPr>
        <p:txBody>
          <a:bodyPr wrap="square">
            <a:spAutoFit/>
          </a:bodyPr>
          <a:lstStyle/>
          <a:p>
            <a:pPr marL="457200" indent="-457200">
              <a:buFont typeface="Arial" charset="0"/>
              <a:buChar char="•"/>
            </a:pPr>
            <a:r>
              <a:rPr lang="en-US" sz="2600" dirty="0" smtClean="0"/>
              <a:t>A Geology of Media</a:t>
            </a:r>
            <a:endParaRPr lang="en-US" sz="2600" dirty="0"/>
          </a:p>
          <a:p>
            <a:pPr marL="457200" indent="-457200">
              <a:buFont typeface="Arial" charset="0"/>
              <a:buChar char="•"/>
            </a:pPr>
            <a:r>
              <a:rPr lang="en-US" sz="2600" dirty="0" smtClean="0"/>
              <a:t>Converting from Excel to JSON</a:t>
            </a:r>
          </a:p>
          <a:p>
            <a:pPr marL="457200" indent="-457200">
              <a:buFont typeface="Arial" charset="0"/>
              <a:buChar char="•"/>
            </a:pPr>
            <a:r>
              <a:rPr lang="en-US" sz="2600" dirty="0" smtClean="0"/>
              <a:t>Function </a:t>
            </a:r>
            <a:r>
              <a:rPr lang="en-US" sz="2600" dirty="0" err="1" smtClean="0"/>
              <a:t>screenX</a:t>
            </a:r>
            <a:r>
              <a:rPr lang="en-US" sz="2600" dirty="0" smtClean="0"/>
              <a:t>, </a:t>
            </a:r>
            <a:r>
              <a:rPr lang="en-US" sz="2600" dirty="0" err="1" smtClean="0"/>
              <a:t>screenY</a:t>
            </a:r>
            <a:r>
              <a:rPr lang="en-US" sz="2600" dirty="0"/>
              <a:t> </a:t>
            </a:r>
            <a:r>
              <a:rPr lang="en-US" sz="2600" dirty="0" smtClean="0"/>
              <a:t>and </a:t>
            </a:r>
            <a:r>
              <a:rPr lang="en-US" sz="2600" dirty="0" err="1" smtClean="0"/>
              <a:t>screenZ</a:t>
            </a:r>
            <a:endParaRPr lang="en-US" sz="2600" dirty="0"/>
          </a:p>
          <a:p>
            <a:pPr marL="457200" indent="-457200">
              <a:buFont typeface="Arial" charset="0"/>
              <a:buChar char="•"/>
            </a:pPr>
            <a:r>
              <a:rPr lang="en-US" sz="2600" dirty="0" smtClean="0"/>
              <a:t>Tracking and differentiating the original</a:t>
            </a:r>
            <a:r>
              <a:rPr lang="en-US" sz="2600" dirty="0"/>
              <a:t>, middle and target values of the interaction</a:t>
            </a:r>
          </a:p>
          <a:p>
            <a:pPr marL="457200" indent="-457200">
              <a:buFont typeface="Arial" charset="0"/>
              <a:buChar char="•"/>
            </a:pPr>
            <a:r>
              <a:rPr lang="en-US" sz="2600" dirty="0"/>
              <a:t>Changing program states (no interaction, height interaction, finger interaction</a:t>
            </a:r>
            <a:r>
              <a:rPr lang="en-US" sz="2600" dirty="0" smtClean="0"/>
              <a:t>)</a:t>
            </a:r>
          </a:p>
          <a:p>
            <a:pPr marL="457200" indent="-457200">
              <a:buFont typeface="Arial" charset="0"/>
              <a:buChar char="•"/>
            </a:pPr>
            <a:r>
              <a:rPr lang="en-US" sz="2600" dirty="0" smtClean="0"/>
              <a:t>Function </a:t>
            </a:r>
            <a:r>
              <a:rPr lang="en-US" sz="2600" dirty="0" err="1"/>
              <a:t>l</a:t>
            </a:r>
            <a:r>
              <a:rPr lang="en-US" sz="2600" dirty="0" err="1" smtClean="0"/>
              <a:t>earp</a:t>
            </a:r>
            <a:r>
              <a:rPr lang="en-US" sz="2600" dirty="0" smtClean="0"/>
              <a:t> and </a:t>
            </a:r>
            <a:r>
              <a:rPr lang="en-US" sz="2600" dirty="0" err="1" smtClean="0"/>
              <a:t>calcZ</a:t>
            </a:r>
            <a:endParaRPr lang="en-US" sz="2600" dirty="0"/>
          </a:p>
          <a:p>
            <a:pPr marL="457200" indent="-457200">
              <a:buFont typeface="Arial" charset="0"/>
              <a:buChar char="•"/>
            </a:pPr>
            <a:r>
              <a:rPr lang="en-US" sz="2600" dirty="0" smtClean="0"/>
              <a:t>Rewriting the classes</a:t>
            </a:r>
            <a:endParaRPr lang="en-US" sz="2600" dirty="0"/>
          </a:p>
          <a:p>
            <a:endParaRPr lang="en-US" sz="2600" dirty="0"/>
          </a:p>
        </p:txBody>
      </p:sp>
      <p:sp>
        <p:nvSpPr>
          <p:cNvPr id="5" name="Rectangle 4"/>
          <p:cNvSpPr/>
          <p:nvPr/>
        </p:nvSpPr>
        <p:spPr>
          <a:xfrm>
            <a:off x="5114925" y="642938"/>
            <a:ext cx="5586413" cy="769441"/>
          </a:xfrm>
          <a:prstGeom prst="rect">
            <a:avLst/>
          </a:prstGeom>
        </p:spPr>
        <p:txBody>
          <a:bodyPr wrap="square">
            <a:spAutoFit/>
          </a:bodyPr>
          <a:lstStyle/>
          <a:p>
            <a:pPr algn="ctr"/>
            <a:r>
              <a:rPr lang="en-US" sz="4400" dirty="0"/>
              <a:t>S</a:t>
            </a:r>
            <a:r>
              <a:rPr lang="en-US" sz="4400" dirty="0" smtClean="0"/>
              <a:t>olutions</a:t>
            </a:r>
            <a:endParaRPr lang="en-US" sz="4400" dirty="0"/>
          </a:p>
        </p:txBody>
      </p:sp>
    </p:spTree>
    <p:extLst>
      <p:ext uri="{BB962C8B-B14F-4D97-AF65-F5344CB8AC3E}">
        <p14:creationId xmlns:p14="http://schemas.microsoft.com/office/powerpoint/2010/main" val="8517342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Additional intentions</a:t>
            </a:r>
            <a:endParaRPr lang="en-US" dirty="0"/>
          </a:p>
        </p:txBody>
      </p:sp>
      <p:sp>
        <p:nvSpPr>
          <p:cNvPr id="3" name="Content Placeholder 2"/>
          <p:cNvSpPr>
            <a:spLocks noGrp="1"/>
          </p:cNvSpPr>
          <p:nvPr>
            <p:ph idx="1"/>
          </p:nvPr>
        </p:nvSpPr>
        <p:spPr>
          <a:xfrm>
            <a:off x="838200" y="1690689"/>
            <a:ext cx="10515600" cy="4486274"/>
          </a:xfrm>
        </p:spPr>
        <p:txBody>
          <a:bodyPr/>
          <a:lstStyle/>
          <a:p>
            <a:r>
              <a:rPr lang="en-US" dirty="0" smtClean="0"/>
              <a:t>Improving the fluid movement of the interaction</a:t>
            </a:r>
          </a:p>
          <a:p>
            <a:r>
              <a:rPr lang="en-US" dirty="0" smtClean="0"/>
              <a:t>Designating an area of interaction where the vertexes are affected with curved movement. </a:t>
            </a:r>
          </a:p>
          <a:p>
            <a:r>
              <a:rPr lang="en-US" dirty="0" smtClean="0"/>
              <a:t>Adding gestures</a:t>
            </a:r>
          </a:p>
          <a:p>
            <a:r>
              <a:rPr lang="en-US" dirty="0" smtClean="0"/>
              <a:t>More control over vertexes</a:t>
            </a:r>
          </a:p>
          <a:p>
            <a:r>
              <a:rPr lang="en-US" dirty="0" smtClean="0"/>
              <a:t>Presentation (different methods of presentation)</a:t>
            </a:r>
            <a:endParaRPr lang="en-US" dirty="0"/>
          </a:p>
        </p:txBody>
      </p:sp>
    </p:spTree>
    <p:extLst>
      <p:ext uri="{BB962C8B-B14F-4D97-AF65-F5344CB8AC3E}">
        <p14:creationId xmlns:p14="http://schemas.microsoft.com/office/powerpoint/2010/main" val="11487719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6325" y="1471613"/>
            <a:ext cx="5700713" cy="3286125"/>
          </a:xfrm>
        </p:spPr>
        <p:txBody>
          <a:bodyPr>
            <a:noAutofit/>
          </a:bodyPr>
          <a:lstStyle/>
          <a:p>
            <a:r>
              <a:rPr lang="en-US" sz="6600" dirty="0" smtClean="0"/>
              <a:t>DEMO</a:t>
            </a:r>
            <a:endParaRPr lang="en-US" sz="6600"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752648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3362" y="365125"/>
            <a:ext cx="7310437" cy="5578475"/>
          </a:xfrm>
        </p:spPr>
        <p:txBody>
          <a:bodyPr>
            <a:normAutofit/>
          </a:bodyPr>
          <a:lstStyle/>
          <a:p>
            <a:r>
              <a:rPr lang="en-US" sz="6600" dirty="0" smtClean="0"/>
              <a:t>THANK YOU</a:t>
            </a:r>
            <a:endParaRPr lang="en-US" sz="6600"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2792833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121</TotalTime>
  <Words>275</Words>
  <Application>Microsoft Macintosh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Calibri Light</vt:lpstr>
      <vt:lpstr>Arial</vt:lpstr>
      <vt:lpstr>Office Theme</vt:lpstr>
      <vt:lpstr>Aequor</vt:lpstr>
      <vt:lpstr>Concept</vt:lpstr>
      <vt:lpstr>Research-creation</vt:lpstr>
      <vt:lpstr>Challenges</vt:lpstr>
      <vt:lpstr>Additional intentions</vt:lpstr>
      <vt:lpstr>DEMO</vt:lpstr>
      <vt:lpstr>THANK YOU</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Aqueor</dc:title>
  <dc:creator>Nikola Mitrovic</dc:creator>
  <cp:lastModifiedBy>Nikola Mitrovic</cp:lastModifiedBy>
  <cp:revision>17</cp:revision>
  <dcterms:created xsi:type="dcterms:W3CDTF">2017-04-09T23:51:14Z</dcterms:created>
  <dcterms:modified xsi:type="dcterms:W3CDTF">2017-04-10T02:06:37Z</dcterms:modified>
</cp:coreProperties>
</file>