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7" r:id="rId10"/>
    <p:sldId id="258" r:id="rId11"/>
    <p:sldId id="260" r:id="rId12"/>
    <p:sldId id="261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84062F-643F-43BD-BD6F-EB8964F53ACD}" type="datetimeFigureOut">
              <a:rPr lang="en-US" smtClean="0"/>
              <a:t>6/18/2015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252F0E-0556-4BB0-96E4-F0D0AFB59C0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AWT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Events and Event Delegation </a:t>
            </a:r>
            <a:r>
              <a:rPr lang="en-IN" dirty="0" err="1" smtClean="0"/>
              <a:t>model&amp;</a:t>
            </a:r>
            <a:r>
              <a:rPr lang="en-IN" dirty="0" err="1" smtClean="0"/>
              <a:t>EventHandling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2143116"/>
            <a:ext cx="4357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IN" sz="2400" dirty="0" smtClean="0"/>
              <a:t>Design a class whose objects are capable of handling events like window events, mouse events, action events, etc.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The class should implement an appropriate Listener interface available in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java.awt.event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601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2143116"/>
            <a:ext cx="4357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IN" sz="2400" dirty="0" smtClean="0"/>
              <a:t>The different interfaces are: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algn="just"/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algn="just"/>
            <a:r>
              <a:rPr lang="en-I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MouseListener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algn="just"/>
            <a:r>
              <a:rPr lang="en-I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MouseMotionListener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,..</a:t>
            </a:r>
            <a:endParaRPr lang="en-IN" sz="24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IN" sz="2400" dirty="0" smtClean="0"/>
              <a:t>The class should implement all the methods in the interface.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8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2143116"/>
            <a:ext cx="435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400" dirty="0" smtClean="0"/>
              <a:t>Create an object of that class and register it with the frame window as the event handler.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7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e){ 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TempConverter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extends Frame {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TempConverter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super(“Temp Converter");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(300,300);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setLocation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(500,200);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	.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	.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=new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57818" y="2285992"/>
            <a:ext cx="3643338" cy="30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5500694" y="271462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3570" y="235743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2786058"/>
            <a:ext cx="35004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  	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714744" y="3357562"/>
            <a:ext cx="164307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192880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57818" y="2285992"/>
            <a:ext cx="3643338" cy="30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5500694" y="271462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3570" y="235743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2786058"/>
            <a:ext cx="35004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  	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714744" y="3357562"/>
            <a:ext cx="164307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192880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643306" y="2214554"/>
            <a:ext cx="500066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4" y="214313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143240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Window Closed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Delegate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57818" y="2285992"/>
            <a:ext cx="3643338" cy="30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5500694" y="2714620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3570" y="235743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WEHandler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2786058"/>
            <a:ext cx="35004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e){}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 e){  	</a:t>
            </a:r>
            <a:r>
              <a:rPr lang="en-IN" sz="10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IN" sz="1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714744" y="3357562"/>
            <a:ext cx="164307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192880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wh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643306" y="2214554"/>
            <a:ext cx="500066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57488" y="4786322"/>
            <a:ext cx="3071834" cy="13573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20" y="5572140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Event handling loop recognizes the event, notifies the listener object by invoking the appropriate event handling method. The details related to the event are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4" y="214313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143240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Window Closed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TempConverter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Frame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TempConverter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(“Temp Converter");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(300,300);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setLocation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(500,200);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Application</a:t>
            </a: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8922" y="2400302"/>
            <a:ext cx="3314714" cy="331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0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 Application-add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When adding controls, we should specify the layout in which the controls are to be added to the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Frame </a:t>
            </a:r>
            <a:r>
              <a:rPr lang="en-IN" dirty="0" smtClean="0">
                <a:cs typeface="Courier New" pitchFamily="49" charset="0"/>
              </a:rPr>
              <a:t>window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cs typeface="Courier New" pitchFamily="49" charset="0"/>
              </a:rPr>
              <a:t>which is a container.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fl=new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(fl);</a:t>
            </a:r>
          </a:p>
          <a:p>
            <a:pPr algn="ctr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/>
            <a:r>
              <a:rPr lang="en-IN" dirty="0" smtClean="0">
                <a:cs typeface="Courier New" pitchFamily="49" charset="0"/>
              </a:rPr>
              <a:t>adds controls in left to right top to bottom order.</a:t>
            </a:r>
            <a:endParaRPr lang="en-IN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 Application-add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cs typeface="Courier New" pitchFamily="49" charset="0"/>
              </a:rPr>
              <a:t>Add labels, </a:t>
            </a:r>
            <a:r>
              <a:rPr lang="en-IN" dirty="0" err="1" smtClean="0">
                <a:cs typeface="Courier New" pitchFamily="49" charset="0"/>
              </a:rPr>
              <a:t>textfields</a:t>
            </a:r>
            <a:r>
              <a:rPr lang="en-IN" dirty="0" smtClean="0">
                <a:cs typeface="Courier New" pitchFamily="49" charset="0"/>
              </a:rPr>
              <a:t> and buttons to the frame window.</a:t>
            </a:r>
          </a:p>
          <a:p>
            <a:pPr algn="just"/>
            <a:r>
              <a:rPr lang="en-IN" dirty="0" smtClean="0">
                <a:cs typeface="Courier New" pitchFamily="49" charset="0"/>
              </a:rPr>
              <a:t>Declare the fields, create objects and add.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Label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lblFt,lblC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btnConvert,btnClr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 Application-add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lblFt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Label(“Fahrenheit”);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lblC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Label(“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btnConvert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Button(“Convert”);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btnClr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Button(“Clear”);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 Application-add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lblFt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txtF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lblC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txtC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btnConvert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btnClr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 Application-add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50"/>
            <a:ext cx="4357708" cy="435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93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143372" y="185736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Window Closed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548856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Button Clicked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4810" y="2500306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Different events like window closed, button clicked, mouse clicked, mouse moved may take place in a window.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How to handle these events in a meaningful way specific to that window?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3286116" y="200024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54" y="214313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6200000" flipV="1">
            <a:off x="785786" y="4000504"/>
            <a:ext cx="228601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1334</TotalTime>
  <Words>424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AWT</vt:lpstr>
      <vt:lpstr>Window Application</vt:lpstr>
      <vt:lpstr>Window Application</vt:lpstr>
      <vt:lpstr>Window Application-add controls</vt:lpstr>
      <vt:lpstr>Window Application-add controls</vt:lpstr>
      <vt:lpstr>Window Application-add controls</vt:lpstr>
      <vt:lpstr>Window Application-add controls</vt:lpstr>
      <vt:lpstr>Window Application-add controls</vt:lpstr>
      <vt:lpstr>Events</vt:lpstr>
      <vt:lpstr>Event Delegate Model</vt:lpstr>
      <vt:lpstr>Event Delegate Model</vt:lpstr>
      <vt:lpstr>Event Delegate Model</vt:lpstr>
      <vt:lpstr>Event Delegate Model</vt:lpstr>
      <vt:lpstr>Event Delegate Model</vt:lpstr>
      <vt:lpstr>Event Delegate Model</vt:lpstr>
      <vt:lpstr>Event Delegate Model</vt:lpstr>
      <vt:lpstr>Event Delegate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becc</dc:creator>
  <cp:lastModifiedBy>Admin</cp:lastModifiedBy>
  <cp:revision>25</cp:revision>
  <dcterms:created xsi:type="dcterms:W3CDTF">2015-02-22T08:11:32Z</dcterms:created>
  <dcterms:modified xsi:type="dcterms:W3CDTF">2015-06-18T00:28:17Z</dcterms:modified>
</cp:coreProperties>
</file>