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70" r:id="rId4"/>
    <p:sldId id="267" r:id="rId5"/>
    <p:sldId id="268" r:id="rId6"/>
    <p:sldId id="26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6D8E-30A3-431B-9889-7C36F286DDF3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28631-1D6E-431D-9AD1-D61F6DA67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231AB4-875C-4D9A-9A4D-F16E304ABFEA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Window Toolkit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533400"/>
                <a:gridCol w="7848600"/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Canvas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Canvas control represents a rectangular area where application can draw something or can receive inputs created by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275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ScrollBar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Scrollbar control represents a scroll bar component in order to enable user to select from range of values.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609600"/>
                <a:gridCol w="7772400"/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Dialog control represents a top-level window with a title and a border used to take some form of input from the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1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FileDialog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smtClean="0"/>
                        <a:t> control </a:t>
                      </a:r>
                      <a:r>
                        <a:rPr lang="en-US" sz="2400" dirty="0"/>
                        <a:t>represents a dialog window from which the user can select a file.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1"/>
          <a:ext cx="8686800" cy="4882576"/>
        </p:xfrm>
        <a:graphic>
          <a:graphicData uri="http://schemas.openxmlformats.org/drawingml/2006/table">
            <a:tbl>
              <a:tblPr/>
              <a:tblGrid>
                <a:gridCol w="533400"/>
                <a:gridCol w="8153400"/>
              </a:tblGrid>
              <a:tr h="3525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Container &amp; Description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Panel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Panel is the simplest container. It provides space in which any other component can be placed, including other panels.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Applet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An Applet is a Container Panel that is displayed in a web page.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Window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Window object is a top-level window with no borders and no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4443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Frame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Frame is a top-level window with a title and a border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3856136"/>
        </p:xfrm>
        <a:graphic>
          <a:graphicData uri="http://schemas.openxmlformats.org/drawingml/2006/table">
            <a:tbl>
              <a:tblPr/>
              <a:tblGrid>
                <a:gridCol w="723824"/>
                <a:gridCol w="7658176"/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MenuComponent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It is the top level class for all menu related controls.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1413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 object is associated with the top-level window.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Menu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Menu object is a pull-down menu component which is displayed from the menu bar.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4221896"/>
        </p:xfrm>
        <a:graphic>
          <a:graphicData uri="http://schemas.openxmlformats.org/drawingml/2006/table">
            <a:tbl>
              <a:tblPr/>
              <a:tblGrid>
                <a:gridCol w="723824"/>
                <a:gridCol w="7658176"/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MenuItem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items in the menu must belong to the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 or any of its subclass.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CheckboxMenuItem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CheckboxMenuItem</a:t>
                      </a:r>
                      <a:r>
                        <a:rPr lang="en-US" sz="2400" dirty="0"/>
                        <a:t> is subclass of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which can be checked and unchecked.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PopupMenu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PopupMenu</a:t>
                      </a:r>
                      <a:r>
                        <a:rPr lang="en-US" sz="2400" dirty="0"/>
                        <a:t> can be dynamically popped up at a specified position within a component.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5963"/>
            <a:ext cx="4724400" cy="4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09624"/>
            <a:ext cx="6629400" cy="60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a better idea to subclass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so that, one can design an application with an extended functionality of the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class.</a:t>
            </a:r>
          </a:p>
          <a:p>
            <a:pPr algn="just"/>
            <a:r>
              <a:rPr lang="en-IN" dirty="0" smtClean="0"/>
              <a:t>The constructor of such a class can be used to design the GUI of the application and  add event handlers.</a:t>
            </a:r>
          </a:p>
          <a:p>
            <a:pPr algn="just"/>
            <a:r>
              <a:rPr lang="en-IN" dirty="0" smtClean="0"/>
              <a:t>Create an object of that class to display the application designed.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Counter extends Frame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Counter(){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super(“Counter”);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(300,300);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//add GUI elements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CounterDemo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Counter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Counter();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Every user interface encompasses the following three main aspects: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UI elements</a:t>
            </a:r>
            <a:r>
              <a:rPr lang="en-US" dirty="0" smtClean="0"/>
              <a:t> : These are the core visual elements the user eventually sees and interacts with. AWT provides a huge list of widely used and common elements.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Layouts</a:t>
            </a:r>
            <a:r>
              <a:rPr lang="en-US" b="1" dirty="0" smtClean="0"/>
              <a:t>:</a:t>
            </a:r>
            <a:r>
              <a:rPr lang="en-US" dirty="0" smtClean="0"/>
              <a:t> They define how UI elements should be organized on the screen and provide a final look and feel to the GUI (Graphical User Interface).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Behavior</a:t>
            </a:r>
            <a:r>
              <a:rPr lang="en-US" b="1" dirty="0" smtClean="0"/>
              <a:t>:</a:t>
            </a:r>
            <a:r>
              <a:rPr lang="en-US" dirty="0" smtClean="0"/>
              <a:t> These are events which occur when the user interacts with UI elements. This is called event handling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Event Handling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AWT_EventHandl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981200"/>
            <a:ext cx="8416195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867400" y="35052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8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pic>
        <p:nvPicPr>
          <p:cNvPr id="35842" name="Picture 2" descr="https://www3.ntu.edu.sg/home/ehchua/programming/java/images/AWT_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2105024"/>
            <a:ext cx="829597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0" name="Picture 4" descr="https://www3.ntu.edu.sg/home/ehchua/programming/java/images/AWT_KeyEvent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2009774"/>
            <a:ext cx="8005572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 descr="http://www.tutorialspoint.com/awt/images/awt_men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943099"/>
            <a:ext cx="4848225" cy="48360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 descr="http://www.java2s.com/Code/JavaImages/Snippet7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3375356"/>
            <a:ext cx="4873625" cy="3348988"/>
          </a:xfrm>
          <a:prstGeom prst="rect">
            <a:avLst/>
          </a:prstGeom>
          <a:noFill/>
        </p:spPr>
      </p:pic>
      <p:pic>
        <p:nvPicPr>
          <p:cNvPr id="41990" name="Picture 6" descr="http://exploit.co.il/wp-content/uploads/2010/07/jav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791018"/>
            <a:ext cx="4076700" cy="255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4495170"/>
        </p:xfrm>
        <a:graphic>
          <a:graphicData uri="http://schemas.openxmlformats.org/drawingml/2006/table">
            <a:tbl>
              <a:tblPr/>
              <a:tblGrid>
                <a:gridCol w="304800"/>
                <a:gridCol w="8077200"/>
              </a:tblGrid>
              <a:tr h="1811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Label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Label object is a component for placing text in a container.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50076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Button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This class creates a labeled button.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8999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check box is a graphical component that can be in either an </a:t>
                      </a:r>
                      <a:r>
                        <a:rPr lang="en-US" sz="2400" b="1" dirty="0"/>
                        <a:t>on</a:t>
                      </a:r>
                      <a:r>
                        <a:rPr lang="en-US" sz="2400" dirty="0"/>
                        <a:t> (true) or </a:t>
                      </a:r>
                      <a:r>
                        <a:rPr lang="en-US" sz="2400" b="1" dirty="0"/>
                        <a:t>off</a:t>
                      </a:r>
                      <a:r>
                        <a:rPr lang="en-US" sz="2400" dirty="0"/>
                        <a:t> (false) state.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CheckBoxGroup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CheckboxGroup</a:t>
                      </a:r>
                      <a:r>
                        <a:rPr lang="en-US" sz="2400" dirty="0"/>
                        <a:t> class is used to group the set of checkbox.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10600" cy="4937558"/>
        </p:xfrm>
        <a:graphic>
          <a:graphicData uri="http://schemas.openxmlformats.org/drawingml/2006/table">
            <a:tbl>
              <a:tblPr/>
              <a:tblGrid>
                <a:gridCol w="533400"/>
                <a:gridCol w="8077200"/>
              </a:tblGrid>
              <a:tr h="3022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939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List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List component presents the user with a scrolling list of text items.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99797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TextField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TextField</a:t>
                      </a:r>
                      <a:r>
                        <a:rPr lang="en-US" sz="2400" dirty="0"/>
                        <a:t> object is a text component that allows for the editing of a single line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81907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TextArea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TextArea</a:t>
                      </a:r>
                      <a:r>
                        <a:rPr lang="en-US" sz="2400" dirty="0"/>
                        <a:t> object is a text component that allows for the editing of a multiple lines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95118"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Choice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Choice control is used to show pop up menu of choices. Selected choice is shown on the top of the menu.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202</Words>
  <Application>Microsoft Office PowerPoint</Application>
  <PresentationFormat>On-screen Show (4:3)</PresentationFormat>
  <Paragraphs>105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AWT</vt:lpstr>
      <vt:lpstr>GUI Controls</vt:lpstr>
      <vt:lpstr>Class hierarchy</vt:lpstr>
      <vt:lpstr>GUI Controls</vt:lpstr>
      <vt:lpstr>GUI Controls</vt:lpstr>
      <vt:lpstr>GUI Controls</vt:lpstr>
      <vt:lpstr>GUI Controls</vt:lpstr>
      <vt:lpstr>UI Elements</vt:lpstr>
      <vt:lpstr>UI Elements</vt:lpstr>
      <vt:lpstr>UI Elements</vt:lpstr>
      <vt:lpstr>UI Elements</vt:lpstr>
      <vt:lpstr>Containers</vt:lpstr>
      <vt:lpstr>Menus</vt:lpstr>
      <vt:lpstr>Menus</vt:lpstr>
      <vt:lpstr>Example</vt:lpstr>
      <vt:lpstr>Slide 16</vt:lpstr>
      <vt:lpstr>Sub classing Frame</vt:lpstr>
      <vt:lpstr>Sub classing Frame</vt:lpstr>
      <vt:lpstr>Sub classing Frame</vt:lpstr>
      <vt:lpstr>Event Handling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suds</dc:creator>
  <cp:lastModifiedBy>becc</cp:lastModifiedBy>
  <cp:revision>7</cp:revision>
  <dcterms:created xsi:type="dcterms:W3CDTF">2015-04-01T13:15:56Z</dcterms:created>
  <dcterms:modified xsi:type="dcterms:W3CDTF">2015-04-02T12:05:08Z</dcterms:modified>
</cp:coreProperties>
</file>