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7AADA5-FADD-4864-816E-9006B1AE735D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4C965D-AC0F-4F9C-AA25-84C800D0C4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FileDialog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FileDialogs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class displays a window from which the user can select a </a:t>
            </a:r>
            <a:r>
              <a:rPr lang="en-US" dirty="0" smtClean="0"/>
              <a:t>file.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window is </a:t>
            </a:r>
            <a:r>
              <a:rPr lang="en-US" dirty="0">
                <a:solidFill>
                  <a:schemeClr val="tx2"/>
                </a:solidFill>
              </a:rPr>
              <a:t>modal</a:t>
            </a:r>
            <a:r>
              <a:rPr lang="en-US" dirty="0"/>
              <a:t>--the application cannot continue until it is </a:t>
            </a:r>
            <a:r>
              <a:rPr lang="en-US" dirty="0" smtClean="0"/>
              <a:t>closed.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Only applications, not applets, can use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because only </a:t>
            </a:r>
            <a:r>
              <a:rPr lang="en-US" dirty="0"/>
              <a:t>applications can access </a:t>
            </a:r>
            <a:r>
              <a:rPr lang="en-US" dirty="0" smtClean="0"/>
              <a:t>files.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Every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dirty="0"/>
              <a:t> window is associated with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Frame</a:t>
            </a:r>
            <a:r>
              <a:rPr lang="en-US" dirty="0" smtClean="0">
                <a:latin typeface="Trebuchet MS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FileDialog window</a:t>
            </a:r>
          </a:p>
        </p:txBody>
      </p:sp>
      <p:pic>
        <p:nvPicPr>
          <p:cNvPr id="50179" name="Picture 3" descr="C:\Teaching\CIT591\file-dialo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781800" cy="421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FileDialog constructors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</a:t>
            </a:r>
            <a:r>
              <a:rPr lang="en-US" sz="2800" b="1" dirty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 f, String title)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  <a:r>
              <a:rPr lang="en-US" sz="2400" dirty="0"/>
              <a:t>, with the given </a:t>
            </a:r>
            <a:r>
              <a:rPr lang="en-US" sz="2400" dirty="0">
                <a:latin typeface="Trebuchet MS" pitchFamily="34" charset="0"/>
              </a:rPr>
              <a:t>title</a:t>
            </a:r>
          </a:p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(Frame f, String title,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type)</a:t>
            </a:r>
          </a:p>
          <a:p>
            <a:pPr lvl="1"/>
            <a:r>
              <a:rPr lang="en-US" sz="2400" dirty="0"/>
              <a:t>Creates a </a:t>
            </a:r>
            <a:r>
              <a:rPr lang="en-US" sz="2400" dirty="0" err="1"/>
              <a:t>FileDialog</a:t>
            </a:r>
            <a:r>
              <a:rPr lang="en-US" sz="2400" dirty="0"/>
              <a:t> attached to Frame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f</a:t>
            </a:r>
            <a:r>
              <a:rPr lang="en-US" sz="2400" dirty="0"/>
              <a:t>, with the given title;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/>
              <a:t> can be either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FileDialog.LOAD</a:t>
            </a:r>
            <a:r>
              <a:rPr lang="en-US" sz="2400" dirty="0"/>
              <a:t> or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FileDialog.SAVE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FileDialog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getDirectory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selected directory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name of the currently selected file, or </a:t>
            </a:r>
            <a:r>
              <a:rPr lang="en-US" dirty="0">
                <a:latin typeface="Trebuchet MS" pitchFamily="34" charset="0"/>
              </a:rPr>
              <a:t>null</a:t>
            </a:r>
            <a:r>
              <a:rPr lang="en-US" dirty="0"/>
              <a:t> if no file is </a:t>
            </a:r>
            <a:r>
              <a:rPr lang="en-US" dirty="0" smtClean="0"/>
              <a:t>selected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setDirectory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(String directory)</a:t>
            </a:r>
          </a:p>
          <a:p>
            <a:pPr lvl="1"/>
            <a:r>
              <a:rPr lang="en-US" dirty="0" smtClean="0"/>
              <a:t>Changes the current directory to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setFile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Changes the current file 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1"/>
            <a:ext cx="877770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170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FileDialog</vt:lpstr>
      <vt:lpstr> FileDialogs</vt:lpstr>
      <vt:lpstr>Typical FileDialog window</vt:lpstr>
      <vt:lpstr>FileDialog constructors</vt:lpstr>
      <vt:lpstr>FileDialog methods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FileDialog</dc:title>
  <dc:creator>suds</dc:creator>
  <cp:lastModifiedBy>becc</cp:lastModifiedBy>
  <cp:revision>4</cp:revision>
  <dcterms:created xsi:type="dcterms:W3CDTF">2015-04-09T12:41:58Z</dcterms:created>
  <dcterms:modified xsi:type="dcterms:W3CDTF">2015-04-15T04:44:12Z</dcterms:modified>
</cp:coreProperties>
</file>