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43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E831-BCD9-4216-8446-7EF69A0C42DF}" type="datetimeFigureOut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498-A80A-4017-9545-6C172400A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E831-BCD9-4216-8446-7EF69A0C42DF}" type="datetimeFigureOut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498-A80A-4017-9545-6C172400A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E831-BCD9-4216-8446-7EF69A0C42DF}" type="datetimeFigureOut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498-A80A-4017-9545-6C172400A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E831-BCD9-4216-8446-7EF69A0C42DF}" type="datetimeFigureOut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498-A80A-4017-9545-6C172400A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E831-BCD9-4216-8446-7EF69A0C42DF}" type="datetimeFigureOut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498-A80A-4017-9545-6C172400A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E831-BCD9-4216-8446-7EF69A0C42DF}" type="datetimeFigureOut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498-A80A-4017-9545-6C172400A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E831-BCD9-4216-8446-7EF69A0C42DF}" type="datetimeFigureOut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498-A80A-4017-9545-6C172400A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E831-BCD9-4216-8446-7EF69A0C42DF}" type="datetimeFigureOut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498-A80A-4017-9545-6C172400A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E831-BCD9-4216-8446-7EF69A0C42DF}" type="datetimeFigureOut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498-A80A-4017-9545-6C172400A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E831-BCD9-4216-8446-7EF69A0C42DF}" type="datetimeFigureOut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498-A80A-4017-9545-6C172400A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E831-BCD9-4216-8446-7EF69A0C42DF}" type="datetimeFigureOut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0C5498-A80A-4017-9545-6C172400A3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58E831-BCD9-4216-8446-7EF69A0C42DF}" type="datetimeFigureOut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0C5498-A80A-4017-9545-6C172400A37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Graphics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Polygons</a:t>
            </a:r>
            <a:endParaRPr 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533400" y="2020887"/>
            <a:ext cx="8077200" cy="445611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Polygons are shapes with many sides. A polygons may be defined as a set of connected lines. The end of first line is the beginning of second line, and so on,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640080" marR="0" lvl="1" indent="-24688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drawPolygon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(int[] 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xPoints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int[] 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yPoints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int 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nPoints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40080" lvl="1" indent="-246888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fillPolygon</a:t>
            </a: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(int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[] 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xPoints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, int[] 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yPoints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, int 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nPoints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40080" marR="0" lvl="1" indent="-24688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Draws a closed polygon defined by arrays of x and y coordinates.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828800"/>
            <a:ext cx="77724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Font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Constructor takes three arguments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public Font( String name, int style, int size)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name: any font supported by system (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Serif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Monospaced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style: constants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FONT.PLAIN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FONT.ITALIC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FONT.BOLD</a:t>
            </a:r>
          </a:p>
          <a:p>
            <a:pPr marL="1188720" marR="0" lvl="3" indent="-21031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Combinations: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FONT.ITALIC + FONT.BOLD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size: measured in points (1/72 of an inch)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similar to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Color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g.setFont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 fontObject );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Arial</a:t>
            </a:r>
          </a:p>
          <a:p>
            <a:r>
              <a:rPr lang="en-US" dirty="0" smtClean="0"/>
              <a:t>Arial Black</a:t>
            </a:r>
          </a:p>
          <a:p>
            <a:r>
              <a:rPr lang="en-US" dirty="0" smtClean="0"/>
              <a:t>Bookman Old Style</a:t>
            </a:r>
          </a:p>
          <a:p>
            <a:r>
              <a:rPr lang="en-US" dirty="0" smtClean="0"/>
              <a:t>Courier New</a:t>
            </a:r>
          </a:p>
          <a:p>
            <a:r>
              <a:rPr lang="en-US" dirty="0" smtClean="0"/>
              <a:t>Sanserif</a:t>
            </a:r>
            <a:endParaRPr lang="en-US" dirty="0" smtClean="0"/>
          </a:p>
          <a:p>
            <a:r>
              <a:rPr lang="en-US" dirty="0" smtClean="0"/>
              <a:t>Times New Roman</a:t>
            </a:r>
          </a:p>
          <a:p>
            <a:r>
              <a:rPr lang="en-US" dirty="0" smtClean="0"/>
              <a:t>Verdana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20980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paint(Graphics g)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Font f=new Font("Comic Sans MS",Font.BOLD,20);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g.setFont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g.drawString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("Hello,World",100,100);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g.drawString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f.getName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(),100,150);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752600"/>
            <a:ext cx="7772400" cy="426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Color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Defines methods and constants for manipulating colors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Colors created from red, green, and blue component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 value: 3 integers from 0 to 255 each, or three floating point values from 0 to 1.0 each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Larger the value, more of that color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Graphics method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setColor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sets drawing color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Takes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Color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getColor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gets current color setting</a:t>
            </a:r>
            <a:endParaRPr kumimoji="0" lang="en-US" sz="2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209800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paint(Graphics g)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Color c=new Color(200,100,150);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g.setColor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Font f=new Font("Comic Sans MS",Font.BOLD,20);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g.setFont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g.drawString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("Hello,World",100,100);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g.drawString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f.getName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(),100,150);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Lines, Rectangles, Ovals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752600"/>
            <a:ext cx="7772400" cy="5105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Graphics methods for drawing shapes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drawLine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 x1, y1, x2, y2 )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 from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x1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y1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x2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y2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drawRect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 x1, y1, width, height)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Draws rectangle with upper left corner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x1, y1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fillRect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 x1, y1, width, height)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above, except fills rectangle with current color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clearRect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(x1, y1, width, height)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above, except fills rectangle with background color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draw3DRect(x1, y1, width, height, 		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isRaised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Draws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3D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rectangle, raised if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isRaised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true,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lowered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Lines, Rectangles, Ovals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752600"/>
            <a:ext cx="7772400" cy="5105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Graphics methods for drawing shapes (continued)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fill3DRect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previous, but fills rectangle with current color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drawRoundRect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 x, y, width, height,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arcWidth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arcHeight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)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Draws rectangle with rounded corners.  See diagram next slide.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fillRoundRect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( x, y, width, height,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arcWidth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arcHeight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)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drawOval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( x, y, width, height )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Draws oval in bounding rectangle (see diagram)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Touches rectangle at midpoint of each side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fillOval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( x, y, width, height )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447800"/>
            <a:ext cx="77724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Portion of an oval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Measured in degrees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Starts at a starting angle and sweeps the number of degrees specified by arc angle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Positive - counterclockwise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Negative - clockwise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drawing an arc, specify bounding rectangle for an oval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drawArc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 x, y, width, height,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startAngle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arcAngle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)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fillArc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as above, but draws a solid arc (sector)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391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Graphics class</vt:lpstr>
      <vt:lpstr>Font</vt:lpstr>
      <vt:lpstr>Font-names</vt:lpstr>
      <vt:lpstr>Font</vt:lpstr>
      <vt:lpstr>Color</vt:lpstr>
      <vt:lpstr>Color</vt:lpstr>
      <vt:lpstr>Lines, Rectangles, Ovals</vt:lpstr>
      <vt:lpstr>Lines, Rectangles, Ovals</vt:lpstr>
      <vt:lpstr>Arcs</vt:lpstr>
      <vt:lpstr>Polygons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class</dc:title>
  <dc:creator>suds</dc:creator>
  <cp:lastModifiedBy>Admin</cp:lastModifiedBy>
  <cp:revision>7</cp:revision>
  <dcterms:created xsi:type="dcterms:W3CDTF">2015-03-07T11:17:44Z</dcterms:created>
  <dcterms:modified xsi:type="dcterms:W3CDTF">2015-07-02T16:39:41Z</dcterms:modified>
</cp:coreProperties>
</file>