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7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246D0C-C67E-45C1-8F6F-EB7A14AD363E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A970AD-3B37-448A-A21C-46AF9B1F30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Input-Output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flush()</a:t>
            </a:r>
          </a:p>
          <a:p>
            <a:pPr marL="431800" lvl="1" indent="-215900" algn="just">
              <a:buClr>
                <a:srgbClr val="000000"/>
              </a:buClr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To improve performance, almost all output protocols buffer output.</a:t>
            </a:r>
          </a:p>
          <a:p>
            <a:pPr marL="431800" lvl="1" indent="-215900" algn="just">
              <a:buClr>
                <a:srgbClr val="000000"/>
              </a:buClr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Data written to a stream is not actually sent until buffering thresholds are met.</a:t>
            </a:r>
          </a:p>
          <a:p>
            <a:pPr marL="431800" lvl="1" indent="-215900" algn="just">
              <a:buClr>
                <a:srgbClr val="000000"/>
              </a:buClr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Invoking flush() causes the </a:t>
            </a:r>
            <a:r>
              <a:rPr lang="en-GB" sz="2000" dirty="0" err="1" smtClean="0">
                <a:solidFill>
                  <a:srgbClr val="000000"/>
                </a:solidFill>
              </a:rPr>
              <a:t>OutputStream</a:t>
            </a:r>
            <a:r>
              <a:rPr lang="en-GB" sz="2000" dirty="0" smtClean="0">
                <a:solidFill>
                  <a:srgbClr val="000000"/>
                </a:solidFill>
              </a:rPr>
              <a:t> to clear its internal buffers.</a:t>
            </a:r>
          </a:p>
          <a:p>
            <a:pPr marL="215900" indent="-215900" algn="just">
              <a:buClr>
                <a:srgbClr val="000000"/>
              </a:buClr>
              <a:buSzPct val="10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800" dirty="0" smtClean="0"/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 marL="431800" lvl="1" indent="-215900" algn="just">
              <a:buClr>
                <a:srgbClr val="000000"/>
              </a:buClr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Closes stream and releases any system resources.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214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14413"/>
            <a:ext cx="8782669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many different types of Character-Oriented Streams represented by different classes within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java.io</a:t>
            </a:r>
            <a:r>
              <a:rPr lang="en-US" dirty="0" smtClean="0"/>
              <a:t> package.</a:t>
            </a:r>
          </a:p>
          <a:p>
            <a:pPr algn="just"/>
            <a:r>
              <a:rPr lang="en-US" dirty="0" smtClean="0"/>
              <a:t>All character-oriented streams are subclasses of an abstract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java.io.Writer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Readers are subclasses of the abstract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java.io.Reader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Character oriented streams can be used in conjunction with byte-oriented streams:</a:t>
            </a:r>
          </a:p>
          <a:p>
            <a:pPr algn="just"/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dirty="0" smtClean="0"/>
              <a:t> to "convert"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Reader</a:t>
            </a:r>
          </a:p>
          <a:p>
            <a:pPr algn="just"/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OutputStreamWriter</a:t>
            </a:r>
            <a:r>
              <a:rPr lang="en-US" dirty="0" smtClean="0"/>
              <a:t> to "convert"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 smtClean="0"/>
              <a:t> to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Writer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Autofit/>
          </a:bodyPr>
          <a:lstStyle/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read() 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Reads a single character.  Returns it as integer. -1 on EOI</a:t>
            </a: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read(char[] buffer)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Reads bytes and places them into buffer (max = size of buffer)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returns the number of bytes read</a:t>
            </a: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read(char[] buffer,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Reads up to length bytes and places them into buffer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First byte read is stored in buffer[offset]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returns the number of bytes read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mark(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readAheadLimit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400" dirty="0" smtClean="0">
                <a:solidFill>
                  <a:srgbClr val="000000"/>
                </a:solidFill>
              </a:rPr>
              <a:t> marks the current location </a:t>
            </a:r>
          </a:p>
          <a:p>
            <a:pPr marL="431800" lvl="1" indent="-215900" algn="just">
              <a:buClr>
                <a:srgbClr val="000000"/>
              </a:buClr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Parameter specifies the number of characters which can be read before the marks becomes invalid</a:t>
            </a:r>
            <a:endParaRPr lang="en-GB" sz="2400" dirty="0" smtClean="0"/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GB" sz="2400" dirty="0" smtClean="0">
                <a:solidFill>
                  <a:srgbClr val="000000"/>
                </a:solidFill>
              </a:rPr>
              <a:t>returns the stream to its previously marked location</a:t>
            </a:r>
          </a:p>
          <a:p>
            <a:pPr marL="215900" indent="-215900" algn="just">
              <a:buClr>
                <a:srgbClr val="000000"/>
              </a:buClr>
              <a:buSzPct val="59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ready() </a:t>
            </a:r>
            <a:r>
              <a:rPr lang="en-GB" sz="2400" dirty="0" smtClean="0">
                <a:solidFill>
                  <a:srgbClr val="000000"/>
                </a:solidFill>
              </a:rPr>
              <a:t>returns true if there is data to be read from the stream</a:t>
            </a:r>
            <a:endParaRPr lang="en-GB" sz="2400" dirty="0" smtClean="0"/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skip(long n)</a:t>
            </a:r>
            <a:r>
              <a:rPr lang="en-GB" sz="2400" dirty="0" smtClean="0">
                <a:solidFill>
                  <a:srgbClr val="000000"/>
                </a:solidFill>
              </a:rPr>
              <a:t> skips over n characters.</a:t>
            </a:r>
          </a:p>
          <a:p>
            <a:pPr marL="215900" indent="-215900" algn="just">
              <a:buClr>
                <a:srgbClr val="000000"/>
              </a:buClr>
              <a:buSzPct val="59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method closes the stream</a:t>
            </a:r>
          </a:p>
          <a:p>
            <a:pPr marL="215900" indent="-215900" algn="just"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c) 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Writes a single character.</a:t>
            </a: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write(char[] buffer)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Writes an array of characters</a:t>
            </a: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write(char[] buffer,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Writes a portion of an array of characters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First character written is starts at buffer[offset]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length indicates how many characters to write.</a:t>
            </a:r>
          </a:p>
          <a:p>
            <a:pPr marL="215900" indent="-215900">
              <a:buClr>
                <a:srgbClr val="000000"/>
              </a:buClr>
              <a:buSzPct val="343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5900" indent="-215900">
              <a:buClr>
                <a:srgbClr val="000000"/>
              </a:buClr>
              <a:buSzPct val="343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write(String a)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Writes </a:t>
            </a:r>
            <a:r>
              <a:rPr lang="en-GB" sz="2400" dirty="0" err="1" smtClean="0">
                <a:solidFill>
                  <a:srgbClr val="000000"/>
                </a:solidFill>
              </a:rPr>
              <a:t>aString</a:t>
            </a:r>
            <a:r>
              <a:rPr lang="en-GB" sz="2400" dirty="0" smtClean="0">
                <a:solidFill>
                  <a:srgbClr val="000000"/>
                </a:solidFill>
              </a:rPr>
              <a:t> to the stream</a:t>
            </a:r>
          </a:p>
          <a:p>
            <a:pPr marL="215900" indent="-215900">
              <a:buClr>
                <a:srgbClr val="000000"/>
              </a:buClr>
              <a:buSzPct val="343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write(String a,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Writes a portion of a String to the stream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First character written is starts at offset.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length indicates how many characters to write.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5900" indent="-215900">
              <a:buClr>
                <a:srgbClr val="000000"/>
              </a:buClr>
              <a:buSzPct val="343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Writer append(char c)</a:t>
            </a:r>
          </a:p>
          <a:p>
            <a:pPr marL="431800" lvl="1" indent="-215900">
              <a:buClr>
                <a:srgbClr val="000000"/>
              </a:buClr>
              <a:buSzPct val="5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	appends a character to the stream</a:t>
            </a:r>
            <a:endParaRPr lang="en-GB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flush()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Flushes pending characters to the stream</a:t>
            </a:r>
          </a:p>
          <a:p>
            <a:pPr marL="215900" indent="-215900">
              <a:buClr>
                <a:srgbClr val="000000"/>
              </a:buClr>
              <a:buSzPct val="343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 smtClean="0"/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close()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Closes the stream.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 </a:t>
            </a:r>
            <a:r>
              <a:rPr lang="en-US" i="1" dirty="0" smtClean="0">
                <a:solidFill>
                  <a:srgbClr val="FF0000"/>
                </a:solidFill>
              </a:rPr>
              <a:t>I/O Stream</a:t>
            </a:r>
            <a:r>
              <a:rPr lang="en-US" dirty="0" smtClean="0"/>
              <a:t> represents an input source or an output destination. </a:t>
            </a:r>
          </a:p>
          <a:p>
            <a:pPr algn="just"/>
            <a:r>
              <a:rPr lang="en-US" dirty="0" smtClean="0"/>
              <a:t>A stream can represent many different kinds of sources and destinations, including disk files, devices, other programs, and memory arrays.</a:t>
            </a:r>
          </a:p>
          <a:p>
            <a:pPr algn="just"/>
            <a:r>
              <a:rPr lang="en-US" dirty="0" smtClean="0"/>
              <a:t> A program uses an </a:t>
            </a:r>
            <a:r>
              <a:rPr lang="en-US" i="1" dirty="0" smtClean="0"/>
              <a:t>input stream</a:t>
            </a:r>
            <a:r>
              <a:rPr lang="en-US" dirty="0" smtClean="0"/>
              <a:t> to read data from a source.</a:t>
            </a:r>
          </a:p>
          <a:p>
            <a:pPr algn="just"/>
            <a:r>
              <a:rPr lang="en-US" dirty="0" smtClean="0"/>
              <a:t> A program uses an </a:t>
            </a:r>
            <a:r>
              <a:rPr lang="en-US" i="1" dirty="0" smtClean="0"/>
              <a:t>output stream</a:t>
            </a:r>
            <a:r>
              <a:rPr lang="en-US" dirty="0" smtClean="0"/>
              <a:t> to write data to a destination.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support buffering of characters for efficient </a:t>
            </a:r>
            <a:r>
              <a:rPr lang="en-US" dirty="0" err="1" smtClean="0"/>
              <a:t>Input/Output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 smtClean="0"/>
              <a:t> provides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which reads a line of input.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dirty="0" smtClean="0"/>
              <a:t> supports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/>
              <a:t> </a:t>
            </a:r>
            <a:r>
              <a:rPr lang="en-US" dirty="0" smtClean="0"/>
              <a:t>method to write a newline character.</a:t>
            </a:r>
          </a:p>
          <a:p>
            <a:r>
              <a:rPr lang="en-US" dirty="0" smtClean="0"/>
              <a:t>These are created as wrappers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dirty="0" smtClean="0"/>
              <a:t>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dirty="0" smtClean="0"/>
              <a:t> can be used to perform character input and output from files directly.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dirty="0" smtClean="0"/>
              <a:t> can be used formatted </a:t>
            </a:r>
            <a:r>
              <a:rPr lang="en-US" smtClean="0"/>
              <a:t>and </a:t>
            </a:r>
            <a:r>
              <a:rPr lang="en-US" smtClean="0"/>
              <a:t>typed </a:t>
            </a:r>
            <a:r>
              <a:rPr lang="en-US" dirty="0" smtClean="0"/>
              <a:t>data </a:t>
            </a:r>
            <a:r>
              <a:rPr lang="en-US" dirty="0" err="1" smtClean="0"/>
              <a:t>ouput</a:t>
            </a:r>
            <a:r>
              <a:rPr lang="en-US" dirty="0" smtClean="0"/>
              <a:t> to files. Provides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Class File provides four constructors:</a:t>
            </a:r>
          </a:p>
          <a:p>
            <a:pPr marL="876300" lvl="1" indent="-4191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Takes String specifying name and path (location of file on disk)</a:t>
            </a:r>
          </a:p>
          <a:p>
            <a:pPr marL="876300" lvl="1" indent="-4191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Takes two Strings, first specifying path and second specifying name of file</a:t>
            </a:r>
          </a:p>
          <a:p>
            <a:pPr marL="876300" lvl="1" indent="-4191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Takes File object specifying path and String specifying name of file</a:t>
            </a:r>
          </a:p>
          <a:p>
            <a:pPr marL="876300" lvl="1" indent="-4191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Takes URI object specifying name and location of file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Different kinds of paths</a:t>
            </a:r>
          </a:p>
          <a:p>
            <a:pPr marL="876300" lvl="1" indent="-419100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2000" dirty="0"/>
              <a:t>Absolute path – contains all directories, starting with the root directory, that lead to a specific file or directory</a:t>
            </a:r>
          </a:p>
          <a:p>
            <a:pPr marL="876300" lvl="1" indent="-419100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2000" dirty="0"/>
              <a:t>Relative path – normally starts from the directory in which the application began 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/>
        </p:nvGraphicFramePr>
        <p:xfrm>
          <a:off x="1" y="1828800"/>
          <a:ext cx="9150672" cy="3810000"/>
        </p:xfrm>
        <a:graphic>
          <a:graphicData uri="http://schemas.openxmlformats.org/presentationml/2006/ole">
            <p:oleObj spid="_x0000_s1027" name="Document" r:id="rId3" imgW="9009281" imgH="375117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/>
        </p:nvGraphicFramePr>
        <p:xfrm>
          <a:off x="0" y="1981200"/>
          <a:ext cx="9018399" cy="3886200"/>
        </p:xfrm>
        <a:graphic>
          <a:graphicData uri="http://schemas.openxmlformats.org/presentationml/2006/ole">
            <p:oleObj spid="_x0000_s2051" name="Document" r:id="rId3" imgW="9009281" imgH="388239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38625"/>
            <a:ext cx="728717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719289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java.io</a:t>
            </a:r>
            <a:r>
              <a:rPr lang="en-US" dirty="0" smtClean="0"/>
              <a:t> package contains a collection of stream classes that support methods for reading and writing. </a:t>
            </a:r>
          </a:p>
          <a:p>
            <a:pPr algn="just"/>
            <a:r>
              <a:rPr lang="en-US" dirty="0" smtClean="0"/>
              <a:t>To use these classes, a program needs to import the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java.io</a:t>
            </a:r>
            <a:r>
              <a:rPr lang="en-US" dirty="0" smtClean="0"/>
              <a:t> package. </a:t>
            </a:r>
          </a:p>
          <a:p>
            <a:pPr algn="just"/>
            <a:r>
              <a:rPr lang="en-US" dirty="0" smtClean="0"/>
              <a:t>The stream classes are divided into two class hierarchies, </a:t>
            </a:r>
          </a:p>
          <a:p>
            <a:pPr lvl="1" algn="just"/>
            <a:r>
              <a:rPr lang="en-US" dirty="0" smtClean="0"/>
              <a:t>Character streams.</a:t>
            </a:r>
          </a:p>
          <a:p>
            <a:pPr lvl="1" algn="just"/>
            <a:r>
              <a:rPr lang="en-US" dirty="0" smtClean="0"/>
              <a:t>Byte streams (8-bit bytes).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/>
              <a:t> is an abstract super class that represents an  byte stream.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 smtClean="0"/>
              <a:t> is an abstract super class that represents  an </a:t>
            </a:r>
            <a:r>
              <a:rPr lang="en-US" dirty="0" err="1" smtClean="0"/>
              <a:t>ouput</a:t>
            </a:r>
            <a:r>
              <a:rPr lang="en-US" dirty="0" smtClean="0"/>
              <a:t> byte stream.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 smtClean="0"/>
              <a:t> is a concrete input byte stream.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dirty="0" smtClean="0"/>
              <a:t> is a concrete output byte stream.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name) </a:t>
            </a:r>
            <a:endParaRPr lang="en-US" dirty="0" smtClean="0"/>
          </a:p>
          <a:p>
            <a:pPr algn="just"/>
            <a:r>
              <a:rPr lang="en-US" dirty="0" smtClean="0"/>
              <a:t>Creates a </a:t>
            </a:r>
            <a:r>
              <a:rPr lang="en-US" dirty="0" err="1" smtClean="0"/>
              <a:t>FileInputStream</a:t>
            </a:r>
            <a:r>
              <a:rPr lang="en-US" dirty="0" smtClean="0"/>
              <a:t> by opening a connection to an actual file with the given file name, for reading.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name) </a:t>
            </a:r>
            <a:endParaRPr lang="en-US" dirty="0" smtClean="0"/>
          </a:p>
          <a:p>
            <a:pPr algn="just"/>
            <a:r>
              <a:rPr lang="en-US" dirty="0" smtClean="0"/>
              <a:t>Creates a </a:t>
            </a:r>
            <a:r>
              <a:rPr lang="en-US" dirty="0" err="1" smtClean="0"/>
              <a:t>FileOutputStream</a:t>
            </a:r>
            <a:r>
              <a:rPr lang="en-US" dirty="0" smtClean="0"/>
              <a:t> by opening a connection to an actual file with the given file name, for writing.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31800" lvl="1" indent="-215900" algn="just">
              <a:buClr>
                <a:srgbClr val="000000"/>
              </a:buClr>
              <a:buSzPct val="5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throws </a:t>
            </a:r>
            <a:r>
              <a:rPr lang="en-GB" dirty="0" err="1" smtClean="0">
                <a:solidFill>
                  <a:srgbClr val="000000"/>
                </a:solidFill>
              </a:rPr>
              <a:t>IOException</a:t>
            </a:r>
            <a:r>
              <a:rPr lang="en-GB" dirty="0" smtClean="0">
                <a:solidFill>
                  <a:srgbClr val="000000"/>
                </a:solidFill>
              </a:rPr>
              <a:t> if an I/O error occurs. This is a checked exception</a:t>
            </a:r>
          </a:p>
          <a:p>
            <a:pPr marL="431800" lvl="1" indent="-215900" algn="just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read() 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Reads a single byte.  Returns it as integer. -1 on EOI.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 smtClean="0">
              <a:latin typeface="Arial" pitchFamily="34" charset="0"/>
            </a:endParaRPr>
          </a:p>
          <a:p>
            <a:pPr marL="431800" lvl="1" indent="-215900" algn="just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read(byte[] buffer)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Reads bytes and places them into buffer (max = size of buffer)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returns the number of bytes read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 smtClean="0">
              <a:latin typeface="Arial" pitchFamily="34" charset="0"/>
            </a:endParaRPr>
          </a:p>
          <a:p>
            <a:pPr marL="431800" lvl="1" indent="-215900" algn="just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read(byte[] buffer,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Reads up to length bytes and places them into buffer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First byte read is stored in buffer[offset]</a:t>
            </a:r>
          </a:p>
          <a:p>
            <a:pPr marL="647700" lvl="2" indent="-215900" algn="just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</a:rPr>
              <a:t>returns the number of bytes read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5900" indent="-215900" algn="just">
              <a:lnSpc>
                <a:spcPts val="2050"/>
              </a:lnSpc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available() </a:t>
            </a:r>
            <a:r>
              <a:rPr lang="en-GB" sz="2000" dirty="0" smtClean="0">
                <a:solidFill>
                  <a:srgbClr val="000000"/>
                </a:solidFill>
              </a:rPr>
              <a:t>method returns the number of bytes which can be read without</a:t>
            </a:r>
            <a:r>
              <a:rPr lang="en-GB" sz="2000" i="1" dirty="0" smtClean="0">
                <a:solidFill>
                  <a:srgbClr val="000000"/>
                </a:solidFill>
              </a:rPr>
              <a:t> </a:t>
            </a:r>
            <a:r>
              <a:rPr lang="en-GB" sz="2000" dirty="0" smtClean="0"/>
              <a:t>blocking</a:t>
            </a:r>
            <a:endParaRPr lang="en-GB" sz="2000" dirty="0" smtClean="0">
              <a:latin typeface="Times" charset="0"/>
            </a:endParaRPr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skip() </a:t>
            </a:r>
            <a:r>
              <a:rPr lang="en-GB" sz="2000" dirty="0" smtClean="0">
                <a:solidFill>
                  <a:srgbClr val="000000"/>
                </a:solidFill>
              </a:rPr>
              <a:t>method skips over a number of bytes in the input stream </a:t>
            </a:r>
            <a:endParaRPr lang="en-GB" sz="2000" dirty="0" smtClean="0">
              <a:latin typeface="Helvetica" pitchFamily="2" charset="0"/>
            </a:endParaRPr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lose()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/>
              <a:t>method will close the input stream and release any system resources</a:t>
            </a:r>
            <a:endParaRPr lang="en-GB" sz="2000" dirty="0" smtClean="0">
              <a:latin typeface="Helvetica" pitchFamily="2" charset="0"/>
            </a:endParaRPr>
          </a:p>
          <a:p>
            <a:pPr marL="215900" indent="-215900" algn="just"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input streams optionally support repositioning the stream. can mark the stream at a certain point and 'rewind' the stream to that point later.</a:t>
            </a:r>
            <a:endParaRPr lang="en-GB" sz="2000" dirty="0" smtClean="0">
              <a:latin typeface="Helvetica" pitchFamily="2" charset="0"/>
            </a:endParaRPr>
          </a:p>
          <a:p>
            <a:pPr marL="215900" indent="-215900" algn="just">
              <a:lnSpc>
                <a:spcPct val="115000"/>
              </a:lnSpc>
              <a:buClr>
                <a:srgbClr val="000000"/>
              </a:buClr>
              <a:buSzPct val="59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markSupported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	</a:t>
            </a:r>
            <a:r>
              <a:rPr lang="en-GB" sz="2000" dirty="0" smtClean="0">
                <a:solidFill>
                  <a:srgbClr val="000000"/>
                </a:solidFill>
              </a:rPr>
              <a:t>returns true if repositioning is supported</a:t>
            </a:r>
          </a:p>
          <a:p>
            <a:pPr marL="215900" indent="-215900" algn="just">
              <a:lnSpc>
                <a:spcPct val="115000"/>
              </a:lnSpc>
              <a:buClr>
                <a:srgbClr val="000000"/>
              </a:buClr>
              <a:buSzPct val="59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mark() </a:t>
            </a: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				</a:t>
            </a:r>
            <a:r>
              <a:rPr lang="en-GB" sz="2000" dirty="0" smtClean="0">
                <a:solidFill>
                  <a:srgbClr val="000000"/>
                </a:solidFill>
              </a:rPr>
              <a:t>places a mark in the stream</a:t>
            </a:r>
          </a:p>
          <a:p>
            <a:pPr marL="215900" indent="-215900" algn="just">
              <a:lnSpc>
                <a:spcPct val="115000"/>
              </a:lnSpc>
              <a:buClr>
                <a:srgbClr val="000000"/>
              </a:buClr>
              <a:buSzPct val="59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				</a:t>
            </a:r>
            <a:r>
              <a:rPr lang="en-GB" sz="2000" dirty="0" smtClean="0">
                <a:solidFill>
                  <a:srgbClr val="000000"/>
                </a:solidFill>
              </a:rPr>
              <a:t>'rewinds' the stream to a previously set 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data)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Writes a single character 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Note: even though data is an integer, data must be set such that:</a:t>
            </a:r>
          </a:p>
          <a:p>
            <a:pPr marL="863600" lvl="3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Helvetica" pitchFamily="2" charset="0"/>
              </a:rPr>
              <a:t>0 &lt;= data &lt;= 255</a:t>
            </a:r>
          </a:p>
          <a:p>
            <a:pPr marL="863600" lvl="3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latin typeface="Helvetica" pitchFamily="2" charset="0"/>
            </a:endParaRPr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write(byte[] buffer)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Writes all the bytes contained in buffer to the stream</a:t>
            </a:r>
          </a:p>
          <a:p>
            <a:pPr marL="647700" lvl="2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 smtClean="0">
              <a:latin typeface="Helvetica" pitchFamily="2" charset="0"/>
            </a:endParaRPr>
          </a:p>
          <a:p>
            <a:pPr marL="431800" lvl="1" indent="-215900">
              <a:buClr>
                <a:srgbClr val="000000"/>
              </a:buClr>
              <a:buSzPct val="54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write(byte[] buffer,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marL="647700" lvl="2" indent="-215900">
              <a:buClr>
                <a:srgbClr val="000000"/>
              </a:buClr>
              <a:buSzPct val="85000"/>
              <a:buFont typeface="Helvetica" pitchFamily="2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Helvetica" pitchFamily="2" charset="0"/>
              </a:rPr>
              <a:t>Writes length bytes to stream starting from buffer[offset]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1795</TotalTime>
  <Words>831</Words>
  <Application>Microsoft Office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Flow</vt:lpstr>
      <vt:lpstr>Document</vt:lpstr>
      <vt:lpstr>Input-Output</vt:lpstr>
      <vt:lpstr>Streams</vt:lpstr>
      <vt:lpstr>Streams</vt:lpstr>
      <vt:lpstr>Streams</vt:lpstr>
      <vt:lpstr>Byte Streams</vt:lpstr>
      <vt:lpstr>Methods</vt:lpstr>
      <vt:lpstr>Methods-input</vt:lpstr>
      <vt:lpstr>Methods-input</vt:lpstr>
      <vt:lpstr>Methods-output</vt:lpstr>
      <vt:lpstr>Methods-output</vt:lpstr>
      <vt:lpstr>Slide 11</vt:lpstr>
      <vt:lpstr>Slide 12</vt:lpstr>
      <vt:lpstr>Character Streams</vt:lpstr>
      <vt:lpstr>Character Streams</vt:lpstr>
      <vt:lpstr>Methods-input</vt:lpstr>
      <vt:lpstr>Methods-Input</vt:lpstr>
      <vt:lpstr>Methods-output</vt:lpstr>
      <vt:lpstr>Methods-output</vt:lpstr>
      <vt:lpstr>Methods-output</vt:lpstr>
      <vt:lpstr>Buffered Streams</vt:lpstr>
      <vt:lpstr>File I/O</vt:lpstr>
      <vt:lpstr>File class</vt:lpstr>
      <vt:lpstr>File class</vt:lpstr>
      <vt:lpstr>File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</dc:title>
  <dc:creator>suds</dc:creator>
  <cp:lastModifiedBy>becc</cp:lastModifiedBy>
  <cp:revision>13</cp:revision>
  <dcterms:created xsi:type="dcterms:W3CDTF">2015-03-13T09:58:07Z</dcterms:created>
  <dcterms:modified xsi:type="dcterms:W3CDTF">2015-03-18T05:15:52Z</dcterms:modified>
</cp:coreProperties>
</file>