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6699-E263-4F54-B9A4-307474A46976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6538-EEA2-408A-B91B-49055A93E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6699-E263-4F54-B9A4-307474A46976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6538-EEA2-408A-B91B-49055A93E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6699-E263-4F54-B9A4-307474A46976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6538-EEA2-408A-B91B-49055A93E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6699-E263-4F54-B9A4-307474A46976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6538-EEA2-408A-B91B-49055A93E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6699-E263-4F54-B9A4-307474A46976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6538-EEA2-408A-B91B-49055A93E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6699-E263-4F54-B9A4-307474A46976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6538-EEA2-408A-B91B-49055A93E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6699-E263-4F54-B9A4-307474A46976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6538-EEA2-408A-B91B-49055A93E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6699-E263-4F54-B9A4-307474A46976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6538-EEA2-408A-B91B-49055A93E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6699-E263-4F54-B9A4-307474A46976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6538-EEA2-408A-B91B-49055A93E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6699-E263-4F54-B9A4-307474A46976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6538-EEA2-408A-B91B-49055A93E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6699-E263-4F54-B9A4-307474A46976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E326538-EEA2-408A-B91B-49055A93EF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FC6699-E263-4F54-B9A4-307474A46976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326538-EEA2-408A-B91B-49055A93EF3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Nested Classes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Java programming language allows to define a class within another class. Such a class is called a </a:t>
            </a:r>
            <a:r>
              <a:rPr lang="en-US" i="1" dirty="0" smtClean="0"/>
              <a:t>nested class.</a:t>
            </a: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429000"/>
            <a:ext cx="4607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OuterClass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... 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NestedClass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 ... 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Nested classes that are declared static are called </a:t>
            </a:r>
            <a:r>
              <a:rPr lang="en-US" i="1" dirty="0" smtClean="0"/>
              <a:t>static nested classes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Non-static nested classes are called </a:t>
            </a:r>
            <a:r>
              <a:rPr lang="en-US" i="1" dirty="0" smtClean="0"/>
              <a:t>inner classes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3528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OuterClass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... 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StaticNestedClass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... 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InnerClass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... 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nested class is a member (like fields and methods)of its enclosing class. </a:t>
            </a:r>
          </a:p>
          <a:p>
            <a:pPr algn="just"/>
            <a:r>
              <a:rPr lang="en-US" dirty="0" smtClean="0"/>
              <a:t>Non-static nested classes (</a:t>
            </a:r>
            <a:r>
              <a:rPr lang="en-US" dirty="0" smtClean="0">
                <a:solidFill>
                  <a:srgbClr val="FF0000"/>
                </a:solidFill>
              </a:rPr>
              <a:t>inner</a:t>
            </a:r>
            <a:r>
              <a:rPr lang="en-US" dirty="0" smtClean="0"/>
              <a:t> classes) have access to other members of the enclosing class, even if they are declared private. </a:t>
            </a:r>
          </a:p>
          <a:p>
            <a:pPr algn="just"/>
            <a:r>
              <a:rPr lang="en-US" dirty="0" smtClean="0"/>
              <a:t>Static nested classes do not have access to other members of the enclosing class. </a:t>
            </a:r>
          </a:p>
          <a:p>
            <a:pPr algn="just"/>
            <a:r>
              <a:rPr lang="en-US" dirty="0" smtClean="0"/>
              <a:t>A nested class can be declared </a:t>
            </a:r>
            <a:r>
              <a:rPr lang="en-US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, </a:t>
            </a:r>
            <a:r>
              <a:rPr lang="en-US" dirty="0" smtClean="0">
                <a:solidFill>
                  <a:srgbClr val="FF0000"/>
                </a:solidFill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protected</a:t>
            </a:r>
            <a:r>
              <a:rPr lang="en-US" dirty="0" smtClean="0"/>
              <a:t>, or </a:t>
            </a:r>
            <a:r>
              <a:rPr lang="en-US" i="1" dirty="0" smtClean="0">
                <a:solidFill>
                  <a:srgbClr val="FF0000"/>
                </a:solidFill>
              </a:rPr>
              <a:t>package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. (outer classes can only be declared public or </a:t>
            </a:r>
            <a:r>
              <a:rPr lang="en-US" i="1" dirty="0" smtClean="0"/>
              <a:t>package private</a:t>
            </a:r>
            <a:r>
              <a:rPr lang="en-US" dirty="0" smtClean="0"/>
              <a:t>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As with instance methods and variables, an inner class is associated with an instance of its enclosing class.</a:t>
            </a:r>
          </a:p>
          <a:p>
            <a:pPr algn="just"/>
            <a:r>
              <a:rPr lang="en-US" dirty="0" smtClean="0"/>
              <a:t>It has direct access to that object's methods and fields. </a:t>
            </a:r>
          </a:p>
          <a:p>
            <a:pPr algn="just"/>
            <a:r>
              <a:rPr lang="en-US" dirty="0" smtClean="0"/>
              <a:t>Objects that are instances of an inner class exist within an instance of the outer class.</a:t>
            </a:r>
          </a:p>
          <a:p>
            <a:pPr algn="just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71800" y="5334000"/>
            <a:ext cx="13716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4419600"/>
            <a:ext cx="2514600" cy="2362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0800" y="48122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Outer class object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56504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Inner class object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1"/>
            <a:endCxn id="4" idx="6"/>
          </p:cNvCxnSpPr>
          <p:nvPr/>
        </p:nvCxnSpPr>
        <p:spPr>
          <a:xfrm rot="10800000" flipV="1">
            <a:off x="4343400" y="5835134"/>
            <a:ext cx="838200" cy="703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To instantiate an inner class, instantiate the outer class. Then, create the inner object within the outer object with this syntax:</a:t>
            </a:r>
          </a:p>
          <a:p>
            <a:pPr lvl="7"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3715941"/>
            <a:ext cx="8839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OuterClass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outerObject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OuterClass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OuterClass.InnerClass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innerObject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			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outerObject.new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InnerClass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There are two special kinds of inner classes: local classes and anonymous classes.</a:t>
            </a:r>
          </a:p>
          <a:p>
            <a:pPr algn="just"/>
            <a:r>
              <a:rPr lang="en-US" dirty="0" smtClean="0"/>
              <a:t>Local classes are defined within methods.</a:t>
            </a:r>
          </a:p>
          <a:p>
            <a:pPr algn="just"/>
            <a:r>
              <a:rPr lang="en-US" dirty="0" smtClean="0"/>
              <a:t>Anonymous classes do not have names and are used to create objects on the fly.</a:t>
            </a:r>
          </a:p>
          <a:p>
            <a:pPr algn="just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355068"/>
            <a:ext cx="86661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addWindowListener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WindowAdapter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windowClosing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e){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});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4681" y="3810000"/>
            <a:ext cx="405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trike="sngStrik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WindowHandler</a:t>
            </a:r>
            <a:r>
              <a:rPr lang="en-US" sz="2400" b="1" strike="sngStrik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extends</a:t>
            </a:r>
            <a:endParaRPr lang="en-US" sz="2400" b="1" strike="sngStrike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48200" y="4267200"/>
            <a:ext cx="5334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838200" y="2514600"/>
            <a:ext cx="7391400" cy="2514600"/>
            <a:chOff x="1143000" y="2209800"/>
            <a:chExt cx="7391400" cy="2514600"/>
          </a:xfrm>
        </p:grpSpPr>
        <p:sp>
          <p:nvSpPr>
            <p:cNvPr id="13" name="TextBox 12"/>
            <p:cNvSpPr txBox="1"/>
            <p:nvPr/>
          </p:nvSpPr>
          <p:spPr>
            <a:xfrm>
              <a:off x="6019800" y="4278868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Anonymous Classes</a:t>
              </a:r>
              <a:endParaRPr lang="en-US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143000" y="2209800"/>
              <a:ext cx="6477000" cy="2514600"/>
              <a:chOff x="990600" y="2133600"/>
              <a:chExt cx="6477000" cy="251460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124200" y="2133600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Nested Classes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90600" y="298346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Static Nested Classes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953000" y="290726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Inner Classes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200400" y="427886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Local Classes</a:t>
                </a:r>
                <a:endParaRPr lang="en-US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10800000" flipV="1">
                <a:off x="2590800" y="2514600"/>
                <a:ext cx="838200" cy="5334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114800" y="2438400"/>
                <a:ext cx="1219200" cy="5334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10800000" flipV="1">
                <a:off x="4038600" y="3276600"/>
                <a:ext cx="1219200" cy="9906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endCxn id="13" idx="0"/>
              </p:cNvCxnSpPr>
              <p:nvPr/>
            </p:nvCxnSpPr>
            <p:spPr>
              <a:xfrm>
                <a:off x="5791200" y="3276600"/>
                <a:ext cx="1485900" cy="100226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132</TotalTime>
  <Words>213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GUI Programming</vt:lpstr>
      <vt:lpstr>Nested Classes</vt:lpstr>
      <vt:lpstr>Nested Classes</vt:lpstr>
      <vt:lpstr>Nested Classes</vt:lpstr>
      <vt:lpstr>Nested Classes</vt:lpstr>
      <vt:lpstr>Nested Classes</vt:lpstr>
      <vt:lpstr>Nested Classes</vt:lpstr>
      <vt:lpstr>Nested Classes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Programming</dc:title>
  <dc:creator>suds</dc:creator>
  <cp:lastModifiedBy>becc</cp:lastModifiedBy>
  <cp:revision>2</cp:revision>
  <dcterms:created xsi:type="dcterms:W3CDTF">2015-04-12T02:09:40Z</dcterms:created>
  <dcterms:modified xsi:type="dcterms:W3CDTF">2015-04-13T04:31:42Z</dcterms:modified>
</cp:coreProperties>
</file>