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43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E5C22-9F0F-4717-99C1-4EE0194A88F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190E3-8663-4038-B0A8-EE4E37AB13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90E3-8663-4038-B0A8-EE4E37AB13E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225824-B77B-48E2-9A18-1559D9E04283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4B8AC8-A53B-4383-B525-01447ECBB3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icon and text associated with the label can be read and written by the following methods: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cols)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cols)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s, 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The icon on the button can be set with: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setDisabledIcon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setPressedIcon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pi)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setSelectedIcon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setRolloverIcon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state)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state)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s, 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s, 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state)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state)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s, 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s, Icon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state)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ButtonGroup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bg.add</a:t>
            </a:r>
            <a:r>
              <a:rPr lang="en-US" dirty="0" smtClean="0"/>
              <a:t>(b1);</a:t>
            </a:r>
          </a:p>
          <a:p>
            <a:r>
              <a:rPr lang="en-US" dirty="0" err="1" smtClean="0"/>
              <a:t>bg.add</a:t>
            </a:r>
            <a:r>
              <a:rPr lang="en-US" dirty="0" smtClean="0"/>
              <a:t>(b2);</a:t>
            </a:r>
          </a:p>
          <a:p>
            <a:r>
              <a:rPr lang="en-US" dirty="0" err="1" smtClean="0"/>
              <a:t>bg.add</a:t>
            </a:r>
            <a:r>
              <a:rPr lang="en-US" dirty="0" smtClean="0"/>
              <a:t>(b3);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JComboBox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JComboBox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(Vector v)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JTabbedPane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tabbed pane is a component that appears as a group of folders in a file cabinet. Each folder has a title. When a user selects a folder, its contents become visible. </a:t>
            </a:r>
          </a:p>
          <a:p>
            <a:r>
              <a:rPr lang="en-US" dirty="0" smtClean="0"/>
              <a:t>Only one of the folders may be selected at a time. </a:t>
            </a:r>
          </a:p>
          <a:p>
            <a:r>
              <a:rPr lang="en-US" dirty="0" smtClean="0"/>
              <a:t>Tabbed panes are commonly used for setting configuration options.</a:t>
            </a:r>
          </a:p>
          <a:p>
            <a:r>
              <a:rPr lang="en-US" dirty="0" smtClean="0"/>
              <a:t>Tabbed panes are encapsulated by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JTabbedPane</a:t>
            </a:r>
            <a:r>
              <a:rPr lang="en-US" b="1" dirty="0" smtClean="0"/>
              <a:t> </a:t>
            </a:r>
            <a:r>
              <a:rPr lang="en-US" dirty="0" smtClean="0"/>
              <a:t>class, which extends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JComponent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JTabbedPane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addTab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Component comp)</a:t>
            </a:r>
          </a:p>
          <a:p>
            <a:pPr algn="just"/>
            <a:r>
              <a:rPr lang="en-US" dirty="0" smtClean="0"/>
              <a:t>Here,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the title for the tab, and comp is the component that should be added to the tab. Typically,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b="1" dirty="0" smtClean="0"/>
              <a:t> </a:t>
            </a:r>
            <a:r>
              <a:rPr lang="en-US" dirty="0" smtClean="0"/>
              <a:t>or a subclass of it is added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1. Create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JTabbedPane</a:t>
            </a:r>
            <a:r>
              <a:rPr lang="en-US" b="1" dirty="0" smtClean="0"/>
              <a:t> object.</a:t>
            </a:r>
          </a:p>
          <a:p>
            <a:r>
              <a:rPr lang="en-US" dirty="0" smtClean="0"/>
              <a:t>2. Call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addTab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en-US" dirty="0" smtClean="0"/>
              <a:t>to add a tab to the pane</a:t>
            </a:r>
          </a:p>
          <a:p>
            <a:r>
              <a:rPr lang="en-US" dirty="0" smtClean="0"/>
              <a:t>3. Repeat step 2 for each tab.</a:t>
            </a:r>
          </a:p>
          <a:p>
            <a:r>
              <a:rPr lang="en-US" dirty="0" smtClean="0"/>
              <a:t>4. Add the tabbed pane to the content pane of the applet.</a:t>
            </a:r>
            <a:endParaRPr lang="en-US" b="1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JScrollPane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scroll pane is a component that presents a rectangular area in which another component</a:t>
            </a:r>
            <a:r>
              <a:rPr lang="en-US" i="1" dirty="0" smtClean="0"/>
              <a:t> </a:t>
            </a:r>
            <a:r>
              <a:rPr lang="en-US" dirty="0" smtClean="0"/>
              <a:t>may be placed. </a:t>
            </a:r>
          </a:p>
          <a:p>
            <a:pPr algn="just"/>
            <a:r>
              <a:rPr lang="en-US" dirty="0" smtClean="0"/>
              <a:t>Horizontal and/or vertical scroll bars may be provided if necessary.</a:t>
            </a:r>
          </a:p>
          <a:p>
            <a:pPr algn="just"/>
            <a:r>
              <a:rPr lang="en-US" dirty="0" smtClean="0"/>
              <a:t>Scroll panes are implemented in Swing by the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class, which extends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JComponent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(Component comp)</a:t>
            </a:r>
          </a:p>
          <a:p>
            <a:pPr algn="just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vsb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hsb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(Component comp,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vsb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hsb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Swing is a set of classes that provides GUI controls more powerful and flexible components than are possible with the AWT. </a:t>
            </a:r>
          </a:p>
          <a:p>
            <a:pPr algn="just"/>
            <a:r>
              <a:rPr lang="en-US" dirty="0" smtClean="0"/>
              <a:t>Swing provides tabbed panes, scroll panes, trees, and tables. </a:t>
            </a:r>
          </a:p>
          <a:p>
            <a:pPr algn="just"/>
            <a:r>
              <a:rPr lang="en-US" dirty="0" smtClean="0"/>
              <a:t>Even components such as buttons have more capabilities in Swing. For example, a button may have both an image and a text string associated with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JScrollPane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Here,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</a:t>
            </a:r>
            <a:r>
              <a:rPr lang="en-US" dirty="0" smtClean="0"/>
              <a:t> is the component to be added to the scroll pane. 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vsb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hsb</a:t>
            </a:r>
            <a:r>
              <a:rPr lang="en-US" dirty="0" smtClean="0"/>
              <a:t> are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/>
              <a:t> </a:t>
            </a:r>
            <a:r>
              <a:rPr lang="en-US" dirty="0" smtClean="0"/>
              <a:t>constants that define when vertical and horizontal scroll bars for this scroll pane are shown. </a:t>
            </a:r>
          </a:p>
          <a:p>
            <a:pPr algn="just"/>
            <a:r>
              <a:rPr lang="en-US" dirty="0" smtClean="0"/>
              <a:t>These constants are defined by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ScrollPaneConstants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JScrollPane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HORIZONTAL_SCROLLBAR_ALWAYS : </a:t>
            </a:r>
            <a:r>
              <a:rPr lang="en-US" dirty="0" smtClean="0"/>
              <a:t>Always provide horizontal scroll bar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HORIZONTAL_SCROLLBAR_AS_NEEDED :</a:t>
            </a:r>
            <a:r>
              <a:rPr lang="en-US" dirty="0" smtClean="0"/>
              <a:t>Provide horizontal scroll bar, if needed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VERTICAL_SCROLLBAR_ALWAYS :</a:t>
            </a:r>
            <a:r>
              <a:rPr lang="en-US" dirty="0" smtClean="0"/>
              <a:t>Always provide vertical scroll bar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VERTICAL_SCROLLBAR_AS_NEEDED :</a:t>
            </a:r>
            <a:r>
              <a:rPr lang="en-US" dirty="0" smtClean="0"/>
              <a:t>Provide vertical scroll bar, if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table is a component that displays rows and columns of data. </a:t>
            </a:r>
          </a:p>
          <a:p>
            <a:pPr algn="just"/>
            <a:r>
              <a:rPr lang="en-US" dirty="0" smtClean="0"/>
              <a:t>One can drag the cursor on column boundaries to resize columns. </a:t>
            </a:r>
          </a:p>
          <a:p>
            <a:pPr algn="just"/>
            <a:r>
              <a:rPr lang="en-US" dirty="0" smtClean="0"/>
              <a:t>One can also drag a column to a new position. </a:t>
            </a:r>
          </a:p>
          <a:p>
            <a:pPr algn="just"/>
            <a:r>
              <a:rPr lang="en-US" dirty="0" smtClean="0"/>
              <a:t>Tables are implemented by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JTable</a:t>
            </a:r>
            <a:r>
              <a:rPr lang="en-US" b="1" dirty="0" smtClean="0"/>
              <a:t> </a:t>
            </a:r>
            <a:r>
              <a:rPr lang="en-US" dirty="0" smtClean="0"/>
              <a:t>class, which extends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JComponent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(Object data[ ][ ], 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colHeads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 ])</a:t>
            </a:r>
          </a:p>
          <a:p>
            <a:pPr algn="just"/>
            <a:r>
              <a:rPr lang="en-US" dirty="0" smtClean="0"/>
              <a:t>Here,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 is a two-dimensional array of the information to be presented.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colHeads</a:t>
            </a:r>
            <a:r>
              <a:rPr lang="en-US" dirty="0" smtClean="0"/>
              <a:t> is a one-dimensional array with the column headings.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JTable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 Create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 Create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JScrollPane 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(The arguments to the constructor specify the table and the policies for vertical and horizontal scroll bars.)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 Add the scroll pane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tree is a component that presents a hierarchical view of data. A user has the ability </a:t>
            </a:r>
            <a:r>
              <a:rPr lang="en-US" i="1" dirty="0" smtClean="0"/>
              <a:t>to </a:t>
            </a:r>
            <a:r>
              <a:rPr lang="en-US" dirty="0" smtClean="0"/>
              <a:t>expand or collapse individual </a:t>
            </a:r>
            <a:r>
              <a:rPr lang="en-US" dirty="0" err="1" smtClean="0"/>
              <a:t>subtrees</a:t>
            </a:r>
            <a:r>
              <a:rPr lang="en-US" dirty="0" smtClean="0"/>
              <a:t> in this display. </a:t>
            </a:r>
          </a:p>
          <a:p>
            <a:pPr algn="just"/>
            <a:r>
              <a:rPr lang="en-US" dirty="0" smtClean="0"/>
              <a:t>Trees are implemented in Swing by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JTree</a:t>
            </a:r>
            <a:r>
              <a:rPr lang="en-US" b="1" dirty="0" smtClean="0"/>
              <a:t> </a:t>
            </a:r>
            <a:r>
              <a:rPr lang="en-US" dirty="0" smtClean="0"/>
              <a:t>class, which extends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JComponent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/>
              <a:t> 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ht)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 ])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(Vector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r>
              <a:rPr lang="en-US" dirty="0" smtClean="0"/>
              <a:t>-creation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/>
              <a:t> </a:t>
            </a:r>
            <a:r>
              <a:rPr lang="en-US" dirty="0" smtClean="0"/>
              <a:t>class implements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MutableTreeNode</a:t>
            </a:r>
            <a:r>
              <a:rPr lang="en-US" b="1" dirty="0" smtClean="0"/>
              <a:t> </a:t>
            </a:r>
            <a:r>
              <a:rPr lang="en-US" dirty="0" smtClean="0"/>
              <a:t>interface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It represents a node in a tree. One of its constructors is 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dirty="0" smtClean="0"/>
              <a:t>To create a hierarchy of tree nodes,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add( ) </a:t>
            </a:r>
            <a:r>
              <a:rPr lang="en-US" dirty="0" smtClean="0"/>
              <a:t>method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/>
              <a:t> </a:t>
            </a:r>
            <a:r>
              <a:rPr lang="en-US" dirty="0" smtClean="0"/>
              <a:t>can be used. </a:t>
            </a:r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child)</a:t>
            </a:r>
          </a:p>
          <a:p>
            <a:pPr algn="just"/>
            <a:r>
              <a:rPr lang="en-US" dirty="0" smtClean="0"/>
              <a:t>Here, child is a mutable tree node that is to be added as a child to the current node.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r>
              <a:rPr lang="en-US" dirty="0" smtClean="0"/>
              <a:t>-creation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Create top node of tree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top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(“CSE");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r>
              <a:rPr lang="en-US" dirty="0" smtClean="0"/>
              <a:t>-creation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Create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of Final Year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(“Final Year");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a1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("A");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(a1);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a2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(“B");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r>
              <a:rPr lang="en-US" dirty="0" smtClean="0"/>
              <a:t>-creation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Create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of Third Year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(“Third Year");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top.add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b1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(“A");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b.add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(b1);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b2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(“B");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b.add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(b2);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b3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DefaultMutableTreeNode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(“C");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b.add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Swing components are not implemented by platform-specific code. </a:t>
            </a:r>
          </a:p>
          <a:p>
            <a:pPr algn="just"/>
            <a:r>
              <a:rPr lang="en-US" dirty="0" smtClean="0"/>
              <a:t>Instead, they are written entirely in Java and, therefore, are platform-independent. </a:t>
            </a:r>
          </a:p>
          <a:p>
            <a:pPr algn="just"/>
            <a:r>
              <a:rPr lang="en-US" dirty="0" smtClean="0"/>
              <a:t>They are hence called as lightweight components.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r>
              <a:rPr lang="en-US" dirty="0" smtClean="0"/>
              <a:t>-creation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22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Create tree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tree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Add tree to a scroll pane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ScrollPaneConstants.VERTICAL_SCROLLBAR_AS_NEEDED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ScrollPaneConstants.HORIZONTAL_SCROLLBAR_AS_NEEDED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(tree, v, 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r>
              <a:rPr lang="en-US" dirty="0" smtClean="0"/>
              <a:t>-events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Tree expansion events are described by the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TreeExpansionEvent</a:t>
            </a:r>
            <a:r>
              <a:rPr lang="en-US" b="1" dirty="0" smtClean="0"/>
              <a:t> </a:t>
            </a:r>
            <a:r>
              <a:rPr lang="en-US" dirty="0" smtClean="0"/>
              <a:t>in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javax.swing.event</a:t>
            </a:r>
            <a:r>
              <a:rPr lang="en-US" b="1" dirty="0" smtClean="0"/>
              <a:t> </a:t>
            </a:r>
            <a:r>
              <a:rPr lang="en-US" dirty="0" smtClean="0"/>
              <a:t>package.</a:t>
            </a:r>
          </a:p>
          <a:p>
            <a:pPr algn="just"/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getPath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en-US" dirty="0" smtClean="0"/>
              <a:t>method of this class returns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TreePath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 that describes the path to the changed node. Its signature is :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TreePath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getPath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JTree</a:t>
            </a:r>
            <a:r>
              <a:rPr lang="en-US" dirty="0" smtClean="0"/>
              <a:t>-events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TreeExpansionListener</a:t>
            </a:r>
            <a:r>
              <a:rPr lang="en-US" b="1" dirty="0" smtClean="0"/>
              <a:t> </a:t>
            </a:r>
            <a:r>
              <a:rPr lang="en-US" dirty="0" smtClean="0"/>
              <a:t>interface provides the following two methods:</a:t>
            </a:r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treeCollapsed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TreeExpansionEvent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tee)</a:t>
            </a:r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treeExpanded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TreeExpansionEvent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tee)</a:t>
            </a:r>
          </a:p>
          <a:p>
            <a:pPr algn="just"/>
            <a:r>
              <a:rPr lang="en-US" dirty="0" smtClean="0"/>
              <a:t>Here,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tee</a:t>
            </a:r>
            <a:r>
              <a:rPr lang="en-US" dirty="0" smtClean="0"/>
              <a:t> is the tree expansion event. The first method is called when a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i="1" dirty="0" smtClean="0"/>
              <a:t>is </a:t>
            </a:r>
            <a:r>
              <a:rPr lang="en-US" dirty="0" smtClean="0"/>
              <a:t>hidden, and the second method is called when a </a:t>
            </a:r>
            <a:r>
              <a:rPr lang="en-US" dirty="0" err="1" smtClean="0"/>
              <a:t>subtree</a:t>
            </a:r>
            <a:r>
              <a:rPr lang="en-US" dirty="0" smtClean="0"/>
              <a:t> becomes visible.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Swing</a:t>
            </a:r>
            <a:endParaRPr lang="en-IN" dirty="0"/>
          </a:p>
        </p:txBody>
      </p:sp>
      <p:sp>
        <p:nvSpPr>
          <p:cNvPr id="1026" name="AutoShape 2" descr="Image result for java awt components in linux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becc\Pictures\lin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4114800" cy="3125972"/>
          </a:xfrm>
          <a:prstGeom prst="rect">
            <a:avLst/>
          </a:prstGeom>
          <a:noFill/>
        </p:spPr>
      </p:pic>
      <p:pic>
        <p:nvPicPr>
          <p:cNvPr id="1028" name="Picture 4" descr="C:\Users\becc\Pictures\win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05425" y="2105025"/>
            <a:ext cx="3152775" cy="389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Swing-hierarchy</a:t>
            </a:r>
            <a:endParaRPr lang="en-US" dirty="0"/>
          </a:p>
        </p:txBody>
      </p:sp>
      <p:sp>
        <p:nvSpPr>
          <p:cNvPr id="1026" name="AutoShape 2" descr="Image result for swing cl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wing_Container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335" y="1962149"/>
            <a:ext cx="7380465" cy="428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Swing-hierarchy</a:t>
            </a:r>
            <a:endParaRPr lang="en-US" dirty="0"/>
          </a:p>
        </p:txBody>
      </p:sp>
      <p:sp>
        <p:nvSpPr>
          <p:cNvPr id="1026" name="AutoShape 2" descr="Image result for swing cl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43100"/>
            <a:ext cx="5181600" cy="467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Swing, icons are encapsulated by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ImageIcon</a:t>
            </a:r>
            <a:r>
              <a:rPr lang="en-US" b="1" dirty="0" smtClean="0"/>
              <a:t> </a:t>
            </a:r>
            <a:r>
              <a:rPr lang="en-US" dirty="0" smtClean="0"/>
              <a:t>class, which paints an icon from an image. Two of its constructors are s: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ImageIcon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filename)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ImageIcon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(URL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dirty="0" smtClean="0"/>
              <a:t>The first form uses the image in the file named </a:t>
            </a:r>
            <a:r>
              <a:rPr lang="en-US" i="1" dirty="0" smtClean="0"/>
              <a:t>filename. The second form uses the </a:t>
            </a:r>
            <a:r>
              <a:rPr lang="en-US" dirty="0" smtClean="0"/>
              <a:t>image in the resource identified by </a:t>
            </a:r>
            <a:r>
              <a:rPr lang="en-US" i="1" dirty="0" err="1" smtClean="0"/>
              <a:t>url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09800"/>
          <a:ext cx="8686800" cy="292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Method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Description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getIconWidth</a:t>
                      </a:r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Returns the width of the icon</a:t>
                      </a:r>
                    </a:p>
                    <a:p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in pixels.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getIconHeight</a:t>
                      </a:r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( ) 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Returns the height of the icon</a:t>
                      </a:r>
                    </a:p>
                    <a:p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in pixels.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kumimoji="0" lang="fr-FR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fr-FR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paintIcon</a:t>
                      </a:r>
                      <a:r>
                        <a:rPr kumimoji="0" lang="fr-FR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(Component </a:t>
                      </a:r>
                      <a:r>
                        <a:rPr kumimoji="0" lang="fr-FR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comp</a:t>
                      </a:r>
                      <a:r>
                        <a:rPr kumimoji="0" lang="fr-FR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fr-FR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Graphics</a:t>
                      </a:r>
                      <a:r>
                        <a:rPr kumimoji="0" lang="fr-FR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g,</a:t>
                      </a:r>
                      <a:r>
                        <a:rPr kumimoji="0" lang="en-US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kumimoji="0" lang="en-US" sz="1800" b="1" kern="12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y)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Paints the icon at position x, y on the graphics context g. </a:t>
                      </a: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Swing labels are instances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b="1" dirty="0" smtClean="0"/>
              <a:t> </a:t>
            </a:r>
            <a:r>
              <a:rPr lang="en-US" dirty="0" smtClean="0"/>
              <a:t>class, which extends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JComponent</a:t>
            </a:r>
            <a:r>
              <a:rPr lang="en-US" b="1" dirty="0" smtClean="0"/>
              <a:t>. </a:t>
            </a:r>
            <a:r>
              <a:rPr lang="en-US" dirty="0" smtClean="0"/>
              <a:t>It can display text and/or an icon. Some of its constructors are shown here: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Label(String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s)</a:t>
            </a:r>
          </a:p>
          <a:p>
            <a:pPr algn="just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s, Icon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align)</a:t>
            </a:r>
            <a:endParaRPr lang="en-US" dirty="0" smtClean="0"/>
          </a:p>
          <a:p>
            <a:pPr algn="just"/>
            <a:r>
              <a:rPr lang="en-US" i="1" dirty="0" smtClean="0"/>
              <a:t>The align argument is either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RIGHT, CENTER, LEADING, or TRAILING.</a:t>
            </a:r>
            <a:r>
              <a:rPr lang="en-US" b="1" dirty="0" smtClean="0"/>
              <a:t> </a:t>
            </a:r>
            <a:r>
              <a:rPr lang="en-US" dirty="0" smtClean="0"/>
              <a:t>These constants are defined in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SwingConstants</a:t>
            </a:r>
            <a:r>
              <a:rPr lang="en-US" dirty="0" smtClean="0"/>
              <a:t> interface, along with several others used by the Swing classes.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512</TotalTime>
  <Words>1255</Words>
  <Application>Microsoft Office PowerPoint</Application>
  <PresentationFormat>On-screen Show (4:3)</PresentationFormat>
  <Paragraphs>173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Swing</vt:lpstr>
      <vt:lpstr>Swing</vt:lpstr>
      <vt:lpstr>Swing</vt:lpstr>
      <vt:lpstr>Swing</vt:lpstr>
      <vt:lpstr>Swing-hierarchy</vt:lpstr>
      <vt:lpstr>Swing-hierarchy</vt:lpstr>
      <vt:lpstr>Icons</vt:lpstr>
      <vt:lpstr>Icons</vt:lpstr>
      <vt:lpstr>JLabel</vt:lpstr>
      <vt:lpstr>JLabel</vt:lpstr>
      <vt:lpstr>JTextField</vt:lpstr>
      <vt:lpstr>JButton</vt:lpstr>
      <vt:lpstr>JCheckbox</vt:lpstr>
      <vt:lpstr>JRadioButton</vt:lpstr>
      <vt:lpstr>JButtonGroup</vt:lpstr>
      <vt:lpstr>JComboBox</vt:lpstr>
      <vt:lpstr>JTabbedPane</vt:lpstr>
      <vt:lpstr>JTabbedPane</vt:lpstr>
      <vt:lpstr>JScrollPane</vt:lpstr>
      <vt:lpstr>JScrollPane</vt:lpstr>
      <vt:lpstr>JScrollPane</vt:lpstr>
      <vt:lpstr>JTable</vt:lpstr>
      <vt:lpstr>JTable</vt:lpstr>
      <vt:lpstr>JTable</vt:lpstr>
      <vt:lpstr>JTree</vt:lpstr>
      <vt:lpstr>JTree-creation</vt:lpstr>
      <vt:lpstr>JTree-creation</vt:lpstr>
      <vt:lpstr>JTree-creation</vt:lpstr>
      <vt:lpstr>JTree-creation</vt:lpstr>
      <vt:lpstr>JTree-creation</vt:lpstr>
      <vt:lpstr>JTree-events</vt:lpstr>
      <vt:lpstr>JTree-events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</dc:title>
  <dc:creator>suds</dc:creator>
  <cp:lastModifiedBy>Admin</cp:lastModifiedBy>
  <cp:revision>9</cp:revision>
  <dcterms:created xsi:type="dcterms:W3CDTF">2015-04-12T03:24:11Z</dcterms:created>
  <dcterms:modified xsi:type="dcterms:W3CDTF">2015-06-17T10:06:26Z</dcterms:modified>
</cp:coreProperties>
</file>