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0707f1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0707f1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e0707f1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e0707f1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e0707f1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e0707f1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e0707f1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e0707f1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e0707f1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e0707f1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e0707f1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e0707f1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e0707f1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e0707f1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e0707f1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e0707f1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5-download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csc.edu/courses/46859/assignments/28005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 dirty="0"/>
              <a:t>P3简介</a:t>
            </a:r>
            <a:endParaRPr xmlns:a="http://schemas.openxmlformats.org/drawingml/2006/ma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/>
              <a:t>星球大战</a:t>
            </a:r>
            <a:endParaRPr xmlns:a="http://schemas.openxmlformats.org/drawingml/2006/main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/>
              <a:t>游戏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基于</a:t>
            </a:r>
            <a:r xmlns:a="http://schemas.openxmlformats.org/drawingml/2006/main">
              <a:rPr lang="zh-CN" i="1"/>
              <a:t>Galcon</a:t>
            </a:r>
            <a:endParaRPr xmlns:a="http://schemas.openxmlformats.org/drawingml/2006/main" i="1"/>
          </a:p>
          <a:p>
            <a:pPr xmlns:a="http://schemas.openxmlformats.org/drawingml/2006/main"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/>
              <a:t>规则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敌方船只在战斗时会互相抵消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被征服的行星每回合都会产生船只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那里的船只越多，生产速度就越快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星球上的数字表明需要多少艘船才能征服它</a:t>
            </a:r>
            <a:endParaRPr xmlns:a="http://schemas.openxmlformats.org/drawingml/2006/mai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/>
              <a:t>星球大战</a:t>
            </a:r>
            <a:endParaRPr xmlns:a="http://schemas.openxmlformats.org/drawingml/2006/main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如何取胜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摧毁所有敌方船只或征服所有行星</a:t>
            </a:r>
            <a:endParaRPr xmlns:a="http://schemas.openxmlformats.org/drawingml/2006/main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100" y="177149"/>
            <a:ext cx="4355801" cy="22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100" y="2510850"/>
            <a:ext cx="4355800" cy="2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 dirty="0"/>
              <a:t>P3 目标</a:t>
            </a:r>
            <a:endParaRPr xmlns:a="http://schemas.openxmlformats.org/drawingml/2006/main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设计具有单个行为树的反应式机器人。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战胜每个独特的测试机器人和你的同学。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/>
              <a:t>入门</a:t>
            </a:r>
            <a:endParaRPr xmlns:a="http://schemas.openxmlformats.org/drawingml/2006/main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可能需要安装 Java JDK：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 xmlns:r="http://schemas.openxmlformats.org/officeDocument/2006/relationships">
              <a:rPr lang="zh-CN" u="sng">
                <a:solidFill>
                  <a:schemeClr val="hlink"/>
                </a:solidFill>
                <a:hlinkClick r:id="rId3"/>
              </a:rPr>
              <a:t>https://www.oracle.com/java/technologies/javase-jdk15-downloads.html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在尝试构建机器人之前，请观看测试机器人的表现。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了解策略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你怎样才能打败这些机器人呢？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查看bt_bot.py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已经提供了基本的行为树。您可以对此进行改进或构建一个新的。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看看树是如何组装的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查看其他机器人的代码，了解如何使用planet_wars.py中的函数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/>
              <a:t>提供的行为树</a:t>
            </a:r>
            <a:endParaRPr xmlns:a="http://schemas.openxmlformats.org/drawingml/2006/main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63" y="1811225"/>
            <a:ext cx="43913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/>
              <a:t>代码</a:t>
            </a:r>
            <a:endParaRPr xmlns:a="http://schemas.openxmlformats.org/drawingml/2006/main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您的树将在 bt_bot.py 中组装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检查函数将在checks.py中定义和实现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动作函数将在behaviors.py中定义和实现</a:t>
            </a:r>
            <a:endParaRPr xmlns:a="http://schemas.openxmlformats.org/drawingml/2006/main"/>
          </a:p>
          <a:p>
            <a:pPr xmlns:a="http://schemas.openxmlformats.org/drawingml/2006/main"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 xmlns:a="http://schemas.openxmlformats.org/drawingml/2006/main">
              <a:rPr lang="zh-CN"/>
              <a:t>星球大战.py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包含行星、舰队和游戏状态 PlanetWars 的类。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包含函数issue_order和finish_turn</a:t>
            </a:r>
            <a:endParaRPr xmlns:a="http://schemas.openxmlformats.org/drawingml/2006/main"/>
          </a:p>
          <a:p>
            <a:pPr xmlns:a="http://schemas.openxmlformats.org/drawingml/2006/main"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 xmlns:a="http://schemas.openxmlformats.org/drawingml/2006/main">
              <a:rPr lang="zh-CN"/>
              <a:t>PlanetWars 包含游戏的所有相关信息以及访问这些信息的方法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xmlns:a="http://schemas.openxmlformats.org/drawingml/2006/main"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zh-CN" dirty="0"/>
              <a:t>画布链接</a:t>
            </a:r>
            <a:endParaRPr xmlns:a="http://schemas.openxmlformats.org/drawingml/2006/main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xmlns:a="http://schemas.openxmlformats.org/drawingml/2006/main" lvl="0">
              <a:buChar char="-"/>
            </a:pPr>
            <a:r xmlns:a="http://schemas.openxmlformats.org/drawingml/2006/main" xmlns:r="http://schemas.openxmlformats.org/officeDocument/2006/relationships">
              <a:rPr lang="zh-CN" dirty="0">
                <a:hlinkClick r:id="rId3"/>
              </a:rPr>
              <a:t>https://canvas.ucsc.edu/courses/46859/assignments/280059</a:t>
            </a:r>
            <a:endParaRPr xmlns:a="http://schemas.openxmlformats.org/drawingml/2006/main" lang="en-US" dirty="0"/>
          </a:p>
          <a:p>
            <a:pPr lvl="0">
              <a:buChar char="-"/>
            </a:pPr>
            <a:endParaRPr lang="en-US" dirty="0"/>
          </a:p>
          <a:p>
            <a:pPr lvl="0"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7092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P3 Intro</vt:lpstr>
      <vt:lpstr>Planet Wars</vt:lpstr>
      <vt:lpstr>Planet Wars</vt:lpstr>
      <vt:lpstr>PowerPoint Presentation</vt:lpstr>
      <vt:lpstr>P3 Goal</vt:lpstr>
      <vt:lpstr>Getting Started</vt:lpstr>
      <vt:lpstr>Provided Behavior Tree</vt:lpstr>
      <vt:lpstr>Code</vt:lpstr>
      <vt:lpstr>Canvas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Intro</dc:title>
  <cp:lastModifiedBy>Alex Calderwood</cp:lastModifiedBy>
  <cp:revision>2</cp:revision>
  <dcterms:modified xsi:type="dcterms:W3CDTF">2021-10-11T17:13:26Z</dcterms:modified>
</cp:coreProperties>
</file>