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93d5426b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f93d5426b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96b4283e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f96b4283e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93d5426b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f93d5426b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P4 Intro</a:t>
            </a:r>
            <a:endParaRPr/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Mini Minecraft Planner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Mini Minecraft Planner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Given ingredients and a recipe → output crafted item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Planner to write: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it possible to create item with given ingredients within given time?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so, what is the path, i.e. what do you craft first, what do you craft next?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Files in this assignment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53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These files are provided for you. You should not edit these files, except for (optionally) the “Goals” in crafting.json for running.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crafting.json</a:t>
            </a:r>
            <a:endParaRPr sz="17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Contains available item types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Contains crafting recipes</a:t>
            </a:r>
            <a:endParaRPr sz="13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</a:t>
            </a:r>
            <a:r>
              <a:rPr lang="en" sz="1700"/>
              <a:t>yhop.py</a:t>
            </a:r>
            <a:endParaRPr sz="17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HTN engine; we edited a few lines for 146 to enable adding ways to prune search branches using heuristics</a:t>
            </a:r>
            <a:endParaRPr sz="13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travel.py</a:t>
            </a:r>
            <a:endParaRPr sz="17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An example that showcases how pyhop works, that comes with pyhop (it still works with our small modification to pyhop)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7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23" y="0"/>
            <a:ext cx="325940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Files in this assignment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473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These files are frameworks for you to fill out with your code. 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manualHTN.py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To ease you into using the pyhop HTN planner, understanding methods and operators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Methods can be understood as possible ways of subtasking a task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Operators can be understood as actual actions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700"/>
          </a:p>
        </p:txBody>
      </p:sp>
      <p:sp>
        <p:nvSpPr>
          <p:cNvPr id="74" name="Google Shape;74;p16"/>
          <p:cNvSpPr txBox="1"/>
          <p:nvPr/>
        </p:nvSpPr>
        <p:spPr>
          <a:xfrm>
            <a:off x="595475" y="3658025"/>
            <a:ext cx="3802200" cy="115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"Recipes":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"punch for wood":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"Produces":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  "wood": 1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},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"Time": 4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},...</a:t>
            </a:r>
            <a:endParaRPr sz="900"/>
          </a:p>
        </p:txBody>
      </p:sp>
      <p:sp>
        <p:nvSpPr>
          <p:cNvPr id="75" name="Google Shape;75;p16"/>
          <p:cNvSpPr txBox="1"/>
          <p:nvPr/>
        </p:nvSpPr>
        <p:spPr>
          <a:xfrm>
            <a:off x="4999575" y="471725"/>
            <a:ext cx="4844100" cy="420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EAD1DC"/>
                </a:highlight>
              </a:rPr>
              <a:t>def op_punch_for_wood (state, ID):</a:t>
            </a:r>
            <a:endParaRPr sz="9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EAD1DC"/>
                </a:highlight>
              </a:rPr>
              <a:t>	if state.time[ID] &gt;= 4:</a:t>
            </a:r>
            <a:endParaRPr sz="9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EAD1DC"/>
                </a:highlight>
              </a:rPr>
              <a:t>		state.wood[ID] += 1</a:t>
            </a:r>
            <a:endParaRPr sz="9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EAD1DC"/>
                </a:highlight>
              </a:rPr>
              <a:t>		state.time[ID] -= 4</a:t>
            </a:r>
            <a:endParaRPr sz="9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EAD1DC"/>
                </a:highlight>
              </a:rPr>
              <a:t>		return state</a:t>
            </a:r>
            <a:endParaRPr sz="9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EAD1DC"/>
                </a:highlight>
              </a:rPr>
              <a:t>	return False</a:t>
            </a:r>
            <a:endParaRPr sz="9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pyhop.declare_operators (op_punch_for_wood)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B4A7D6"/>
                </a:highlight>
              </a:rPr>
              <a:t>def produce (state, ID, item):</a:t>
            </a:r>
            <a:endParaRPr sz="900"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B4A7D6"/>
                </a:highlight>
              </a:rPr>
              <a:t>	if item == 'wood': </a:t>
            </a:r>
            <a:endParaRPr sz="900"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B4A7D6"/>
                </a:highlight>
              </a:rPr>
              <a:t>		return [('produce_wood', ID)]</a:t>
            </a:r>
            <a:endParaRPr sz="900"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EA9999"/>
                </a:highlight>
              </a:rPr>
              <a:t>def punch_for_wood (state, ID):</a:t>
            </a:r>
            <a:endParaRPr sz="900"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EA9999"/>
                </a:highlight>
              </a:rPr>
              <a:t>	return [('op_punch_for_wood', ID)]</a:t>
            </a:r>
            <a:endParaRPr sz="900"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pyhop.declare_methods ('produce_wood', punch_for_wood)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B6D7A8"/>
                </a:highlight>
              </a:rPr>
              <a:t>def check_enough (state, ID, item, num):</a:t>
            </a:r>
            <a:endParaRPr sz="900">
              <a:highlight>
                <a:srgbClr val="B6D7A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B6D7A8"/>
                </a:highlight>
              </a:rPr>
              <a:t>	if getattr(state,item)[ID] &gt;= num: return []</a:t>
            </a:r>
            <a:endParaRPr sz="900">
              <a:highlight>
                <a:srgbClr val="B6D7A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B6D7A8"/>
                </a:highlight>
              </a:rPr>
              <a:t>	return False</a:t>
            </a:r>
            <a:endParaRPr sz="900">
              <a:highlight>
                <a:srgbClr val="B6D7A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A4C2F4"/>
                </a:highlight>
              </a:rPr>
              <a:t>def produce_enough (state, ID, item, num):</a:t>
            </a:r>
            <a:endParaRPr sz="900">
              <a:highlight>
                <a:srgbClr val="A4C2F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A4C2F4"/>
                </a:highlight>
              </a:rPr>
              <a:t>	return [('produce', ID, item), ('have_enough', ID, item, num)]</a:t>
            </a:r>
            <a:endParaRPr sz="900">
              <a:highlight>
                <a:srgbClr val="A4C2F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pyhop.declare_methods ('have_enough', check_enough, produce_enough)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pyhop.declare_methods ('produce', produce)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E599"/>
                </a:highlight>
              </a:rPr>
              <a:t>pyhop.pyhop(state, [('have_enough', 'agent', 'wood', 1)], verbose=3)</a:t>
            </a:r>
            <a:endParaRPr sz="900">
              <a:highlight>
                <a:srgbClr val="FFE599"/>
              </a:highlight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1024750" y="3547225"/>
            <a:ext cx="41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8126400" y="3274925"/>
            <a:ext cx="771875" cy="1053425"/>
          </a:xfrm>
          <a:custGeom>
            <a:rect b="b" l="l" r="r" t="t"/>
            <a:pathLst>
              <a:path extrusionOk="0" h="42137" w="30875">
                <a:moveTo>
                  <a:pt x="25798" y="42137"/>
                </a:moveTo>
                <a:cubicBezTo>
                  <a:pt x="31221" y="34003"/>
                  <a:pt x="32726" y="21507"/>
                  <a:pt x="28092" y="12899"/>
                </a:cubicBezTo>
                <a:cubicBezTo>
                  <a:pt x="23207" y="3826"/>
                  <a:pt x="10304" y="0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8" name="Google Shape;78;p16"/>
          <p:cNvSpPr/>
          <p:nvPr/>
        </p:nvSpPr>
        <p:spPr>
          <a:xfrm>
            <a:off x="7703600" y="3350809"/>
            <a:ext cx="223375" cy="339775"/>
          </a:xfrm>
          <a:custGeom>
            <a:rect b="b" l="l" r="r" t="t"/>
            <a:pathLst>
              <a:path extrusionOk="0" h="13591" w="8935">
                <a:moveTo>
                  <a:pt x="0" y="118"/>
                </a:moveTo>
                <a:cubicBezTo>
                  <a:pt x="2530" y="118"/>
                  <a:pt x="5787" y="-353"/>
                  <a:pt x="7453" y="1551"/>
                </a:cubicBezTo>
                <a:cubicBezTo>
                  <a:pt x="10103" y="4579"/>
                  <a:pt x="8313" y="9567"/>
                  <a:pt x="8313" y="1359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9" name="Google Shape;79;p16"/>
          <p:cNvSpPr/>
          <p:nvPr/>
        </p:nvSpPr>
        <p:spPr>
          <a:xfrm>
            <a:off x="4584750" y="1963525"/>
            <a:ext cx="457943" cy="1727048"/>
          </a:xfrm>
          <a:custGeom>
            <a:rect b="b" l="l" r="r" t="t"/>
            <a:pathLst>
              <a:path extrusionOk="0" h="65899" w="18122">
                <a:moveTo>
                  <a:pt x="18122" y="65642"/>
                </a:moveTo>
                <a:cubicBezTo>
                  <a:pt x="15027" y="66671"/>
                  <a:pt x="11797" y="63067"/>
                  <a:pt x="9809" y="60482"/>
                </a:cubicBezTo>
                <a:cubicBezTo>
                  <a:pt x="4260" y="53266"/>
                  <a:pt x="-443" y="44060"/>
                  <a:pt x="63" y="34971"/>
                </a:cubicBezTo>
                <a:cubicBezTo>
                  <a:pt x="789" y="21915"/>
                  <a:pt x="6953" y="7250"/>
                  <a:pt x="1783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80" name="Google Shape;80;p16"/>
          <p:cNvSpPr/>
          <p:nvPr/>
        </p:nvSpPr>
        <p:spPr>
          <a:xfrm>
            <a:off x="7481450" y="1913350"/>
            <a:ext cx="264025" cy="609125"/>
          </a:xfrm>
          <a:custGeom>
            <a:rect b="b" l="l" r="r" t="t"/>
            <a:pathLst>
              <a:path extrusionOk="0" h="24365" w="10561">
                <a:moveTo>
                  <a:pt x="0" y="0"/>
                </a:moveTo>
                <a:cubicBezTo>
                  <a:pt x="4443" y="556"/>
                  <a:pt x="9348" y="4229"/>
                  <a:pt x="10319" y="8600"/>
                </a:cubicBezTo>
                <a:cubicBezTo>
                  <a:pt x="11627" y="14489"/>
                  <a:pt x="7465" y="24365"/>
                  <a:pt x="1433" y="2436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81" name="Google Shape;81;p16"/>
          <p:cNvSpPr/>
          <p:nvPr/>
        </p:nvSpPr>
        <p:spPr>
          <a:xfrm>
            <a:off x="7230650" y="766775"/>
            <a:ext cx="1051250" cy="1791550"/>
          </a:xfrm>
          <a:custGeom>
            <a:rect b="b" l="l" r="r" t="t"/>
            <a:pathLst>
              <a:path extrusionOk="0" h="71662" w="42050">
                <a:moveTo>
                  <a:pt x="26371" y="71662"/>
                </a:moveTo>
                <a:cubicBezTo>
                  <a:pt x="42540" y="60880"/>
                  <a:pt x="46344" y="31360"/>
                  <a:pt x="36977" y="14332"/>
                </a:cubicBezTo>
                <a:cubicBezTo>
                  <a:pt x="30606" y="2750"/>
                  <a:pt x="13219" y="0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Files in this assignment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473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These files are frameworks for you to fill out with your code. 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manualHTN.py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To ease you into using the pyhop HTN planner, understanding methods and operators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Methods can be understood as possible ways of subtasking a task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Operators can be understood as actual actions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700"/>
          </a:p>
        </p:txBody>
      </p:sp>
      <p:sp>
        <p:nvSpPr>
          <p:cNvPr id="88" name="Google Shape;88;p17"/>
          <p:cNvSpPr txBox="1"/>
          <p:nvPr/>
        </p:nvSpPr>
        <p:spPr>
          <a:xfrm>
            <a:off x="595475" y="3658025"/>
            <a:ext cx="3802200" cy="115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"Recipes":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"punch for wood":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"Produces":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  "wood": 1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},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"Time": 4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},...</a:t>
            </a:r>
            <a:endParaRPr sz="900"/>
          </a:p>
        </p:txBody>
      </p:sp>
      <p:sp>
        <p:nvSpPr>
          <p:cNvPr id="89" name="Google Shape;89;p17"/>
          <p:cNvSpPr txBox="1"/>
          <p:nvPr/>
        </p:nvSpPr>
        <p:spPr>
          <a:xfrm>
            <a:off x="4999575" y="471725"/>
            <a:ext cx="4844100" cy="420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EAD1DC"/>
                </a:highlight>
              </a:rPr>
              <a:t>def op_punch_for_wood (state, ID):</a:t>
            </a:r>
            <a:endParaRPr sz="9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EAD1DC"/>
                </a:highlight>
              </a:rPr>
              <a:t>	if state.time[ID] &gt;= 4:</a:t>
            </a:r>
            <a:endParaRPr sz="9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EAD1DC"/>
                </a:highlight>
              </a:rPr>
              <a:t>		state.wood[ID] += 1</a:t>
            </a:r>
            <a:endParaRPr sz="9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EAD1DC"/>
                </a:highlight>
              </a:rPr>
              <a:t>		state.time[ID] -= 4</a:t>
            </a:r>
            <a:endParaRPr sz="9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EAD1DC"/>
                </a:highlight>
              </a:rPr>
              <a:t>		return state</a:t>
            </a:r>
            <a:endParaRPr sz="9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EAD1DC"/>
                </a:highlight>
              </a:rPr>
              <a:t>	return False</a:t>
            </a:r>
            <a:endParaRPr sz="9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pyhop.declare_operators (op_punch_for_wood)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B4A7D6"/>
                </a:highlight>
              </a:rPr>
              <a:t>def produce (state, ID, item):</a:t>
            </a:r>
            <a:endParaRPr sz="900"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B4A7D6"/>
                </a:highlight>
              </a:rPr>
              <a:t>	if item == 'wood': </a:t>
            </a:r>
            <a:endParaRPr sz="900"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B4A7D6"/>
                </a:highlight>
              </a:rPr>
              <a:t>		return [('produce_wood', ID)]</a:t>
            </a:r>
            <a:endParaRPr sz="900"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EA9999"/>
                </a:highlight>
              </a:rPr>
              <a:t>def punch_for_wood (state, ID):</a:t>
            </a:r>
            <a:endParaRPr sz="900"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EA9999"/>
                </a:highlight>
              </a:rPr>
              <a:t>	return [('op_punch_for_wood', ID)]</a:t>
            </a:r>
            <a:endParaRPr sz="900"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pyhop.declare_methods ('produce_wood', punch_for_wood)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B6D7A8"/>
                </a:highlight>
              </a:rPr>
              <a:t>def check_enough (state, ID, item, num):</a:t>
            </a:r>
            <a:endParaRPr sz="900">
              <a:highlight>
                <a:srgbClr val="B6D7A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B6D7A8"/>
                </a:highlight>
              </a:rPr>
              <a:t>	if getattr(state,item)[ID] &gt;= num: return []</a:t>
            </a:r>
            <a:endParaRPr sz="900">
              <a:highlight>
                <a:srgbClr val="B6D7A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B6D7A8"/>
                </a:highlight>
              </a:rPr>
              <a:t>	return False</a:t>
            </a:r>
            <a:endParaRPr sz="900">
              <a:highlight>
                <a:srgbClr val="B6D7A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A4C2F4"/>
                </a:highlight>
              </a:rPr>
              <a:t>def produce_enough (state, ID, item, num):</a:t>
            </a:r>
            <a:endParaRPr sz="900">
              <a:highlight>
                <a:srgbClr val="A4C2F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A4C2F4"/>
                </a:highlight>
              </a:rPr>
              <a:t>	return [('produce', ID, item), ('have_enough', ID, item, num)]</a:t>
            </a:r>
            <a:endParaRPr sz="900">
              <a:highlight>
                <a:srgbClr val="A4C2F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pyhop.declare_methods ('have_enough', check_enough, produce_enough)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pyhop.declare_methods ('produce', produce)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E599"/>
                </a:highlight>
              </a:rPr>
              <a:t>pyhop.pyhop(state, [('have_enough', 'agent', 'wood', 1)], verbose=3)</a:t>
            </a:r>
            <a:endParaRPr sz="900">
              <a:highlight>
                <a:srgbClr val="FFE599"/>
              </a:highlight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1024750" y="3547225"/>
            <a:ext cx="41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8126400" y="3274925"/>
            <a:ext cx="771875" cy="1053425"/>
          </a:xfrm>
          <a:custGeom>
            <a:rect b="b" l="l" r="r" t="t"/>
            <a:pathLst>
              <a:path extrusionOk="0" h="42137" w="30875">
                <a:moveTo>
                  <a:pt x="25798" y="42137"/>
                </a:moveTo>
                <a:cubicBezTo>
                  <a:pt x="31221" y="34003"/>
                  <a:pt x="32726" y="21507"/>
                  <a:pt x="28092" y="12899"/>
                </a:cubicBezTo>
                <a:cubicBezTo>
                  <a:pt x="23207" y="3826"/>
                  <a:pt x="10304" y="0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92" name="Google Shape;92;p17"/>
          <p:cNvSpPr/>
          <p:nvPr/>
        </p:nvSpPr>
        <p:spPr>
          <a:xfrm>
            <a:off x="7703600" y="3350809"/>
            <a:ext cx="223375" cy="339775"/>
          </a:xfrm>
          <a:custGeom>
            <a:rect b="b" l="l" r="r" t="t"/>
            <a:pathLst>
              <a:path extrusionOk="0" h="13591" w="8935">
                <a:moveTo>
                  <a:pt x="0" y="118"/>
                </a:moveTo>
                <a:cubicBezTo>
                  <a:pt x="2530" y="118"/>
                  <a:pt x="5787" y="-353"/>
                  <a:pt x="7453" y="1551"/>
                </a:cubicBezTo>
                <a:cubicBezTo>
                  <a:pt x="10103" y="4579"/>
                  <a:pt x="8313" y="9567"/>
                  <a:pt x="8313" y="1359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93" name="Google Shape;93;p17"/>
          <p:cNvSpPr/>
          <p:nvPr/>
        </p:nvSpPr>
        <p:spPr>
          <a:xfrm>
            <a:off x="4584750" y="1963525"/>
            <a:ext cx="457943" cy="1727048"/>
          </a:xfrm>
          <a:custGeom>
            <a:rect b="b" l="l" r="r" t="t"/>
            <a:pathLst>
              <a:path extrusionOk="0" h="65899" w="18122">
                <a:moveTo>
                  <a:pt x="18122" y="65642"/>
                </a:moveTo>
                <a:cubicBezTo>
                  <a:pt x="15027" y="66671"/>
                  <a:pt x="11797" y="63067"/>
                  <a:pt x="9809" y="60482"/>
                </a:cubicBezTo>
                <a:cubicBezTo>
                  <a:pt x="4260" y="53266"/>
                  <a:pt x="-443" y="44060"/>
                  <a:pt x="63" y="34971"/>
                </a:cubicBezTo>
                <a:cubicBezTo>
                  <a:pt x="789" y="21915"/>
                  <a:pt x="6953" y="7250"/>
                  <a:pt x="1783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94" name="Google Shape;94;p17"/>
          <p:cNvSpPr/>
          <p:nvPr/>
        </p:nvSpPr>
        <p:spPr>
          <a:xfrm>
            <a:off x="7481450" y="1913350"/>
            <a:ext cx="264025" cy="609125"/>
          </a:xfrm>
          <a:custGeom>
            <a:rect b="b" l="l" r="r" t="t"/>
            <a:pathLst>
              <a:path extrusionOk="0" h="24365" w="10561">
                <a:moveTo>
                  <a:pt x="0" y="0"/>
                </a:moveTo>
                <a:cubicBezTo>
                  <a:pt x="4443" y="556"/>
                  <a:pt x="9348" y="4229"/>
                  <a:pt x="10319" y="8600"/>
                </a:cubicBezTo>
                <a:cubicBezTo>
                  <a:pt x="11627" y="14489"/>
                  <a:pt x="7465" y="24365"/>
                  <a:pt x="1433" y="2436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95" name="Google Shape;95;p17"/>
          <p:cNvSpPr/>
          <p:nvPr/>
        </p:nvSpPr>
        <p:spPr>
          <a:xfrm>
            <a:off x="7230650" y="766775"/>
            <a:ext cx="1051250" cy="1791550"/>
          </a:xfrm>
          <a:custGeom>
            <a:rect b="b" l="l" r="r" t="t"/>
            <a:pathLst>
              <a:path extrusionOk="0" h="71662" w="42050">
                <a:moveTo>
                  <a:pt x="26371" y="71662"/>
                </a:moveTo>
                <a:cubicBezTo>
                  <a:pt x="42540" y="60880"/>
                  <a:pt x="46344" y="31360"/>
                  <a:pt x="36977" y="14332"/>
                </a:cubicBezTo>
                <a:cubicBezTo>
                  <a:pt x="30606" y="2750"/>
                  <a:pt x="13219" y="0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96" name="Google Shape;96;p17"/>
          <p:cNvSpPr txBox="1"/>
          <p:nvPr/>
        </p:nvSpPr>
        <p:spPr>
          <a:xfrm>
            <a:off x="695125" y="3116275"/>
            <a:ext cx="4127700" cy="95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# declare state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state = pyhop.State('state')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state.wood = {'agent': 0}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state.time = {'agent': 4}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Files in this assignment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4532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These files are frameworks for you to fill out with your code. </a:t>
            </a:r>
            <a:endParaRPr i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autoHTN.py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Methods and operators need to be defined programmatically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order methods for crafting the same item in a way that </a:t>
            </a:r>
            <a:r>
              <a:rPr lang="en" sz="1300"/>
              <a:t>preferred</a:t>
            </a:r>
            <a:r>
              <a:rPr lang="en" sz="1300"/>
              <a:t> methods come first in declare_methods (smart ordering is necessary for all but the simplest cases)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More difficult problem cases in assignment cannot be solved in reasonable time without pruning using add_heuristic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700"/>
          </a:p>
        </p:txBody>
      </p:sp>
      <p:sp>
        <p:nvSpPr>
          <p:cNvPr id="103" name="Google Shape;103;p18"/>
          <p:cNvSpPr txBox="1"/>
          <p:nvPr/>
        </p:nvSpPr>
        <p:spPr>
          <a:xfrm>
            <a:off x="4844300" y="107625"/>
            <a:ext cx="4385700" cy="449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def make_method (name, rule):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def method (state, ID):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# your code here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pass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return method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def declare_methods (data):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# your code here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pass		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def make_operator (rule):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def operator (state, ID):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# your code here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pass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return operator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def declare_operators (data):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# your code here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</a:t>
            </a:r>
            <a:r>
              <a:rPr lang="en" sz="1000"/>
              <a:t>p</a:t>
            </a:r>
            <a:r>
              <a:rPr lang="en" sz="1000"/>
              <a:t>ass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########################################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def add_heuristic (data, ID):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def heuristic (state, curr_task, tasks, plan, depth, calling_stack):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# your code here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return False # if True, prune this branch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pyhop.add_check(heuristic)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Note...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/>
              <a:t>state (a dict), list of tasks (a list), and the currently-accrued partial plan (a list) are passed up and down the search tree as essentially immutables because a new copy is passed each time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assume we only need one of each tool, and explicitly program this in heuristics; other heuristics should be general and not specific to recipes </a:t>
            </a:r>
            <a:r>
              <a:rPr lang="en"/>
              <a:t>--</a:t>
            </a:r>
            <a:r>
              <a:rPr lang="en"/>
              <a:t>- for example, nothing of the sort like: “if already have 16 wood, do not make more wood”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your code takes longer than a few seconds to run, it is probably taking too long: check that your operators and methods are set up correctly, check that the ordering used in declare_methods is efficient, and check your heuristic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Submit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manualHTN.py (2 pt)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autoHTN.py (7 pt)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README file that describes the heuristics you chose/programmed (1 pt)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(Optional Extra Credit) </a:t>
            </a:r>
            <a:r>
              <a:rPr i="1" lang="en">
                <a:solidFill>
                  <a:schemeClr val="dk1"/>
                </a:solidFill>
              </a:rPr>
              <a:t>custom_case.txt</a:t>
            </a:r>
            <a:r>
              <a:rPr lang="en">
                <a:solidFill>
                  <a:schemeClr val="dk1"/>
                </a:solidFill>
              </a:rPr>
              <a:t> that states the most complex problem your HTN planner can solve in 30 seconds of real-world time (1 pt)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