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C137-6E54-4F01-B9F3-5CFD2DF7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F472D-E8D3-4296-8287-B037A4985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13C4-9766-4CD8-BAFA-6DADBAA3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1AB0-67EC-4EED-94FB-87F2F5CF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1B0C5-9A4D-4CBE-B5A9-003C7D9B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4223-E378-4EA2-85BF-F3433E73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FE112-E1F2-4D26-8F0E-96AB08CF9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0C49-7F48-4023-9550-1173D515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F32A-FB6E-45AC-9D56-B0B94741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31F6-6F7A-4B64-A6E3-999897C6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7C17E-96D1-4EDB-BF6D-552364976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738CF-CCE1-4D4C-88B3-18299613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7CE1-31CF-44B9-A7AE-FCB04E24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AC8C-0112-4A87-8BE9-65CF3D5E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EC3C-0D24-4AB2-BEAB-521FB7D6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0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2F92-5116-493F-9718-1EB57343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B13F-233E-461F-A8EE-371B4791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F2C2-9860-479D-8EF2-190C0C0F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DFEF-776A-4A4B-9D18-D5CDD411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10F8-98D1-457E-A2EE-3BD1582C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CC0B-A3DF-42CC-825E-C1A6F952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2DB17-1A5D-4C33-A5FE-B86D206F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5600-742D-4680-B17A-662ED58A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41DEF-0B3C-4832-829A-87CFAFCF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B9C3-1E15-4813-9199-8FC159A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5D03-4142-4794-AF2E-D2414929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9E3F-ADC2-4337-BD2E-D87CE9338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5D0FD-37E6-459F-8C17-C0A40754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F13D0-82ED-4D0B-8247-A2483ECF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F12C9-610D-49A1-9B0F-9D5DF320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583E1-B7FB-4AC0-880D-73F36789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8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CA4B-F07A-4E15-9D38-206B7FC2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25FBF-C8B1-4D44-B1C0-EDD11EA5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2018A-C5D2-4B36-B716-FD32BA8EB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51F50-65BC-486D-BE49-134B8245C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EA3B8-6D52-48AC-BD33-396C6B45F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16CF4-1A74-4E67-9B97-CF53B18A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84922-1638-4C99-B2AF-BBDA4B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5A33C-7206-45B6-A0E1-5557AE32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2A51-37C1-4CE2-A4A2-7E80AFBA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B40F-9E63-4BAF-9E4A-C357EC3E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E5642-3CF6-4CA2-9B8C-DC747151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F1262-F633-437C-9C03-B3CC888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AD95F-DC01-474F-BFD8-99D876A6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60572-20DD-4CB8-A699-A43B52F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014A3-3D7D-4CD9-AEA6-5AE87E99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70F7-36C9-46AC-894A-7924E59F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77B8-75A2-419A-90CA-3EC13F794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F5D6-8FEE-4878-96FE-3B5B76C04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6572-CC73-44BB-BF7B-468C142B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946A8-B486-41E8-B1AA-BF8B1EDF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270C-A452-4CF2-A1B9-A66228D2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E90E-7A23-46CB-85C0-CF236EFB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FDA25-EF71-402B-BDDA-1F252CE57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4D192-0F06-4253-BA48-F53DEEB03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9B936-F2FA-4DE1-B311-B6BAC7C4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88BDE-AA50-43B1-BA3F-0391E619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A0439-DE71-409C-8187-8A3D3A4D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0CE79-E521-42EC-82E8-BBF98E9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FC39C-9415-4B69-9C90-B2B41A8E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6642-8F7E-4449-967E-F73FBA46F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E0A2-1FCD-4BC3-8C0A-D3A9BC0AC10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B9A0-3D35-4DD0-B16B-46D9C84E0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EE36-893A-4E1E-9B43-F27440CA9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1708-22F4-459B-A016-3D996BED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8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2EA26B-C3AF-4BE4-8A76-909622890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CCC69D-FAC7-46AA-872D-1BCD7539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9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0E2B39-03D4-434D-A94F-929A8EEE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3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AF4D19-B909-40D2-B080-2C3DFC01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5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8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5D939-BD22-4A7B-8B5B-68A07B3E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0"/>
            <a:ext cx="12006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3010-12A7-4136-AABE-64B9DFD1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59"/>
            <a:ext cx="10515600" cy="1325563"/>
          </a:xfrm>
        </p:spPr>
        <p:txBody>
          <a:bodyPr/>
          <a:lstStyle/>
          <a:p>
            <a:r>
              <a:rPr lang="en-US" dirty="0"/>
              <a:t>Review Tools/Best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C3D3-E21C-4C93-A2F8-FFEE8F76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52743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Planning Deliverables:</a:t>
            </a:r>
          </a:p>
          <a:p>
            <a:pPr lvl="1"/>
            <a:r>
              <a:rPr lang="en-US" dirty="0"/>
              <a:t>Roles &amp; Responsibilities</a:t>
            </a:r>
          </a:p>
          <a:p>
            <a:pPr lvl="1"/>
            <a:r>
              <a:rPr lang="en-US" dirty="0"/>
              <a:t>High Level Project Timeline?</a:t>
            </a:r>
          </a:p>
          <a:p>
            <a:pPr lvl="2"/>
            <a:r>
              <a:rPr lang="en-US" dirty="0"/>
              <a:t>Do we already do this?</a:t>
            </a:r>
          </a:p>
          <a:p>
            <a:pPr lvl="1"/>
            <a:r>
              <a:rPr lang="en-US" dirty="0"/>
              <a:t>Risk Assessment</a:t>
            </a:r>
          </a:p>
          <a:p>
            <a:r>
              <a:rPr lang="en-US" dirty="0"/>
              <a:t>Define Initial Backlog:</a:t>
            </a:r>
          </a:p>
          <a:p>
            <a:pPr lvl="1"/>
            <a:r>
              <a:rPr lang="en-US" dirty="0"/>
              <a:t>Prioritization vs. Force Rank</a:t>
            </a:r>
          </a:p>
          <a:p>
            <a:pPr lvl="2"/>
            <a:r>
              <a:rPr lang="en-US" dirty="0" err="1"/>
              <a:t>MoSCoW</a:t>
            </a:r>
            <a:r>
              <a:rPr lang="en-US" dirty="0"/>
              <a:t> for Stories?</a:t>
            </a:r>
          </a:p>
          <a:p>
            <a:r>
              <a:rPr lang="en-US" dirty="0"/>
              <a:t>Sprint 0 Activities:</a:t>
            </a:r>
          </a:p>
          <a:p>
            <a:pPr lvl="1"/>
            <a:r>
              <a:rPr lang="en-US" dirty="0"/>
              <a:t>Story Point Reference</a:t>
            </a:r>
          </a:p>
          <a:p>
            <a:pPr lvl="1"/>
            <a:r>
              <a:rPr lang="en-US" dirty="0"/>
              <a:t>Project Scope Agreement?</a:t>
            </a:r>
          </a:p>
          <a:p>
            <a:pPr lvl="1"/>
            <a:r>
              <a:rPr lang="en-US" dirty="0"/>
              <a:t>Release Planned Backlog</a:t>
            </a:r>
          </a:p>
          <a:p>
            <a:pPr lvl="1"/>
            <a:r>
              <a:rPr lang="en-US" dirty="0"/>
              <a:t>Release Burndown Plan?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Time Tracking in DevOps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6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Tools/Best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Ketchum, Nancy (CEI-Atlanta-CON)</dc:creator>
  <cp:lastModifiedBy>Ketchum, Nancy (CEI-Atlanta-CON)</cp:lastModifiedBy>
  <cp:revision>5</cp:revision>
  <dcterms:created xsi:type="dcterms:W3CDTF">2018-10-30T15:04:25Z</dcterms:created>
  <dcterms:modified xsi:type="dcterms:W3CDTF">2018-10-30T17:33:12Z</dcterms:modified>
</cp:coreProperties>
</file>