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2" r:id="rId1"/>
  </p:sldMasterIdLst>
  <p:notesMasterIdLst>
    <p:notesMasterId r:id="rId38"/>
  </p:notesMasterIdLst>
  <p:sldIdLst>
    <p:sldId id="256" r:id="rId2"/>
    <p:sldId id="287" r:id="rId3"/>
    <p:sldId id="348" r:id="rId4"/>
    <p:sldId id="288" r:id="rId5"/>
    <p:sldId id="291" r:id="rId6"/>
    <p:sldId id="334" r:id="rId7"/>
    <p:sldId id="333" r:id="rId8"/>
    <p:sldId id="325" r:id="rId9"/>
    <p:sldId id="323" r:id="rId10"/>
    <p:sldId id="352" r:id="rId11"/>
    <p:sldId id="318" r:id="rId12"/>
    <p:sldId id="353" r:id="rId13"/>
    <p:sldId id="319" r:id="rId14"/>
    <p:sldId id="337" r:id="rId15"/>
    <p:sldId id="338" r:id="rId16"/>
    <p:sldId id="339" r:id="rId17"/>
    <p:sldId id="347" r:id="rId18"/>
    <p:sldId id="354" r:id="rId19"/>
    <p:sldId id="346" r:id="rId20"/>
    <p:sldId id="340" r:id="rId21"/>
    <p:sldId id="349" r:id="rId22"/>
    <p:sldId id="360" r:id="rId23"/>
    <p:sldId id="356" r:id="rId24"/>
    <p:sldId id="342" r:id="rId25"/>
    <p:sldId id="343" r:id="rId26"/>
    <p:sldId id="358" r:id="rId27"/>
    <p:sldId id="350" r:id="rId28"/>
    <p:sldId id="345" r:id="rId29"/>
    <p:sldId id="361" r:id="rId30"/>
    <p:sldId id="332" r:id="rId31"/>
    <p:sldId id="330" r:id="rId32"/>
    <p:sldId id="359" r:id="rId33"/>
    <p:sldId id="329" r:id="rId34"/>
    <p:sldId id="362" r:id="rId35"/>
    <p:sldId id="363" r:id="rId36"/>
    <p:sldId id="335" r:id="rId37"/>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1pPr>
    <a:lvl2pPr marL="457200"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2pPr>
    <a:lvl3pPr marL="914400"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3pPr>
    <a:lvl4pPr marL="1371600"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4pPr>
    <a:lvl5pPr marL="1828800"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5pPr>
    <a:lvl6pPr marL="2286000" algn="l" defTabSz="914400" rtl="0" eaLnBrk="1" latinLnBrk="0" hangingPunct="1">
      <a:defRPr sz="2400" kern="1200">
        <a:solidFill>
          <a:schemeClr val="tx1"/>
        </a:solidFill>
        <a:latin typeface="Arial" charset="0"/>
        <a:ea typeface="ヒラギノ角ゴ Pro W3" pitchFamily="96" charset="-128"/>
        <a:cs typeface="+mn-cs"/>
      </a:defRPr>
    </a:lvl6pPr>
    <a:lvl7pPr marL="2743200" algn="l" defTabSz="914400" rtl="0" eaLnBrk="1" latinLnBrk="0" hangingPunct="1">
      <a:defRPr sz="2400" kern="1200">
        <a:solidFill>
          <a:schemeClr val="tx1"/>
        </a:solidFill>
        <a:latin typeface="Arial" charset="0"/>
        <a:ea typeface="ヒラギノ角ゴ Pro W3" pitchFamily="96" charset="-128"/>
        <a:cs typeface="+mn-cs"/>
      </a:defRPr>
    </a:lvl7pPr>
    <a:lvl8pPr marL="3200400" algn="l" defTabSz="914400" rtl="0" eaLnBrk="1" latinLnBrk="0" hangingPunct="1">
      <a:defRPr sz="2400" kern="1200">
        <a:solidFill>
          <a:schemeClr val="tx1"/>
        </a:solidFill>
        <a:latin typeface="Arial" charset="0"/>
        <a:ea typeface="ヒラギノ角ゴ Pro W3" pitchFamily="96" charset="-128"/>
        <a:cs typeface="+mn-cs"/>
      </a:defRPr>
    </a:lvl8pPr>
    <a:lvl9pPr marL="3657600" algn="l" defTabSz="914400" rtl="0" eaLnBrk="1" latinLnBrk="0" hangingPunct="1">
      <a:defRPr sz="2400" kern="1200">
        <a:solidFill>
          <a:schemeClr val="tx1"/>
        </a:solidFill>
        <a:latin typeface="Arial" charset="0"/>
        <a:ea typeface="ヒラギノ角ゴ Pro W3" pitchFamily="96"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350">
          <p15:clr>
            <a:srgbClr val="A4A3A4"/>
          </p15:clr>
        </p15:guide>
        <p15:guide id="3" orient="horz" pos="684">
          <p15:clr>
            <a:srgbClr val="A4A3A4"/>
          </p15:clr>
        </p15:guide>
        <p15:guide id="4" orient="horz" pos="1045">
          <p15:clr>
            <a:srgbClr val="A4A3A4"/>
          </p15:clr>
        </p15:guide>
        <p15:guide id="5"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g"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B70B3B"/>
    <a:srgbClr val="B50043"/>
    <a:srgbClr val="B746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89" autoAdjust="0"/>
    <p:restoredTop sz="88648" autoAdjust="0"/>
  </p:normalViewPr>
  <p:slideViewPr>
    <p:cSldViewPr snapToGrid="0">
      <p:cViewPr varScale="1">
        <p:scale>
          <a:sx n="64" d="100"/>
          <a:sy n="64" d="100"/>
        </p:scale>
        <p:origin x="1062" y="72"/>
      </p:cViewPr>
      <p:guideLst>
        <p:guide orient="horz" pos="2160"/>
        <p:guide orient="horz" pos="350"/>
        <p:guide orient="horz" pos="684"/>
        <p:guide orient="horz" pos="104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F0DEA2-54EC-47F8-B7F5-5D7E49067E8F}" type="doc">
      <dgm:prSet loTypeId="urn:microsoft.com/office/officeart/2005/8/layout/chevron1" loCatId="process" qsTypeId="urn:microsoft.com/office/officeart/2005/8/quickstyle/simple3" qsCatId="simple" csTypeId="urn:microsoft.com/office/officeart/2005/8/colors/accent6_3" csCatId="accent6" phldr="1"/>
      <dgm:spPr/>
    </dgm:pt>
    <dgm:pt modelId="{BC13FDA4-A848-4310-AEDB-D114A185EE31}">
      <dgm:prSet phldrT="[Text]"/>
      <dgm:spPr/>
      <dgm:t>
        <a:bodyPr/>
        <a:lstStyle/>
        <a:p>
          <a:r>
            <a:rPr lang="en-US" b="1" dirty="0">
              <a:solidFill>
                <a:srgbClr val="404040"/>
              </a:solidFill>
            </a:rPr>
            <a:t>Initiation</a:t>
          </a:r>
        </a:p>
      </dgm:t>
    </dgm:pt>
    <dgm:pt modelId="{6FD32204-DB15-4955-B52E-0661FE4B9269}" type="parTrans" cxnId="{FFE70978-9E9F-441E-AEC4-660BFED5C496}">
      <dgm:prSet/>
      <dgm:spPr/>
      <dgm:t>
        <a:bodyPr/>
        <a:lstStyle/>
        <a:p>
          <a:endParaRPr lang="en-US">
            <a:solidFill>
              <a:srgbClr val="404040"/>
            </a:solidFill>
          </a:endParaRPr>
        </a:p>
      </dgm:t>
    </dgm:pt>
    <dgm:pt modelId="{BB37F61E-EA74-4440-B1E7-E7DDD9A90FA9}" type="sibTrans" cxnId="{FFE70978-9E9F-441E-AEC4-660BFED5C496}">
      <dgm:prSet/>
      <dgm:spPr/>
      <dgm:t>
        <a:bodyPr/>
        <a:lstStyle/>
        <a:p>
          <a:endParaRPr lang="en-US">
            <a:solidFill>
              <a:srgbClr val="404040"/>
            </a:solidFill>
          </a:endParaRPr>
        </a:p>
      </dgm:t>
    </dgm:pt>
    <dgm:pt modelId="{C9AD4269-F5B8-4C5C-8F54-5D81256F8BAD}">
      <dgm:prSet phldrT="[Text]"/>
      <dgm:spPr/>
      <dgm:t>
        <a:bodyPr/>
        <a:lstStyle/>
        <a:p>
          <a:r>
            <a:rPr lang="en-US" b="1" dirty="0">
              <a:solidFill>
                <a:srgbClr val="404040"/>
              </a:solidFill>
            </a:rPr>
            <a:t>Planning - Sprint 0</a:t>
          </a:r>
        </a:p>
      </dgm:t>
    </dgm:pt>
    <dgm:pt modelId="{FDBBDCE3-2557-451D-817C-2C2ABDEA651E}" type="parTrans" cxnId="{3A60FBB7-D0DC-4C67-8657-BA7031A6326B}">
      <dgm:prSet/>
      <dgm:spPr/>
      <dgm:t>
        <a:bodyPr/>
        <a:lstStyle/>
        <a:p>
          <a:endParaRPr lang="en-US">
            <a:solidFill>
              <a:srgbClr val="404040"/>
            </a:solidFill>
          </a:endParaRPr>
        </a:p>
      </dgm:t>
    </dgm:pt>
    <dgm:pt modelId="{8F8BBE18-A986-417A-B992-E3C1383D6389}" type="sibTrans" cxnId="{3A60FBB7-D0DC-4C67-8657-BA7031A6326B}">
      <dgm:prSet/>
      <dgm:spPr/>
      <dgm:t>
        <a:bodyPr/>
        <a:lstStyle/>
        <a:p>
          <a:endParaRPr lang="en-US">
            <a:solidFill>
              <a:srgbClr val="404040"/>
            </a:solidFill>
          </a:endParaRPr>
        </a:p>
      </dgm:t>
    </dgm:pt>
    <dgm:pt modelId="{E67A3FE4-3D0C-4268-B1A7-58F6C967CEF6}">
      <dgm:prSet phldrT="[Text]"/>
      <dgm:spPr/>
      <dgm:t>
        <a:bodyPr/>
        <a:lstStyle/>
        <a:p>
          <a:r>
            <a:rPr lang="en-US" b="1" dirty="0">
              <a:solidFill>
                <a:srgbClr val="404040"/>
              </a:solidFill>
            </a:rPr>
            <a:t>Execution - Sprints 1-n</a:t>
          </a:r>
        </a:p>
      </dgm:t>
    </dgm:pt>
    <dgm:pt modelId="{27460177-5EC7-40CD-8BE4-32067AF3C015}" type="parTrans" cxnId="{316C43D2-B4B7-47E8-B835-8DBC9FCAB624}">
      <dgm:prSet/>
      <dgm:spPr/>
      <dgm:t>
        <a:bodyPr/>
        <a:lstStyle/>
        <a:p>
          <a:endParaRPr lang="en-US">
            <a:solidFill>
              <a:srgbClr val="404040"/>
            </a:solidFill>
          </a:endParaRPr>
        </a:p>
      </dgm:t>
    </dgm:pt>
    <dgm:pt modelId="{D88E19D8-C4C7-4779-ACDC-21F1D5CD2B88}" type="sibTrans" cxnId="{316C43D2-B4B7-47E8-B835-8DBC9FCAB624}">
      <dgm:prSet/>
      <dgm:spPr/>
      <dgm:t>
        <a:bodyPr/>
        <a:lstStyle/>
        <a:p>
          <a:endParaRPr lang="en-US">
            <a:solidFill>
              <a:srgbClr val="404040"/>
            </a:solidFill>
          </a:endParaRPr>
        </a:p>
      </dgm:t>
    </dgm:pt>
    <dgm:pt modelId="{81EE1404-8F79-4A0F-BABD-55C3B16EAA7F}">
      <dgm:prSet/>
      <dgm:spPr/>
      <dgm:t>
        <a:bodyPr/>
        <a:lstStyle/>
        <a:p>
          <a:r>
            <a:rPr lang="en-US" dirty="0">
              <a:solidFill>
                <a:srgbClr val="404040"/>
              </a:solidFill>
            </a:rPr>
            <a:t>Determine Product Owner, Scrum Master, and team</a:t>
          </a:r>
        </a:p>
      </dgm:t>
    </dgm:pt>
    <dgm:pt modelId="{16420E2D-5D49-46CA-9E4E-6BB1E0E5651A}" type="parTrans" cxnId="{E13C6AB4-40C3-4D21-A987-7DAA938A951F}">
      <dgm:prSet/>
      <dgm:spPr/>
      <dgm:t>
        <a:bodyPr/>
        <a:lstStyle/>
        <a:p>
          <a:endParaRPr lang="en-US">
            <a:solidFill>
              <a:srgbClr val="404040"/>
            </a:solidFill>
          </a:endParaRPr>
        </a:p>
      </dgm:t>
    </dgm:pt>
    <dgm:pt modelId="{F7CCFFD2-6956-4B50-9235-78E019F9D2D4}" type="sibTrans" cxnId="{E13C6AB4-40C3-4D21-A987-7DAA938A951F}">
      <dgm:prSet/>
      <dgm:spPr/>
      <dgm:t>
        <a:bodyPr/>
        <a:lstStyle/>
        <a:p>
          <a:endParaRPr lang="en-US">
            <a:solidFill>
              <a:srgbClr val="404040"/>
            </a:solidFill>
          </a:endParaRPr>
        </a:p>
      </dgm:t>
    </dgm:pt>
    <dgm:pt modelId="{D90DAB42-905D-420E-AB2B-6A2C3238626D}">
      <dgm:prSet/>
      <dgm:spPr/>
      <dgm:t>
        <a:bodyPr/>
        <a:lstStyle/>
        <a:p>
          <a:r>
            <a:rPr lang="en-US" dirty="0">
              <a:solidFill>
                <a:srgbClr val="404040"/>
              </a:solidFill>
            </a:rPr>
            <a:t>Build product backlog (w/ story point estimates)</a:t>
          </a:r>
        </a:p>
      </dgm:t>
    </dgm:pt>
    <dgm:pt modelId="{287F20E4-8588-4C8B-A5B3-A69579CA486E}" type="parTrans" cxnId="{192888EF-2EE3-49F1-8E27-6F7E1D7F59A4}">
      <dgm:prSet/>
      <dgm:spPr/>
      <dgm:t>
        <a:bodyPr/>
        <a:lstStyle/>
        <a:p>
          <a:endParaRPr lang="en-US">
            <a:solidFill>
              <a:srgbClr val="404040"/>
            </a:solidFill>
          </a:endParaRPr>
        </a:p>
      </dgm:t>
    </dgm:pt>
    <dgm:pt modelId="{01DA4698-7CED-44C2-8DB5-E443747FF816}" type="sibTrans" cxnId="{192888EF-2EE3-49F1-8E27-6F7E1D7F59A4}">
      <dgm:prSet/>
      <dgm:spPr/>
      <dgm:t>
        <a:bodyPr/>
        <a:lstStyle/>
        <a:p>
          <a:endParaRPr lang="en-US">
            <a:solidFill>
              <a:srgbClr val="404040"/>
            </a:solidFill>
          </a:endParaRPr>
        </a:p>
      </dgm:t>
    </dgm:pt>
    <dgm:pt modelId="{B8DC7F79-A939-4CF7-BF77-0AC48691C6D1}">
      <dgm:prSet/>
      <dgm:spPr/>
      <dgm:t>
        <a:bodyPr/>
        <a:lstStyle/>
        <a:p>
          <a:r>
            <a:rPr lang="en-US" dirty="0">
              <a:solidFill>
                <a:srgbClr val="404040"/>
              </a:solidFill>
            </a:rPr>
            <a:t>Sprint planning meeting to determine sprint backlog</a:t>
          </a:r>
        </a:p>
      </dgm:t>
    </dgm:pt>
    <dgm:pt modelId="{5612B3B6-4D21-4C28-A36E-4BA4597638F1}" type="parTrans" cxnId="{98B1DA7A-BFCE-47C2-A98E-203FB96DAF4A}">
      <dgm:prSet/>
      <dgm:spPr/>
      <dgm:t>
        <a:bodyPr/>
        <a:lstStyle/>
        <a:p>
          <a:endParaRPr lang="en-US">
            <a:solidFill>
              <a:srgbClr val="404040"/>
            </a:solidFill>
          </a:endParaRPr>
        </a:p>
      </dgm:t>
    </dgm:pt>
    <dgm:pt modelId="{8F3CA611-6B99-456B-B864-9051E70D04E2}" type="sibTrans" cxnId="{98B1DA7A-BFCE-47C2-A98E-203FB96DAF4A}">
      <dgm:prSet/>
      <dgm:spPr/>
      <dgm:t>
        <a:bodyPr/>
        <a:lstStyle/>
        <a:p>
          <a:endParaRPr lang="en-US">
            <a:solidFill>
              <a:srgbClr val="404040"/>
            </a:solidFill>
          </a:endParaRPr>
        </a:p>
      </dgm:t>
    </dgm:pt>
    <dgm:pt modelId="{2AD6128F-6F5F-4E53-B988-FB850F8CD4A1}">
      <dgm:prSet/>
      <dgm:spPr/>
      <dgm:t>
        <a:bodyPr/>
        <a:lstStyle/>
        <a:p>
          <a:r>
            <a:rPr lang="en-US" b="1" dirty="0">
              <a:solidFill>
                <a:srgbClr val="404040"/>
              </a:solidFill>
            </a:rPr>
            <a:t>Release - Sprint n+1</a:t>
          </a:r>
        </a:p>
      </dgm:t>
    </dgm:pt>
    <dgm:pt modelId="{BA20DBE6-336F-463C-9CF8-3B4E0344A0AA}" type="parTrans" cxnId="{82BA7650-837D-463C-A0E4-754F2E4FEEE3}">
      <dgm:prSet/>
      <dgm:spPr/>
      <dgm:t>
        <a:bodyPr/>
        <a:lstStyle/>
        <a:p>
          <a:endParaRPr lang="en-US">
            <a:solidFill>
              <a:srgbClr val="404040"/>
            </a:solidFill>
          </a:endParaRPr>
        </a:p>
      </dgm:t>
    </dgm:pt>
    <dgm:pt modelId="{0F9046FB-09B8-4851-9DD8-C21C9484443F}" type="sibTrans" cxnId="{82BA7650-837D-463C-A0E4-754F2E4FEEE3}">
      <dgm:prSet/>
      <dgm:spPr/>
      <dgm:t>
        <a:bodyPr/>
        <a:lstStyle/>
        <a:p>
          <a:endParaRPr lang="en-US">
            <a:solidFill>
              <a:srgbClr val="404040"/>
            </a:solidFill>
          </a:endParaRPr>
        </a:p>
      </dgm:t>
    </dgm:pt>
    <dgm:pt modelId="{D634AE3B-F3BD-4D9C-A430-06E42C9B96D7}">
      <dgm:prSet/>
      <dgm:spPr/>
      <dgm:t>
        <a:bodyPr/>
        <a:lstStyle/>
        <a:p>
          <a:r>
            <a:rPr lang="en-US" b="1" dirty="0">
              <a:solidFill>
                <a:srgbClr val="404040"/>
              </a:solidFill>
            </a:rPr>
            <a:t>Closure</a:t>
          </a:r>
        </a:p>
      </dgm:t>
    </dgm:pt>
    <dgm:pt modelId="{34014FC6-00D8-4AE2-92C5-C7217BBAFCC1}" type="parTrans" cxnId="{3AA97078-F2EA-4029-A071-F1F6359FC07F}">
      <dgm:prSet/>
      <dgm:spPr/>
      <dgm:t>
        <a:bodyPr/>
        <a:lstStyle/>
        <a:p>
          <a:endParaRPr lang="en-US">
            <a:solidFill>
              <a:srgbClr val="404040"/>
            </a:solidFill>
          </a:endParaRPr>
        </a:p>
      </dgm:t>
    </dgm:pt>
    <dgm:pt modelId="{6CD9CF4C-DF87-4465-AF8E-4DB4F403535A}" type="sibTrans" cxnId="{3AA97078-F2EA-4029-A071-F1F6359FC07F}">
      <dgm:prSet/>
      <dgm:spPr/>
      <dgm:t>
        <a:bodyPr/>
        <a:lstStyle/>
        <a:p>
          <a:endParaRPr lang="en-US">
            <a:solidFill>
              <a:srgbClr val="404040"/>
            </a:solidFill>
          </a:endParaRPr>
        </a:p>
      </dgm:t>
    </dgm:pt>
    <dgm:pt modelId="{CFDBACEF-4D86-48B8-8BBD-9F724AAF02F1}">
      <dgm:prSet/>
      <dgm:spPr/>
      <dgm:t>
        <a:bodyPr/>
        <a:lstStyle/>
        <a:p>
          <a:r>
            <a:rPr lang="en-US" dirty="0">
              <a:solidFill>
                <a:srgbClr val="404040"/>
              </a:solidFill>
            </a:rPr>
            <a:t>Conduct  final retrospective</a:t>
          </a:r>
        </a:p>
      </dgm:t>
    </dgm:pt>
    <dgm:pt modelId="{53D2C77B-9D90-4984-AFBC-B4DEB122D853}" type="parTrans" cxnId="{D1A293F7-882F-4872-A200-82234385982B}">
      <dgm:prSet/>
      <dgm:spPr/>
      <dgm:t>
        <a:bodyPr/>
        <a:lstStyle/>
        <a:p>
          <a:endParaRPr lang="en-US">
            <a:solidFill>
              <a:srgbClr val="404040"/>
            </a:solidFill>
          </a:endParaRPr>
        </a:p>
      </dgm:t>
    </dgm:pt>
    <dgm:pt modelId="{6DAABDC5-AF1A-4375-B2E9-2CED09863D04}" type="sibTrans" cxnId="{D1A293F7-882F-4872-A200-82234385982B}">
      <dgm:prSet/>
      <dgm:spPr/>
      <dgm:t>
        <a:bodyPr/>
        <a:lstStyle/>
        <a:p>
          <a:endParaRPr lang="en-US">
            <a:solidFill>
              <a:srgbClr val="404040"/>
            </a:solidFill>
          </a:endParaRPr>
        </a:p>
      </dgm:t>
    </dgm:pt>
    <dgm:pt modelId="{2FF84BFD-0ECE-4319-8DD7-9EAF6BEC5B33}">
      <dgm:prSet/>
      <dgm:spPr/>
      <dgm:t>
        <a:bodyPr/>
        <a:lstStyle/>
        <a:p>
          <a:r>
            <a:rPr lang="en-US" dirty="0">
              <a:solidFill>
                <a:srgbClr val="404040"/>
              </a:solidFill>
            </a:rPr>
            <a:t>Execute implementation plan</a:t>
          </a:r>
        </a:p>
      </dgm:t>
    </dgm:pt>
    <dgm:pt modelId="{7A35117B-E6D5-4E76-A652-2C949FF2C34A}" type="parTrans" cxnId="{0FB9AC35-0352-4F6C-AF3B-E1DBE226C856}">
      <dgm:prSet/>
      <dgm:spPr/>
      <dgm:t>
        <a:bodyPr/>
        <a:lstStyle/>
        <a:p>
          <a:endParaRPr lang="en-US">
            <a:solidFill>
              <a:srgbClr val="404040"/>
            </a:solidFill>
          </a:endParaRPr>
        </a:p>
      </dgm:t>
    </dgm:pt>
    <dgm:pt modelId="{F8FC8AAD-ADF9-4F5D-9E62-0BA8B7E8F6CA}" type="sibTrans" cxnId="{0FB9AC35-0352-4F6C-AF3B-E1DBE226C856}">
      <dgm:prSet/>
      <dgm:spPr/>
      <dgm:t>
        <a:bodyPr/>
        <a:lstStyle/>
        <a:p>
          <a:endParaRPr lang="en-US">
            <a:solidFill>
              <a:srgbClr val="404040"/>
            </a:solidFill>
          </a:endParaRPr>
        </a:p>
      </dgm:t>
    </dgm:pt>
    <dgm:pt modelId="{37DC0DE4-35EB-4DA6-BA6A-BC700F46CB0C}">
      <dgm:prSet/>
      <dgm:spPr/>
      <dgm:t>
        <a:bodyPr/>
        <a:lstStyle/>
        <a:p>
          <a:r>
            <a:rPr lang="en-US" dirty="0">
              <a:solidFill>
                <a:srgbClr val="404040"/>
              </a:solidFill>
            </a:rPr>
            <a:t>Daily Scrum meetings</a:t>
          </a:r>
        </a:p>
      </dgm:t>
    </dgm:pt>
    <dgm:pt modelId="{CA3F2FD3-E8D7-4D3A-AB40-662C255C60EF}" type="parTrans" cxnId="{E83AAE85-40B0-45C2-9D3D-DAA783ECBE17}">
      <dgm:prSet/>
      <dgm:spPr/>
      <dgm:t>
        <a:bodyPr/>
        <a:lstStyle/>
        <a:p>
          <a:endParaRPr lang="en-US">
            <a:solidFill>
              <a:srgbClr val="404040"/>
            </a:solidFill>
          </a:endParaRPr>
        </a:p>
      </dgm:t>
    </dgm:pt>
    <dgm:pt modelId="{51939CD4-FCBB-4473-BCD1-AF434E7C1016}" type="sibTrans" cxnId="{E83AAE85-40B0-45C2-9D3D-DAA783ECBE17}">
      <dgm:prSet/>
      <dgm:spPr/>
      <dgm:t>
        <a:bodyPr/>
        <a:lstStyle/>
        <a:p>
          <a:endParaRPr lang="en-US">
            <a:solidFill>
              <a:srgbClr val="404040"/>
            </a:solidFill>
          </a:endParaRPr>
        </a:p>
      </dgm:t>
    </dgm:pt>
    <dgm:pt modelId="{941A8EA5-CE62-4C6C-A8A9-F6D18CB7F874}">
      <dgm:prSet/>
      <dgm:spPr/>
      <dgm:t>
        <a:bodyPr/>
        <a:lstStyle/>
        <a:p>
          <a:r>
            <a:rPr lang="en-US" dirty="0">
              <a:solidFill>
                <a:srgbClr val="404040"/>
              </a:solidFill>
            </a:rPr>
            <a:t>Determine non-functional requirements</a:t>
          </a:r>
        </a:p>
      </dgm:t>
    </dgm:pt>
    <dgm:pt modelId="{78D0E973-0926-439F-B1BE-7A6605936B13}" type="parTrans" cxnId="{F785C3E6-9865-4A41-A0A8-E08041587E28}">
      <dgm:prSet/>
      <dgm:spPr/>
      <dgm:t>
        <a:bodyPr/>
        <a:lstStyle/>
        <a:p>
          <a:endParaRPr lang="en-US">
            <a:solidFill>
              <a:srgbClr val="404040"/>
            </a:solidFill>
          </a:endParaRPr>
        </a:p>
      </dgm:t>
    </dgm:pt>
    <dgm:pt modelId="{4623934C-CAF7-428A-987A-B88ECF4AAF3A}" type="sibTrans" cxnId="{F785C3E6-9865-4A41-A0A8-E08041587E28}">
      <dgm:prSet/>
      <dgm:spPr/>
      <dgm:t>
        <a:bodyPr/>
        <a:lstStyle/>
        <a:p>
          <a:endParaRPr lang="en-US">
            <a:solidFill>
              <a:srgbClr val="404040"/>
            </a:solidFill>
          </a:endParaRPr>
        </a:p>
      </dgm:t>
    </dgm:pt>
    <dgm:pt modelId="{380C2A6F-BEE0-4D51-99AF-9028CAC0A401}">
      <dgm:prSet/>
      <dgm:spPr/>
      <dgm:t>
        <a:bodyPr/>
        <a:lstStyle/>
        <a:p>
          <a:r>
            <a:rPr lang="en-US" dirty="0">
              <a:solidFill>
                <a:srgbClr val="404040"/>
              </a:solidFill>
            </a:rPr>
            <a:t>Project approval and activation</a:t>
          </a:r>
        </a:p>
      </dgm:t>
    </dgm:pt>
    <dgm:pt modelId="{F53B4D31-9C2C-433B-BF77-586453A39C45}" type="parTrans" cxnId="{493D7005-39E5-4405-B9A8-07027D8D8CCD}">
      <dgm:prSet/>
      <dgm:spPr/>
      <dgm:t>
        <a:bodyPr/>
        <a:lstStyle/>
        <a:p>
          <a:endParaRPr lang="en-US">
            <a:solidFill>
              <a:srgbClr val="404040"/>
            </a:solidFill>
          </a:endParaRPr>
        </a:p>
      </dgm:t>
    </dgm:pt>
    <dgm:pt modelId="{7C5C9BBF-05AF-48EF-8B7F-D2DCCF0A7194}" type="sibTrans" cxnId="{493D7005-39E5-4405-B9A8-07027D8D8CCD}">
      <dgm:prSet/>
      <dgm:spPr/>
      <dgm:t>
        <a:bodyPr/>
        <a:lstStyle/>
        <a:p>
          <a:endParaRPr lang="en-US">
            <a:solidFill>
              <a:srgbClr val="404040"/>
            </a:solidFill>
          </a:endParaRPr>
        </a:p>
      </dgm:t>
    </dgm:pt>
    <dgm:pt modelId="{14AEF2B7-F7B3-4E87-ABEA-5D4816E8BFD6}">
      <dgm:prSet/>
      <dgm:spPr/>
      <dgm:t>
        <a:bodyPr/>
        <a:lstStyle/>
        <a:p>
          <a:r>
            <a:rPr lang="en-US" dirty="0">
              <a:solidFill>
                <a:srgbClr val="404040"/>
              </a:solidFill>
            </a:rPr>
            <a:t>Address architectural needs and environments</a:t>
          </a:r>
        </a:p>
      </dgm:t>
    </dgm:pt>
    <dgm:pt modelId="{4B6D3725-EF3E-4B34-80CC-FA3FB02B602E}" type="parTrans" cxnId="{43396B7F-89C7-4E7A-99BF-6FF81FE67860}">
      <dgm:prSet/>
      <dgm:spPr/>
      <dgm:t>
        <a:bodyPr/>
        <a:lstStyle/>
        <a:p>
          <a:endParaRPr lang="en-US">
            <a:solidFill>
              <a:srgbClr val="404040"/>
            </a:solidFill>
          </a:endParaRPr>
        </a:p>
      </dgm:t>
    </dgm:pt>
    <dgm:pt modelId="{549E7E34-BA3B-4FBC-88D9-7502C2CB5D97}" type="sibTrans" cxnId="{43396B7F-89C7-4E7A-99BF-6FF81FE67860}">
      <dgm:prSet/>
      <dgm:spPr/>
      <dgm:t>
        <a:bodyPr/>
        <a:lstStyle/>
        <a:p>
          <a:endParaRPr lang="en-US">
            <a:solidFill>
              <a:srgbClr val="404040"/>
            </a:solidFill>
          </a:endParaRPr>
        </a:p>
      </dgm:t>
    </dgm:pt>
    <dgm:pt modelId="{C412E4A2-C6E0-453A-8CEF-A9A10CEA6D45}">
      <dgm:prSet/>
      <dgm:spPr/>
      <dgm:t>
        <a:bodyPr/>
        <a:lstStyle/>
        <a:p>
          <a:r>
            <a:rPr lang="en-US" dirty="0">
              <a:solidFill>
                <a:srgbClr val="404040"/>
              </a:solidFill>
            </a:rPr>
            <a:t>Daily Scrum meetings</a:t>
          </a:r>
        </a:p>
      </dgm:t>
    </dgm:pt>
    <dgm:pt modelId="{420E172B-2AB7-4497-974E-E4BD161C723D}" type="parTrans" cxnId="{7B420C2B-E373-4784-B0CA-360A24560F72}">
      <dgm:prSet/>
      <dgm:spPr/>
      <dgm:t>
        <a:bodyPr/>
        <a:lstStyle/>
        <a:p>
          <a:endParaRPr lang="en-US">
            <a:solidFill>
              <a:srgbClr val="404040"/>
            </a:solidFill>
          </a:endParaRPr>
        </a:p>
      </dgm:t>
    </dgm:pt>
    <dgm:pt modelId="{07D9CE93-A670-4761-B0F6-E3BBEDA4EDBD}" type="sibTrans" cxnId="{7B420C2B-E373-4784-B0CA-360A24560F72}">
      <dgm:prSet/>
      <dgm:spPr/>
      <dgm:t>
        <a:bodyPr/>
        <a:lstStyle/>
        <a:p>
          <a:endParaRPr lang="en-US">
            <a:solidFill>
              <a:srgbClr val="404040"/>
            </a:solidFill>
          </a:endParaRPr>
        </a:p>
      </dgm:t>
    </dgm:pt>
    <dgm:pt modelId="{2C4CA7C8-239A-4521-91A0-283EB4DB6C69}">
      <dgm:prSet/>
      <dgm:spPr/>
      <dgm:t>
        <a:bodyPr/>
        <a:lstStyle/>
        <a:p>
          <a:r>
            <a:rPr lang="en-US" dirty="0">
              <a:solidFill>
                <a:srgbClr val="404040"/>
              </a:solidFill>
            </a:rPr>
            <a:t>Burn-down and velocity checks</a:t>
          </a:r>
        </a:p>
      </dgm:t>
    </dgm:pt>
    <dgm:pt modelId="{6825CB67-CE6F-4A46-9047-BE42E2060ABC}" type="parTrans" cxnId="{847C415E-C3EF-4BCF-9DE7-4D8ED23E480B}">
      <dgm:prSet/>
      <dgm:spPr/>
      <dgm:t>
        <a:bodyPr/>
        <a:lstStyle/>
        <a:p>
          <a:endParaRPr lang="en-US">
            <a:solidFill>
              <a:srgbClr val="404040"/>
            </a:solidFill>
          </a:endParaRPr>
        </a:p>
      </dgm:t>
    </dgm:pt>
    <dgm:pt modelId="{A4C172E1-FA3A-469C-809C-A736E316571E}" type="sibTrans" cxnId="{847C415E-C3EF-4BCF-9DE7-4D8ED23E480B}">
      <dgm:prSet/>
      <dgm:spPr/>
      <dgm:t>
        <a:bodyPr/>
        <a:lstStyle/>
        <a:p>
          <a:endParaRPr lang="en-US">
            <a:solidFill>
              <a:srgbClr val="404040"/>
            </a:solidFill>
          </a:endParaRPr>
        </a:p>
      </dgm:t>
    </dgm:pt>
    <dgm:pt modelId="{75F55A8C-85A2-4C52-85F2-0E57F8C6B4EE}">
      <dgm:prSet/>
      <dgm:spPr/>
      <dgm:t>
        <a:bodyPr/>
        <a:lstStyle/>
        <a:p>
          <a:r>
            <a:rPr lang="en-US" dirty="0">
              <a:solidFill>
                <a:srgbClr val="404040"/>
              </a:solidFill>
            </a:rPr>
            <a:t>Conduct sprint review</a:t>
          </a:r>
        </a:p>
      </dgm:t>
    </dgm:pt>
    <dgm:pt modelId="{C9433F10-1813-4E8E-BDE9-CDE5F9D9B5EF}" type="parTrans" cxnId="{1AF36A2B-16D6-4033-9578-322A95444774}">
      <dgm:prSet/>
      <dgm:spPr/>
      <dgm:t>
        <a:bodyPr/>
        <a:lstStyle/>
        <a:p>
          <a:endParaRPr lang="en-US">
            <a:solidFill>
              <a:srgbClr val="404040"/>
            </a:solidFill>
          </a:endParaRPr>
        </a:p>
      </dgm:t>
    </dgm:pt>
    <dgm:pt modelId="{7F3F7134-97C9-4999-9FF2-DD65169B71BD}" type="sibTrans" cxnId="{1AF36A2B-16D6-4033-9578-322A95444774}">
      <dgm:prSet/>
      <dgm:spPr/>
      <dgm:t>
        <a:bodyPr/>
        <a:lstStyle/>
        <a:p>
          <a:endParaRPr lang="en-US">
            <a:solidFill>
              <a:srgbClr val="404040"/>
            </a:solidFill>
          </a:endParaRPr>
        </a:p>
      </dgm:t>
    </dgm:pt>
    <dgm:pt modelId="{34C7FEDA-81B9-475A-AA5A-9C034ED478F9}">
      <dgm:prSet/>
      <dgm:spPr/>
      <dgm:t>
        <a:bodyPr/>
        <a:lstStyle/>
        <a:p>
          <a:r>
            <a:rPr lang="en-US" dirty="0">
              <a:solidFill>
                <a:srgbClr val="404040"/>
              </a:solidFill>
            </a:rPr>
            <a:t>Conduct retrospective</a:t>
          </a:r>
        </a:p>
      </dgm:t>
    </dgm:pt>
    <dgm:pt modelId="{242AE5B0-2158-40F0-BF0C-934979963414}" type="parTrans" cxnId="{DECC0F74-99A5-4698-8195-AD5C719EAEB3}">
      <dgm:prSet/>
      <dgm:spPr/>
      <dgm:t>
        <a:bodyPr/>
        <a:lstStyle/>
        <a:p>
          <a:endParaRPr lang="en-US">
            <a:solidFill>
              <a:srgbClr val="404040"/>
            </a:solidFill>
          </a:endParaRPr>
        </a:p>
      </dgm:t>
    </dgm:pt>
    <dgm:pt modelId="{6641AE99-0C9F-4B18-ABEA-36BE859B17E3}" type="sibTrans" cxnId="{DECC0F74-99A5-4698-8195-AD5C719EAEB3}">
      <dgm:prSet/>
      <dgm:spPr/>
      <dgm:t>
        <a:bodyPr/>
        <a:lstStyle/>
        <a:p>
          <a:endParaRPr lang="en-US">
            <a:solidFill>
              <a:srgbClr val="404040"/>
            </a:solidFill>
          </a:endParaRPr>
        </a:p>
      </dgm:t>
    </dgm:pt>
    <dgm:pt modelId="{C6BEFB67-B6F3-46F4-B895-BE042ABBDEAE}">
      <dgm:prSet/>
      <dgm:spPr/>
      <dgm:t>
        <a:bodyPr/>
        <a:lstStyle/>
        <a:p>
          <a:r>
            <a:rPr lang="en-US" dirty="0">
              <a:solidFill>
                <a:srgbClr val="404040"/>
              </a:solidFill>
            </a:rPr>
            <a:t>Refine product backlog (Backlog Grooming)</a:t>
          </a:r>
        </a:p>
      </dgm:t>
    </dgm:pt>
    <dgm:pt modelId="{034E2D3A-8C71-4DEB-A51F-38EF0A0D6323}" type="parTrans" cxnId="{B59FA141-BC03-4653-BE49-0C5386AF89E1}">
      <dgm:prSet/>
      <dgm:spPr/>
      <dgm:t>
        <a:bodyPr/>
        <a:lstStyle/>
        <a:p>
          <a:endParaRPr lang="en-US">
            <a:solidFill>
              <a:srgbClr val="404040"/>
            </a:solidFill>
          </a:endParaRPr>
        </a:p>
      </dgm:t>
    </dgm:pt>
    <dgm:pt modelId="{8F790967-4403-49CC-92B5-36CF5DA5AEAA}" type="sibTrans" cxnId="{B59FA141-BC03-4653-BE49-0C5386AF89E1}">
      <dgm:prSet/>
      <dgm:spPr/>
      <dgm:t>
        <a:bodyPr/>
        <a:lstStyle/>
        <a:p>
          <a:endParaRPr lang="en-US">
            <a:solidFill>
              <a:srgbClr val="404040"/>
            </a:solidFill>
          </a:endParaRPr>
        </a:p>
      </dgm:t>
    </dgm:pt>
    <dgm:pt modelId="{3EF9328C-C8D0-43A5-B890-50BF436DABA6}">
      <dgm:prSet/>
      <dgm:spPr/>
      <dgm:t>
        <a:bodyPr/>
        <a:lstStyle/>
        <a:p>
          <a:r>
            <a:rPr lang="en-US" dirty="0">
              <a:solidFill>
                <a:srgbClr val="404040"/>
              </a:solidFill>
            </a:rPr>
            <a:t>Deliver training &amp; transition to stakeholders</a:t>
          </a:r>
        </a:p>
      </dgm:t>
    </dgm:pt>
    <dgm:pt modelId="{6E3AE40E-AA6F-497E-8CF7-6514FA174D68}" type="parTrans" cxnId="{17E34022-753C-40AE-9E48-CE8B4DD950DA}">
      <dgm:prSet/>
      <dgm:spPr/>
      <dgm:t>
        <a:bodyPr/>
        <a:lstStyle/>
        <a:p>
          <a:endParaRPr lang="en-US">
            <a:solidFill>
              <a:srgbClr val="404040"/>
            </a:solidFill>
          </a:endParaRPr>
        </a:p>
      </dgm:t>
    </dgm:pt>
    <dgm:pt modelId="{441A4DE5-257C-40F0-816B-2EE36F449821}" type="sibTrans" cxnId="{17E34022-753C-40AE-9E48-CE8B4DD950DA}">
      <dgm:prSet/>
      <dgm:spPr/>
      <dgm:t>
        <a:bodyPr/>
        <a:lstStyle/>
        <a:p>
          <a:endParaRPr lang="en-US">
            <a:solidFill>
              <a:srgbClr val="404040"/>
            </a:solidFill>
          </a:endParaRPr>
        </a:p>
      </dgm:t>
    </dgm:pt>
    <dgm:pt modelId="{FF39D96F-05F1-4EEF-BE7B-879CF045DD23}">
      <dgm:prSet/>
      <dgm:spPr/>
      <dgm:t>
        <a:bodyPr/>
        <a:lstStyle/>
        <a:p>
          <a:r>
            <a:rPr lang="en-US" dirty="0">
              <a:solidFill>
                <a:srgbClr val="404040"/>
              </a:solidFill>
            </a:rPr>
            <a:t>Release shippable product</a:t>
          </a:r>
        </a:p>
      </dgm:t>
    </dgm:pt>
    <dgm:pt modelId="{0ACAE904-1327-4B9B-8892-1A0EDB69E2C8}" type="parTrans" cxnId="{F0F30A57-7A68-4A86-BF2A-0F7E1B5BD583}">
      <dgm:prSet/>
      <dgm:spPr/>
      <dgm:t>
        <a:bodyPr/>
        <a:lstStyle/>
        <a:p>
          <a:endParaRPr lang="en-US">
            <a:solidFill>
              <a:srgbClr val="404040"/>
            </a:solidFill>
          </a:endParaRPr>
        </a:p>
      </dgm:t>
    </dgm:pt>
    <dgm:pt modelId="{53A44E40-C754-453F-8D8A-87811B5D046B}" type="sibTrans" cxnId="{F0F30A57-7A68-4A86-BF2A-0F7E1B5BD583}">
      <dgm:prSet/>
      <dgm:spPr/>
      <dgm:t>
        <a:bodyPr/>
        <a:lstStyle/>
        <a:p>
          <a:endParaRPr lang="en-US">
            <a:solidFill>
              <a:srgbClr val="404040"/>
            </a:solidFill>
          </a:endParaRPr>
        </a:p>
      </dgm:t>
    </dgm:pt>
    <dgm:pt modelId="{2B592107-BFCC-47AC-8207-617EDB28E65B}">
      <dgm:prSet/>
      <dgm:spPr/>
      <dgm:t>
        <a:bodyPr/>
        <a:lstStyle/>
        <a:p>
          <a:r>
            <a:rPr lang="en-US" dirty="0">
              <a:solidFill>
                <a:srgbClr val="404040"/>
              </a:solidFill>
            </a:rPr>
            <a:t>Final sprint review</a:t>
          </a:r>
        </a:p>
      </dgm:t>
    </dgm:pt>
    <dgm:pt modelId="{4802EF55-AE16-45C3-B8B3-12726F43DC10}" type="parTrans" cxnId="{31270F16-2FF0-4D14-95C4-1FE88AB27AAF}">
      <dgm:prSet/>
      <dgm:spPr/>
      <dgm:t>
        <a:bodyPr/>
        <a:lstStyle/>
        <a:p>
          <a:endParaRPr lang="en-US">
            <a:solidFill>
              <a:srgbClr val="404040"/>
            </a:solidFill>
          </a:endParaRPr>
        </a:p>
      </dgm:t>
    </dgm:pt>
    <dgm:pt modelId="{194CE799-EC47-4CB6-BF98-18296C97D33C}" type="sibTrans" cxnId="{31270F16-2FF0-4D14-95C4-1FE88AB27AAF}">
      <dgm:prSet/>
      <dgm:spPr/>
      <dgm:t>
        <a:bodyPr/>
        <a:lstStyle/>
        <a:p>
          <a:endParaRPr lang="en-US">
            <a:solidFill>
              <a:srgbClr val="404040"/>
            </a:solidFill>
          </a:endParaRPr>
        </a:p>
      </dgm:t>
    </dgm:pt>
    <dgm:pt modelId="{F0119E5F-A127-48C6-8083-A1E81D11F644}">
      <dgm:prSet/>
      <dgm:spPr/>
      <dgm:t>
        <a:bodyPr/>
        <a:lstStyle/>
        <a:p>
          <a:r>
            <a:rPr lang="en-US" dirty="0">
              <a:solidFill>
                <a:srgbClr val="404040"/>
              </a:solidFill>
            </a:rPr>
            <a:t>Perform project closure activities</a:t>
          </a:r>
        </a:p>
      </dgm:t>
    </dgm:pt>
    <dgm:pt modelId="{3560E83F-0B58-4C23-BFF0-37F6C621B77D}" type="parTrans" cxnId="{D577D322-C9C2-4D07-98BD-EC9D68A2E8ED}">
      <dgm:prSet/>
      <dgm:spPr/>
      <dgm:t>
        <a:bodyPr/>
        <a:lstStyle/>
        <a:p>
          <a:endParaRPr lang="en-US">
            <a:solidFill>
              <a:srgbClr val="404040"/>
            </a:solidFill>
          </a:endParaRPr>
        </a:p>
      </dgm:t>
    </dgm:pt>
    <dgm:pt modelId="{574957E2-F64C-4AE7-9025-71AFDD63DE14}" type="sibTrans" cxnId="{D577D322-C9C2-4D07-98BD-EC9D68A2E8ED}">
      <dgm:prSet/>
      <dgm:spPr/>
      <dgm:t>
        <a:bodyPr/>
        <a:lstStyle/>
        <a:p>
          <a:endParaRPr lang="en-US">
            <a:solidFill>
              <a:srgbClr val="404040"/>
            </a:solidFill>
          </a:endParaRPr>
        </a:p>
      </dgm:t>
    </dgm:pt>
    <dgm:pt modelId="{D92E85AB-DBD8-497E-BBD8-2169AFD597F4}">
      <dgm:prSet/>
      <dgm:spPr/>
      <dgm:t>
        <a:bodyPr/>
        <a:lstStyle/>
        <a:p>
          <a:r>
            <a:rPr lang="en-US" dirty="0">
              <a:solidFill>
                <a:srgbClr val="404040"/>
              </a:solidFill>
            </a:rPr>
            <a:t>Input from end-users, customers, team, and other stakeholders on key requirements</a:t>
          </a:r>
        </a:p>
      </dgm:t>
    </dgm:pt>
    <dgm:pt modelId="{6A5B5260-410A-40F2-9BD6-F170BE2389A7}" type="parTrans" cxnId="{13AB4987-919C-4F44-ABB8-79B989694D62}">
      <dgm:prSet/>
      <dgm:spPr/>
      <dgm:t>
        <a:bodyPr/>
        <a:lstStyle/>
        <a:p>
          <a:endParaRPr lang="en-US">
            <a:solidFill>
              <a:srgbClr val="404040"/>
            </a:solidFill>
          </a:endParaRPr>
        </a:p>
      </dgm:t>
    </dgm:pt>
    <dgm:pt modelId="{68168C15-B312-4ABE-8EF4-19EE7CF3B650}" type="sibTrans" cxnId="{13AB4987-919C-4F44-ABB8-79B989694D62}">
      <dgm:prSet/>
      <dgm:spPr/>
      <dgm:t>
        <a:bodyPr/>
        <a:lstStyle/>
        <a:p>
          <a:endParaRPr lang="en-US">
            <a:solidFill>
              <a:srgbClr val="404040"/>
            </a:solidFill>
          </a:endParaRPr>
        </a:p>
      </dgm:t>
    </dgm:pt>
    <dgm:pt modelId="{036BDEC4-E949-4FDD-89F6-6261B6763370}">
      <dgm:prSet/>
      <dgm:spPr/>
      <dgm:t>
        <a:bodyPr/>
        <a:lstStyle/>
        <a:p>
          <a:endParaRPr lang="en-US" dirty="0">
            <a:solidFill>
              <a:srgbClr val="404040"/>
            </a:solidFill>
          </a:endParaRPr>
        </a:p>
      </dgm:t>
    </dgm:pt>
    <dgm:pt modelId="{1514ED4F-B79E-4856-9BA7-7923BF16170E}" type="parTrans" cxnId="{DC9455F3-2A4E-40AA-998E-32E9BCF9D8FB}">
      <dgm:prSet/>
      <dgm:spPr/>
      <dgm:t>
        <a:bodyPr/>
        <a:lstStyle/>
        <a:p>
          <a:endParaRPr lang="en-US">
            <a:solidFill>
              <a:srgbClr val="404040"/>
            </a:solidFill>
          </a:endParaRPr>
        </a:p>
      </dgm:t>
    </dgm:pt>
    <dgm:pt modelId="{98137D96-7F66-4305-8B6E-12A5D3A2958D}" type="sibTrans" cxnId="{DC9455F3-2A4E-40AA-998E-32E9BCF9D8FB}">
      <dgm:prSet/>
      <dgm:spPr/>
      <dgm:t>
        <a:bodyPr/>
        <a:lstStyle/>
        <a:p>
          <a:endParaRPr lang="en-US">
            <a:solidFill>
              <a:srgbClr val="404040"/>
            </a:solidFill>
          </a:endParaRPr>
        </a:p>
      </dgm:t>
    </dgm:pt>
    <dgm:pt modelId="{4C1EBB6F-90B3-4152-B3C6-70E145A56B56}">
      <dgm:prSet/>
      <dgm:spPr/>
      <dgm:t>
        <a:bodyPr/>
        <a:lstStyle/>
        <a:p>
          <a:r>
            <a:rPr lang="en-US" dirty="0">
              <a:solidFill>
                <a:srgbClr val="404040"/>
              </a:solidFill>
            </a:rPr>
            <a:t>Develop project charter</a:t>
          </a:r>
        </a:p>
      </dgm:t>
    </dgm:pt>
    <dgm:pt modelId="{5936B1BE-3DAC-46B8-AC3A-BC34CBEA6830}" type="parTrans" cxnId="{310B00CB-C9F0-498F-9DD1-64AED9770EE1}">
      <dgm:prSet/>
      <dgm:spPr/>
      <dgm:t>
        <a:bodyPr/>
        <a:lstStyle/>
        <a:p>
          <a:endParaRPr lang="en-US">
            <a:solidFill>
              <a:srgbClr val="404040"/>
            </a:solidFill>
          </a:endParaRPr>
        </a:p>
      </dgm:t>
    </dgm:pt>
    <dgm:pt modelId="{C4B51F44-54D6-4544-9BB5-4D9BF0009178}" type="sibTrans" cxnId="{310B00CB-C9F0-498F-9DD1-64AED9770EE1}">
      <dgm:prSet/>
      <dgm:spPr/>
      <dgm:t>
        <a:bodyPr/>
        <a:lstStyle/>
        <a:p>
          <a:endParaRPr lang="en-US">
            <a:solidFill>
              <a:srgbClr val="404040"/>
            </a:solidFill>
          </a:endParaRPr>
        </a:p>
      </dgm:t>
    </dgm:pt>
    <dgm:pt modelId="{D88C5F88-972C-4413-8BAA-003DFD00D9E0}">
      <dgm:prSet/>
      <dgm:spPr/>
      <dgm:t>
        <a:bodyPr/>
        <a:lstStyle/>
        <a:p>
          <a:r>
            <a:rPr lang="en-US" dirty="0">
              <a:solidFill>
                <a:srgbClr val="404040"/>
              </a:solidFill>
            </a:rPr>
            <a:t>Develop Release Plan</a:t>
          </a:r>
        </a:p>
      </dgm:t>
    </dgm:pt>
    <dgm:pt modelId="{7BE710BC-BE4C-4C6A-B637-11AD27B856FD}" type="parTrans" cxnId="{ED8A042C-463B-4E95-9E65-DCF6AC1797FB}">
      <dgm:prSet/>
      <dgm:spPr/>
      <dgm:t>
        <a:bodyPr/>
        <a:lstStyle/>
        <a:p>
          <a:endParaRPr lang="en-US"/>
        </a:p>
      </dgm:t>
    </dgm:pt>
    <dgm:pt modelId="{FB13D6B3-6DE9-4EA0-B4DF-B944EF0A539A}" type="sibTrans" cxnId="{ED8A042C-463B-4E95-9E65-DCF6AC1797FB}">
      <dgm:prSet/>
      <dgm:spPr/>
      <dgm:t>
        <a:bodyPr/>
        <a:lstStyle/>
        <a:p>
          <a:endParaRPr lang="en-US"/>
        </a:p>
      </dgm:t>
    </dgm:pt>
    <dgm:pt modelId="{A329710A-3DFB-4414-9B4B-F7BDCD9372A2}" type="pres">
      <dgm:prSet presAssocID="{BAF0DEA2-54EC-47F8-B7F5-5D7E49067E8F}" presName="Name0" presStyleCnt="0">
        <dgm:presLayoutVars>
          <dgm:dir/>
          <dgm:animLvl val="lvl"/>
          <dgm:resizeHandles val="exact"/>
        </dgm:presLayoutVars>
      </dgm:prSet>
      <dgm:spPr/>
    </dgm:pt>
    <dgm:pt modelId="{E78BD31D-EAA5-46B7-B461-1C7DB74F7DF7}" type="pres">
      <dgm:prSet presAssocID="{BC13FDA4-A848-4310-AEDB-D114A185EE31}" presName="composite" presStyleCnt="0"/>
      <dgm:spPr/>
    </dgm:pt>
    <dgm:pt modelId="{498D2D3A-4B14-4508-BFD8-36A47CFBC092}" type="pres">
      <dgm:prSet presAssocID="{BC13FDA4-A848-4310-AEDB-D114A185EE31}" presName="parTx" presStyleLbl="node1" presStyleIdx="0" presStyleCnt="5" custLinFactNeighborX="2469" custLinFactNeighborY="-23835">
        <dgm:presLayoutVars>
          <dgm:chMax val="0"/>
          <dgm:chPref val="0"/>
          <dgm:bulletEnabled val="1"/>
        </dgm:presLayoutVars>
      </dgm:prSet>
      <dgm:spPr/>
    </dgm:pt>
    <dgm:pt modelId="{81D20099-E8F8-406B-9186-594C4D2F8EE7}" type="pres">
      <dgm:prSet presAssocID="{BC13FDA4-A848-4310-AEDB-D114A185EE31}" presName="desTx" presStyleLbl="revTx" presStyleIdx="0" presStyleCnt="5">
        <dgm:presLayoutVars>
          <dgm:bulletEnabled val="1"/>
        </dgm:presLayoutVars>
      </dgm:prSet>
      <dgm:spPr/>
    </dgm:pt>
    <dgm:pt modelId="{8A948037-06DD-4642-BB59-DDB79C96A7FA}" type="pres">
      <dgm:prSet presAssocID="{BB37F61E-EA74-4440-B1E7-E7DDD9A90FA9}" presName="space" presStyleCnt="0"/>
      <dgm:spPr/>
    </dgm:pt>
    <dgm:pt modelId="{84C2ECCD-5D41-4B64-B5DB-BCCE3386440C}" type="pres">
      <dgm:prSet presAssocID="{C9AD4269-F5B8-4C5C-8F54-5D81256F8BAD}" presName="composite" presStyleCnt="0"/>
      <dgm:spPr/>
    </dgm:pt>
    <dgm:pt modelId="{91345858-BD53-4A1C-9242-3F7B1F15BFBD}" type="pres">
      <dgm:prSet presAssocID="{C9AD4269-F5B8-4C5C-8F54-5D81256F8BAD}" presName="parTx" presStyleLbl="node1" presStyleIdx="1" presStyleCnt="5" custLinFactNeighborX="2469" custLinFactNeighborY="-23835">
        <dgm:presLayoutVars>
          <dgm:chMax val="0"/>
          <dgm:chPref val="0"/>
          <dgm:bulletEnabled val="1"/>
        </dgm:presLayoutVars>
      </dgm:prSet>
      <dgm:spPr/>
    </dgm:pt>
    <dgm:pt modelId="{06DA1DEB-082A-4056-89D1-AA6B229EA2E6}" type="pres">
      <dgm:prSet presAssocID="{C9AD4269-F5B8-4C5C-8F54-5D81256F8BAD}" presName="desTx" presStyleLbl="revTx" presStyleIdx="1" presStyleCnt="5">
        <dgm:presLayoutVars>
          <dgm:bulletEnabled val="1"/>
        </dgm:presLayoutVars>
      </dgm:prSet>
      <dgm:spPr/>
    </dgm:pt>
    <dgm:pt modelId="{936D3BF3-30C3-415E-8AC7-0B08F3070089}" type="pres">
      <dgm:prSet presAssocID="{8F8BBE18-A986-417A-B992-E3C1383D6389}" presName="space" presStyleCnt="0"/>
      <dgm:spPr/>
    </dgm:pt>
    <dgm:pt modelId="{D397E81F-761E-49B3-9CC1-D1F5DCCA78ED}" type="pres">
      <dgm:prSet presAssocID="{E67A3FE4-3D0C-4268-B1A7-58F6C967CEF6}" presName="composite" presStyleCnt="0"/>
      <dgm:spPr/>
    </dgm:pt>
    <dgm:pt modelId="{912D4796-8F96-4A97-82EF-2C6FC2468D87}" type="pres">
      <dgm:prSet presAssocID="{E67A3FE4-3D0C-4268-B1A7-58F6C967CEF6}" presName="parTx" presStyleLbl="node1" presStyleIdx="2" presStyleCnt="5" custLinFactNeighborX="2469" custLinFactNeighborY="-23835">
        <dgm:presLayoutVars>
          <dgm:chMax val="0"/>
          <dgm:chPref val="0"/>
          <dgm:bulletEnabled val="1"/>
        </dgm:presLayoutVars>
      </dgm:prSet>
      <dgm:spPr/>
    </dgm:pt>
    <dgm:pt modelId="{941A3D2A-3CE3-4BFA-B235-B50B3A43619A}" type="pres">
      <dgm:prSet presAssocID="{E67A3FE4-3D0C-4268-B1A7-58F6C967CEF6}" presName="desTx" presStyleLbl="revTx" presStyleIdx="2" presStyleCnt="5">
        <dgm:presLayoutVars>
          <dgm:bulletEnabled val="1"/>
        </dgm:presLayoutVars>
      </dgm:prSet>
      <dgm:spPr/>
    </dgm:pt>
    <dgm:pt modelId="{EF533DC9-C1DF-4757-B3C7-3E727DB7D889}" type="pres">
      <dgm:prSet presAssocID="{D88E19D8-C4C7-4779-ACDC-21F1D5CD2B88}" presName="space" presStyleCnt="0"/>
      <dgm:spPr/>
    </dgm:pt>
    <dgm:pt modelId="{74A86E69-4EAE-4414-B2ED-62467321003A}" type="pres">
      <dgm:prSet presAssocID="{2AD6128F-6F5F-4E53-B988-FB850F8CD4A1}" presName="composite" presStyleCnt="0"/>
      <dgm:spPr/>
    </dgm:pt>
    <dgm:pt modelId="{676B6836-8F79-487B-A456-FD1B921A247C}" type="pres">
      <dgm:prSet presAssocID="{2AD6128F-6F5F-4E53-B988-FB850F8CD4A1}" presName="parTx" presStyleLbl="node1" presStyleIdx="3" presStyleCnt="5" custLinFactNeighborX="2469" custLinFactNeighborY="-23835">
        <dgm:presLayoutVars>
          <dgm:chMax val="0"/>
          <dgm:chPref val="0"/>
          <dgm:bulletEnabled val="1"/>
        </dgm:presLayoutVars>
      </dgm:prSet>
      <dgm:spPr/>
    </dgm:pt>
    <dgm:pt modelId="{9A94B9B2-950E-4425-AA15-765573DF4E29}" type="pres">
      <dgm:prSet presAssocID="{2AD6128F-6F5F-4E53-B988-FB850F8CD4A1}" presName="desTx" presStyleLbl="revTx" presStyleIdx="3" presStyleCnt="5">
        <dgm:presLayoutVars>
          <dgm:bulletEnabled val="1"/>
        </dgm:presLayoutVars>
      </dgm:prSet>
      <dgm:spPr/>
    </dgm:pt>
    <dgm:pt modelId="{CE507EDE-BB3F-4C5E-8068-F3A97414DA56}" type="pres">
      <dgm:prSet presAssocID="{0F9046FB-09B8-4851-9DD8-C21C9484443F}" presName="space" presStyleCnt="0"/>
      <dgm:spPr/>
    </dgm:pt>
    <dgm:pt modelId="{FDE9A90B-0CB3-4935-BC13-14B32734C966}" type="pres">
      <dgm:prSet presAssocID="{D634AE3B-F3BD-4D9C-A430-06E42C9B96D7}" presName="composite" presStyleCnt="0"/>
      <dgm:spPr/>
    </dgm:pt>
    <dgm:pt modelId="{3781DA99-01CE-4B9C-95A9-5B1EBEE60392}" type="pres">
      <dgm:prSet presAssocID="{D634AE3B-F3BD-4D9C-A430-06E42C9B96D7}" presName="parTx" presStyleLbl="node1" presStyleIdx="4" presStyleCnt="5" custLinFactNeighborX="216" custLinFactNeighborY="-23835">
        <dgm:presLayoutVars>
          <dgm:chMax val="0"/>
          <dgm:chPref val="0"/>
          <dgm:bulletEnabled val="1"/>
        </dgm:presLayoutVars>
      </dgm:prSet>
      <dgm:spPr/>
    </dgm:pt>
    <dgm:pt modelId="{6EFA7705-A98A-480B-9328-91575E99355C}" type="pres">
      <dgm:prSet presAssocID="{D634AE3B-F3BD-4D9C-A430-06E42C9B96D7}" presName="desTx" presStyleLbl="revTx" presStyleIdx="4" presStyleCnt="5">
        <dgm:presLayoutVars>
          <dgm:bulletEnabled val="1"/>
        </dgm:presLayoutVars>
      </dgm:prSet>
      <dgm:spPr/>
    </dgm:pt>
  </dgm:ptLst>
  <dgm:cxnLst>
    <dgm:cxn modelId="{D2938901-69C3-46E9-BE02-824863C5068D}" type="presOf" srcId="{14AEF2B7-F7B3-4E87-ABEA-5D4816E8BFD6}" destId="{06DA1DEB-082A-4056-89D1-AA6B229EA2E6}" srcOrd="0" destOrd="3" presId="urn:microsoft.com/office/officeart/2005/8/layout/chevron1"/>
    <dgm:cxn modelId="{493D7005-39E5-4405-B9A8-07027D8D8CCD}" srcId="{BC13FDA4-A848-4310-AEDB-D114A185EE31}" destId="{380C2A6F-BEE0-4D51-99AF-9028CAC0A401}" srcOrd="0" destOrd="0" parTransId="{F53B4D31-9C2C-433B-BF77-586453A39C45}" sibTransId="{7C5C9BBF-05AF-48EF-8B7F-D2DCCF0A7194}"/>
    <dgm:cxn modelId="{FF9E7C09-3D03-4B77-A3F8-4D9BB9EFF6C7}" type="presOf" srcId="{BAF0DEA2-54EC-47F8-B7F5-5D7E49067E8F}" destId="{A329710A-3DFB-4414-9B4B-F7BDCD9372A2}" srcOrd="0" destOrd="0" presId="urn:microsoft.com/office/officeart/2005/8/layout/chevron1"/>
    <dgm:cxn modelId="{31270F16-2FF0-4D14-95C4-1FE88AB27AAF}" srcId="{2AD6128F-6F5F-4E53-B988-FB850F8CD4A1}" destId="{2B592107-BFCC-47AC-8207-617EDB28E65B}" srcOrd="3" destOrd="0" parTransId="{4802EF55-AE16-45C3-B8B3-12726F43DC10}" sibTransId="{194CE799-EC47-4CB6-BF98-18296C97D33C}"/>
    <dgm:cxn modelId="{F024761A-D821-4C15-A9E9-1F8232A56F60}" type="presOf" srcId="{BC13FDA4-A848-4310-AEDB-D114A185EE31}" destId="{498D2D3A-4B14-4508-BFD8-36A47CFBC092}" srcOrd="0" destOrd="0" presId="urn:microsoft.com/office/officeart/2005/8/layout/chevron1"/>
    <dgm:cxn modelId="{DB044D1E-4FA9-4758-8AFC-3E8205F6610D}" type="presOf" srcId="{D634AE3B-F3BD-4D9C-A430-06E42C9B96D7}" destId="{3781DA99-01CE-4B9C-95A9-5B1EBEE60392}" srcOrd="0" destOrd="0" presId="urn:microsoft.com/office/officeart/2005/8/layout/chevron1"/>
    <dgm:cxn modelId="{17E34022-753C-40AE-9E48-CE8B4DD950DA}" srcId="{2AD6128F-6F5F-4E53-B988-FB850F8CD4A1}" destId="{3EF9328C-C8D0-43A5-B890-50BF436DABA6}" srcOrd="1" destOrd="0" parTransId="{6E3AE40E-AA6F-497E-8CF7-6514FA174D68}" sibTransId="{441A4DE5-257C-40F0-816B-2EE36F449821}"/>
    <dgm:cxn modelId="{D577D322-C9C2-4D07-98BD-EC9D68A2E8ED}" srcId="{D634AE3B-F3BD-4D9C-A430-06E42C9B96D7}" destId="{F0119E5F-A127-48C6-8083-A1E81D11F644}" srcOrd="1" destOrd="0" parTransId="{3560E83F-0B58-4C23-BFF0-37F6C621B77D}" sibTransId="{574957E2-F64C-4AE7-9025-71AFDD63DE14}"/>
    <dgm:cxn modelId="{AF4C3325-CBEC-4DA1-BA84-DC52919B339D}" type="presOf" srcId="{2C4CA7C8-239A-4521-91A0-283EB4DB6C69}" destId="{941A3D2A-3CE3-4BFA-B235-B50B3A43619A}" srcOrd="0" destOrd="2" presId="urn:microsoft.com/office/officeart/2005/8/layout/chevron1"/>
    <dgm:cxn modelId="{7B420C2B-E373-4784-B0CA-360A24560F72}" srcId="{E67A3FE4-3D0C-4268-B1A7-58F6C967CEF6}" destId="{C412E4A2-C6E0-453A-8CEF-A9A10CEA6D45}" srcOrd="1" destOrd="0" parTransId="{420E172B-2AB7-4497-974E-E4BD161C723D}" sibTransId="{07D9CE93-A670-4761-B0F6-E3BBEDA4EDBD}"/>
    <dgm:cxn modelId="{1AF36A2B-16D6-4033-9578-322A95444774}" srcId="{E67A3FE4-3D0C-4268-B1A7-58F6C967CEF6}" destId="{75F55A8C-85A2-4C52-85F2-0E57F8C6B4EE}" srcOrd="3" destOrd="0" parTransId="{C9433F10-1813-4E8E-BDE9-CDE5F9D9B5EF}" sibTransId="{7F3F7134-97C9-4999-9FF2-DD65169B71BD}"/>
    <dgm:cxn modelId="{65BDB42B-CF32-4F3B-87A4-8FD5604FE87C}" type="presOf" srcId="{D88C5F88-972C-4413-8BAA-003DFD00D9E0}" destId="{06DA1DEB-082A-4056-89D1-AA6B229EA2E6}" srcOrd="0" destOrd="1" presId="urn:microsoft.com/office/officeart/2005/8/layout/chevron1"/>
    <dgm:cxn modelId="{ED8A042C-463B-4E95-9E65-DCF6AC1797FB}" srcId="{C9AD4269-F5B8-4C5C-8F54-5D81256F8BAD}" destId="{D88C5F88-972C-4413-8BAA-003DFD00D9E0}" srcOrd="1" destOrd="0" parTransId="{7BE710BC-BE4C-4C6A-B637-11AD27B856FD}" sibTransId="{FB13D6B3-6DE9-4EA0-B4DF-B944EF0A539A}"/>
    <dgm:cxn modelId="{0FB9AC35-0352-4F6C-AF3B-E1DBE226C856}" srcId="{2AD6128F-6F5F-4E53-B988-FB850F8CD4A1}" destId="{2FF84BFD-0ECE-4319-8DD7-9EAF6BEC5B33}" srcOrd="0" destOrd="0" parTransId="{7A35117B-E6D5-4E76-A652-2C949FF2C34A}" sibTransId="{F8FC8AAD-ADF9-4F5D-9E62-0BA8B7E8F6CA}"/>
    <dgm:cxn modelId="{847C415E-C3EF-4BCF-9DE7-4D8ED23E480B}" srcId="{E67A3FE4-3D0C-4268-B1A7-58F6C967CEF6}" destId="{2C4CA7C8-239A-4521-91A0-283EB4DB6C69}" srcOrd="2" destOrd="0" parTransId="{6825CB67-CE6F-4A46-9047-BE42E2060ABC}" sibTransId="{A4C172E1-FA3A-469C-809C-A736E316571E}"/>
    <dgm:cxn modelId="{B59FA141-BC03-4653-BE49-0C5386AF89E1}" srcId="{E67A3FE4-3D0C-4268-B1A7-58F6C967CEF6}" destId="{C6BEFB67-B6F3-46F4-B895-BE042ABBDEAE}" srcOrd="5" destOrd="0" parTransId="{034E2D3A-8C71-4DEB-A51F-38EF0A0D6323}" sibTransId="{8F790967-4403-49CC-92B5-36CF5DA5AEAA}"/>
    <dgm:cxn modelId="{2A136047-2A90-424C-8560-C698D500140D}" type="presOf" srcId="{E67A3FE4-3D0C-4268-B1A7-58F6C967CEF6}" destId="{912D4796-8F96-4A97-82EF-2C6FC2468D87}" srcOrd="0" destOrd="0" presId="urn:microsoft.com/office/officeart/2005/8/layout/chevron1"/>
    <dgm:cxn modelId="{CFDCF74B-3422-42CA-B153-E3E656AD0D13}" type="presOf" srcId="{F0119E5F-A127-48C6-8083-A1E81D11F644}" destId="{6EFA7705-A98A-480B-9328-91575E99355C}" srcOrd="0" destOrd="1" presId="urn:microsoft.com/office/officeart/2005/8/layout/chevron1"/>
    <dgm:cxn modelId="{82BA7650-837D-463C-A0E4-754F2E4FEEE3}" srcId="{BAF0DEA2-54EC-47F8-B7F5-5D7E49067E8F}" destId="{2AD6128F-6F5F-4E53-B988-FB850F8CD4A1}" srcOrd="3" destOrd="0" parTransId="{BA20DBE6-336F-463C-9CF8-3B4E0344A0AA}" sibTransId="{0F9046FB-09B8-4851-9DD8-C21C9484443F}"/>
    <dgm:cxn modelId="{39C92D72-B9A1-4F76-A72F-2D3FDA1D830A}" type="presOf" srcId="{2AD6128F-6F5F-4E53-B988-FB850F8CD4A1}" destId="{676B6836-8F79-487B-A456-FD1B921A247C}" srcOrd="0" destOrd="0" presId="urn:microsoft.com/office/officeart/2005/8/layout/chevron1"/>
    <dgm:cxn modelId="{DECC0F74-99A5-4698-8195-AD5C719EAEB3}" srcId="{E67A3FE4-3D0C-4268-B1A7-58F6C967CEF6}" destId="{34C7FEDA-81B9-475A-AA5A-9C034ED478F9}" srcOrd="4" destOrd="0" parTransId="{242AE5B0-2158-40F0-BF0C-934979963414}" sibTransId="{6641AE99-0C9F-4B18-ABEA-36BE859B17E3}"/>
    <dgm:cxn modelId="{D60D7155-8DE9-4773-AA03-D6D5B628C629}" type="presOf" srcId="{37DC0DE4-35EB-4DA6-BA6A-BC700F46CB0C}" destId="{9A94B9B2-950E-4425-AA15-765573DF4E29}" srcOrd="0" destOrd="2" presId="urn:microsoft.com/office/officeart/2005/8/layout/chevron1"/>
    <dgm:cxn modelId="{56008775-BA01-4A53-969C-394D4ACC3723}" type="presOf" srcId="{2B592107-BFCC-47AC-8207-617EDB28E65B}" destId="{9A94B9B2-950E-4425-AA15-765573DF4E29}" srcOrd="0" destOrd="3" presId="urn:microsoft.com/office/officeart/2005/8/layout/chevron1"/>
    <dgm:cxn modelId="{F0F30A57-7A68-4A86-BF2A-0F7E1B5BD583}" srcId="{2AD6128F-6F5F-4E53-B988-FB850F8CD4A1}" destId="{FF39D96F-05F1-4EEF-BE7B-879CF045DD23}" srcOrd="4" destOrd="0" parTransId="{0ACAE904-1327-4B9B-8892-1A0EDB69E2C8}" sibTransId="{53A44E40-C754-453F-8D8A-87811B5D046B}"/>
    <dgm:cxn modelId="{FFE70978-9E9F-441E-AEC4-660BFED5C496}" srcId="{BAF0DEA2-54EC-47F8-B7F5-5D7E49067E8F}" destId="{BC13FDA4-A848-4310-AEDB-D114A185EE31}" srcOrd="0" destOrd="0" parTransId="{6FD32204-DB15-4955-B52E-0661FE4B9269}" sibTransId="{BB37F61E-EA74-4440-B1E7-E7DDD9A90FA9}"/>
    <dgm:cxn modelId="{3AA97078-F2EA-4029-A071-F1F6359FC07F}" srcId="{BAF0DEA2-54EC-47F8-B7F5-5D7E49067E8F}" destId="{D634AE3B-F3BD-4D9C-A430-06E42C9B96D7}" srcOrd="4" destOrd="0" parTransId="{34014FC6-00D8-4AE2-92C5-C7217BBAFCC1}" sibTransId="{6CD9CF4C-DF87-4465-AF8E-4DB4F403535A}"/>
    <dgm:cxn modelId="{DE57CD78-537A-4995-97D2-914280DED965}" type="presOf" srcId="{2FF84BFD-0ECE-4319-8DD7-9EAF6BEC5B33}" destId="{9A94B9B2-950E-4425-AA15-765573DF4E29}" srcOrd="0" destOrd="0" presId="urn:microsoft.com/office/officeart/2005/8/layout/chevron1"/>
    <dgm:cxn modelId="{98B1DA7A-BFCE-47C2-A98E-203FB96DAF4A}" srcId="{E67A3FE4-3D0C-4268-B1A7-58F6C967CEF6}" destId="{B8DC7F79-A939-4CF7-BF77-0AC48691C6D1}" srcOrd="0" destOrd="0" parTransId="{5612B3B6-4D21-4C28-A36E-4BA4597638F1}" sibTransId="{8F3CA611-6B99-456B-B864-9051E70D04E2}"/>
    <dgm:cxn modelId="{43396B7F-89C7-4E7A-99BF-6FF81FE67860}" srcId="{C9AD4269-F5B8-4C5C-8F54-5D81256F8BAD}" destId="{14AEF2B7-F7B3-4E87-ABEA-5D4816E8BFD6}" srcOrd="3" destOrd="0" parTransId="{4B6D3725-EF3E-4B34-80CC-FA3FB02B602E}" sibTransId="{549E7E34-BA3B-4FBC-88D9-7502C2CB5D97}"/>
    <dgm:cxn modelId="{8D6DA481-00F1-44E4-ADB5-9DD157A2E431}" type="presOf" srcId="{B8DC7F79-A939-4CF7-BF77-0AC48691C6D1}" destId="{941A3D2A-3CE3-4BFA-B235-B50B3A43619A}" srcOrd="0" destOrd="0" presId="urn:microsoft.com/office/officeart/2005/8/layout/chevron1"/>
    <dgm:cxn modelId="{E83AAE85-40B0-45C2-9D3D-DAA783ECBE17}" srcId="{2AD6128F-6F5F-4E53-B988-FB850F8CD4A1}" destId="{37DC0DE4-35EB-4DA6-BA6A-BC700F46CB0C}" srcOrd="2" destOrd="0" parTransId="{CA3F2FD3-E8D7-4D3A-AB40-662C255C60EF}" sibTransId="{51939CD4-FCBB-4473-BCD1-AF434E7C1016}"/>
    <dgm:cxn modelId="{13AB4987-919C-4F44-ABB8-79B989694D62}" srcId="{BC13FDA4-A848-4310-AEDB-D114A185EE31}" destId="{D92E85AB-DBD8-497E-BBD8-2169AFD597F4}" srcOrd="3" destOrd="0" parTransId="{6A5B5260-410A-40F2-9BD6-F170BE2389A7}" sibTransId="{68168C15-B312-4ABE-8EF4-19EE7CF3B650}"/>
    <dgm:cxn modelId="{18234388-719C-409A-B035-3D835A512FF7}" type="presOf" srcId="{75F55A8C-85A2-4C52-85F2-0E57F8C6B4EE}" destId="{941A3D2A-3CE3-4BFA-B235-B50B3A43619A}" srcOrd="0" destOrd="3" presId="urn:microsoft.com/office/officeart/2005/8/layout/chevron1"/>
    <dgm:cxn modelId="{90F3A08F-32EB-48CB-A578-FFF102D8F2F2}" type="presOf" srcId="{34C7FEDA-81B9-475A-AA5A-9C034ED478F9}" destId="{941A3D2A-3CE3-4BFA-B235-B50B3A43619A}" srcOrd="0" destOrd="4" presId="urn:microsoft.com/office/officeart/2005/8/layout/chevron1"/>
    <dgm:cxn modelId="{7D1040AF-BF45-45BC-9D5D-98CBFE4450FE}" type="presOf" srcId="{81EE1404-8F79-4A0F-BABD-55C3B16EAA7F}" destId="{81D20099-E8F8-406B-9186-594C4D2F8EE7}" srcOrd="0" destOrd="2" presId="urn:microsoft.com/office/officeart/2005/8/layout/chevron1"/>
    <dgm:cxn modelId="{28D1CEAF-691F-42DC-9042-76D1CC64FD61}" type="presOf" srcId="{3EF9328C-C8D0-43A5-B890-50BF436DABA6}" destId="{9A94B9B2-950E-4425-AA15-765573DF4E29}" srcOrd="0" destOrd="1" presId="urn:microsoft.com/office/officeart/2005/8/layout/chevron1"/>
    <dgm:cxn modelId="{5EBF92B0-DA54-4243-9D27-8A28C1566639}" type="presOf" srcId="{036BDEC4-E949-4FDD-89F6-6261B6763370}" destId="{81D20099-E8F8-406B-9186-594C4D2F8EE7}" srcOrd="0" destOrd="4" presId="urn:microsoft.com/office/officeart/2005/8/layout/chevron1"/>
    <dgm:cxn modelId="{6C402FB2-46D5-422F-999F-A9E956921930}" type="presOf" srcId="{4C1EBB6F-90B3-4152-B3C6-70E145A56B56}" destId="{81D20099-E8F8-406B-9186-594C4D2F8EE7}" srcOrd="0" destOrd="1" presId="urn:microsoft.com/office/officeart/2005/8/layout/chevron1"/>
    <dgm:cxn modelId="{B9050CB3-0D5B-43D9-802E-F93F7E7B20A5}" type="presOf" srcId="{C9AD4269-F5B8-4C5C-8F54-5D81256F8BAD}" destId="{91345858-BD53-4A1C-9242-3F7B1F15BFBD}" srcOrd="0" destOrd="0" presId="urn:microsoft.com/office/officeart/2005/8/layout/chevron1"/>
    <dgm:cxn modelId="{E13C6AB4-40C3-4D21-A987-7DAA938A951F}" srcId="{BC13FDA4-A848-4310-AEDB-D114A185EE31}" destId="{81EE1404-8F79-4A0F-BABD-55C3B16EAA7F}" srcOrd="2" destOrd="0" parTransId="{16420E2D-5D49-46CA-9E4E-6BB1E0E5651A}" sibTransId="{F7CCFFD2-6956-4B50-9235-78E019F9D2D4}"/>
    <dgm:cxn modelId="{3A60FBB7-D0DC-4C67-8657-BA7031A6326B}" srcId="{BAF0DEA2-54EC-47F8-B7F5-5D7E49067E8F}" destId="{C9AD4269-F5B8-4C5C-8F54-5D81256F8BAD}" srcOrd="1" destOrd="0" parTransId="{FDBBDCE3-2557-451D-817C-2C2ABDEA651E}" sibTransId="{8F8BBE18-A986-417A-B992-E3C1383D6389}"/>
    <dgm:cxn modelId="{80DEF6B8-1734-4DD3-B868-70A8424C4BDA}" type="presOf" srcId="{D92E85AB-DBD8-497E-BBD8-2169AFD597F4}" destId="{81D20099-E8F8-406B-9186-594C4D2F8EE7}" srcOrd="0" destOrd="3" presId="urn:microsoft.com/office/officeart/2005/8/layout/chevron1"/>
    <dgm:cxn modelId="{37DABAB9-2274-4077-BC1A-32E49F256E13}" type="presOf" srcId="{380C2A6F-BEE0-4D51-99AF-9028CAC0A401}" destId="{81D20099-E8F8-406B-9186-594C4D2F8EE7}" srcOrd="0" destOrd="0" presId="urn:microsoft.com/office/officeart/2005/8/layout/chevron1"/>
    <dgm:cxn modelId="{310B00CB-C9F0-498F-9DD1-64AED9770EE1}" srcId="{BC13FDA4-A848-4310-AEDB-D114A185EE31}" destId="{4C1EBB6F-90B3-4152-B3C6-70E145A56B56}" srcOrd="1" destOrd="0" parTransId="{5936B1BE-3DAC-46B8-AC3A-BC34CBEA6830}" sibTransId="{C4B51F44-54D6-4544-9BB5-4D9BF0009178}"/>
    <dgm:cxn modelId="{B0A266CE-3EF4-49AF-829D-18FD580E1FC6}" type="presOf" srcId="{C6BEFB67-B6F3-46F4-B895-BE042ABBDEAE}" destId="{941A3D2A-3CE3-4BFA-B235-B50B3A43619A}" srcOrd="0" destOrd="5" presId="urn:microsoft.com/office/officeart/2005/8/layout/chevron1"/>
    <dgm:cxn modelId="{BC649ED0-B8E2-4218-A88F-462BE66885A9}" type="presOf" srcId="{C412E4A2-C6E0-453A-8CEF-A9A10CEA6D45}" destId="{941A3D2A-3CE3-4BFA-B235-B50B3A43619A}" srcOrd="0" destOrd="1" presId="urn:microsoft.com/office/officeart/2005/8/layout/chevron1"/>
    <dgm:cxn modelId="{316C43D2-B4B7-47E8-B835-8DBC9FCAB624}" srcId="{BAF0DEA2-54EC-47F8-B7F5-5D7E49067E8F}" destId="{E67A3FE4-3D0C-4268-B1A7-58F6C967CEF6}" srcOrd="2" destOrd="0" parTransId="{27460177-5EC7-40CD-8BE4-32067AF3C015}" sibTransId="{D88E19D8-C4C7-4779-ACDC-21F1D5CD2B88}"/>
    <dgm:cxn modelId="{D195ADD6-1483-4386-A2D2-7EB6D642D7F3}" type="presOf" srcId="{FF39D96F-05F1-4EEF-BE7B-879CF045DD23}" destId="{9A94B9B2-950E-4425-AA15-765573DF4E29}" srcOrd="0" destOrd="4" presId="urn:microsoft.com/office/officeart/2005/8/layout/chevron1"/>
    <dgm:cxn modelId="{F785C3E6-9865-4A41-A0A8-E08041587E28}" srcId="{C9AD4269-F5B8-4C5C-8F54-5D81256F8BAD}" destId="{941A8EA5-CE62-4C6C-A8A9-F6D18CB7F874}" srcOrd="2" destOrd="0" parTransId="{78D0E973-0926-439F-B1BE-7A6605936B13}" sibTransId="{4623934C-CAF7-428A-987A-B88ECF4AAF3A}"/>
    <dgm:cxn modelId="{F28D69E7-5B7D-4CF7-B76C-47FC9FA4C1BB}" type="presOf" srcId="{D90DAB42-905D-420E-AB2B-6A2C3238626D}" destId="{06DA1DEB-082A-4056-89D1-AA6B229EA2E6}" srcOrd="0" destOrd="0" presId="urn:microsoft.com/office/officeart/2005/8/layout/chevron1"/>
    <dgm:cxn modelId="{EE1224EE-5395-45E6-9E4E-6E0089C36E65}" type="presOf" srcId="{941A8EA5-CE62-4C6C-A8A9-F6D18CB7F874}" destId="{06DA1DEB-082A-4056-89D1-AA6B229EA2E6}" srcOrd="0" destOrd="2" presId="urn:microsoft.com/office/officeart/2005/8/layout/chevron1"/>
    <dgm:cxn modelId="{192888EF-2EE3-49F1-8E27-6F7E1D7F59A4}" srcId="{C9AD4269-F5B8-4C5C-8F54-5D81256F8BAD}" destId="{D90DAB42-905D-420E-AB2B-6A2C3238626D}" srcOrd="0" destOrd="0" parTransId="{287F20E4-8588-4C8B-A5B3-A69579CA486E}" sibTransId="{01DA4698-7CED-44C2-8DB5-E443747FF816}"/>
    <dgm:cxn modelId="{DC9455F3-2A4E-40AA-998E-32E9BCF9D8FB}" srcId="{BC13FDA4-A848-4310-AEDB-D114A185EE31}" destId="{036BDEC4-E949-4FDD-89F6-6261B6763370}" srcOrd="4" destOrd="0" parTransId="{1514ED4F-B79E-4856-9BA7-7923BF16170E}" sibTransId="{98137D96-7F66-4305-8B6E-12A5D3A2958D}"/>
    <dgm:cxn modelId="{B4B833F7-14E8-48BF-88B0-D7FE0CEDC8DC}" type="presOf" srcId="{CFDBACEF-4D86-48B8-8BBD-9F724AAF02F1}" destId="{6EFA7705-A98A-480B-9328-91575E99355C}" srcOrd="0" destOrd="0" presId="urn:microsoft.com/office/officeart/2005/8/layout/chevron1"/>
    <dgm:cxn modelId="{D1A293F7-882F-4872-A200-82234385982B}" srcId="{D634AE3B-F3BD-4D9C-A430-06E42C9B96D7}" destId="{CFDBACEF-4D86-48B8-8BBD-9F724AAF02F1}" srcOrd="0" destOrd="0" parTransId="{53D2C77B-9D90-4984-AFBC-B4DEB122D853}" sibTransId="{6DAABDC5-AF1A-4375-B2E9-2CED09863D04}"/>
    <dgm:cxn modelId="{98708A32-90D1-42B4-A93A-C53F5650488F}" type="presParOf" srcId="{A329710A-3DFB-4414-9B4B-F7BDCD9372A2}" destId="{E78BD31D-EAA5-46B7-B461-1C7DB74F7DF7}" srcOrd="0" destOrd="0" presId="urn:microsoft.com/office/officeart/2005/8/layout/chevron1"/>
    <dgm:cxn modelId="{57CFCED1-4295-4AF8-9720-FBDBA5AEBA56}" type="presParOf" srcId="{E78BD31D-EAA5-46B7-B461-1C7DB74F7DF7}" destId="{498D2D3A-4B14-4508-BFD8-36A47CFBC092}" srcOrd="0" destOrd="0" presId="urn:microsoft.com/office/officeart/2005/8/layout/chevron1"/>
    <dgm:cxn modelId="{500F987D-119C-46A7-AC82-5F1C7E18BEBF}" type="presParOf" srcId="{E78BD31D-EAA5-46B7-B461-1C7DB74F7DF7}" destId="{81D20099-E8F8-406B-9186-594C4D2F8EE7}" srcOrd="1" destOrd="0" presId="urn:microsoft.com/office/officeart/2005/8/layout/chevron1"/>
    <dgm:cxn modelId="{8614910F-DD99-4C54-A995-9300565F609E}" type="presParOf" srcId="{A329710A-3DFB-4414-9B4B-F7BDCD9372A2}" destId="{8A948037-06DD-4642-BB59-DDB79C96A7FA}" srcOrd="1" destOrd="0" presId="urn:microsoft.com/office/officeart/2005/8/layout/chevron1"/>
    <dgm:cxn modelId="{8E30A8B9-633B-4BFE-B80B-6F4BA81407F5}" type="presParOf" srcId="{A329710A-3DFB-4414-9B4B-F7BDCD9372A2}" destId="{84C2ECCD-5D41-4B64-B5DB-BCCE3386440C}" srcOrd="2" destOrd="0" presId="urn:microsoft.com/office/officeart/2005/8/layout/chevron1"/>
    <dgm:cxn modelId="{B0DF5B10-9486-4408-A4F9-D05BD7CD7798}" type="presParOf" srcId="{84C2ECCD-5D41-4B64-B5DB-BCCE3386440C}" destId="{91345858-BD53-4A1C-9242-3F7B1F15BFBD}" srcOrd="0" destOrd="0" presId="urn:microsoft.com/office/officeart/2005/8/layout/chevron1"/>
    <dgm:cxn modelId="{96DFFAC5-1D6C-4CB3-A327-F246B8A22842}" type="presParOf" srcId="{84C2ECCD-5D41-4B64-B5DB-BCCE3386440C}" destId="{06DA1DEB-082A-4056-89D1-AA6B229EA2E6}" srcOrd="1" destOrd="0" presId="urn:microsoft.com/office/officeart/2005/8/layout/chevron1"/>
    <dgm:cxn modelId="{177C4157-9296-448B-9B0D-85CBD013BEEF}" type="presParOf" srcId="{A329710A-3DFB-4414-9B4B-F7BDCD9372A2}" destId="{936D3BF3-30C3-415E-8AC7-0B08F3070089}" srcOrd="3" destOrd="0" presId="urn:microsoft.com/office/officeart/2005/8/layout/chevron1"/>
    <dgm:cxn modelId="{E8F804AD-1381-4888-AD32-5BBE9076FF97}" type="presParOf" srcId="{A329710A-3DFB-4414-9B4B-F7BDCD9372A2}" destId="{D397E81F-761E-49B3-9CC1-D1F5DCCA78ED}" srcOrd="4" destOrd="0" presId="urn:microsoft.com/office/officeart/2005/8/layout/chevron1"/>
    <dgm:cxn modelId="{A6DC65BB-A371-476A-A343-035609BCD71C}" type="presParOf" srcId="{D397E81F-761E-49B3-9CC1-D1F5DCCA78ED}" destId="{912D4796-8F96-4A97-82EF-2C6FC2468D87}" srcOrd="0" destOrd="0" presId="urn:microsoft.com/office/officeart/2005/8/layout/chevron1"/>
    <dgm:cxn modelId="{DC373150-270D-40FB-8DC9-6115EDA17E92}" type="presParOf" srcId="{D397E81F-761E-49B3-9CC1-D1F5DCCA78ED}" destId="{941A3D2A-3CE3-4BFA-B235-B50B3A43619A}" srcOrd="1" destOrd="0" presId="urn:microsoft.com/office/officeart/2005/8/layout/chevron1"/>
    <dgm:cxn modelId="{5B3A2EB3-5FFC-4944-8E61-0D74F14DECF5}" type="presParOf" srcId="{A329710A-3DFB-4414-9B4B-F7BDCD9372A2}" destId="{EF533DC9-C1DF-4757-B3C7-3E727DB7D889}" srcOrd="5" destOrd="0" presId="urn:microsoft.com/office/officeart/2005/8/layout/chevron1"/>
    <dgm:cxn modelId="{92656D78-54F5-45C1-BDDB-50A8E54BA57D}" type="presParOf" srcId="{A329710A-3DFB-4414-9B4B-F7BDCD9372A2}" destId="{74A86E69-4EAE-4414-B2ED-62467321003A}" srcOrd="6" destOrd="0" presId="urn:microsoft.com/office/officeart/2005/8/layout/chevron1"/>
    <dgm:cxn modelId="{93BA2E64-3227-4C58-865E-6E7F2C67FCAC}" type="presParOf" srcId="{74A86E69-4EAE-4414-B2ED-62467321003A}" destId="{676B6836-8F79-487B-A456-FD1B921A247C}" srcOrd="0" destOrd="0" presId="urn:microsoft.com/office/officeart/2005/8/layout/chevron1"/>
    <dgm:cxn modelId="{07119F92-D7FE-40FC-BE14-1A71A0C54770}" type="presParOf" srcId="{74A86E69-4EAE-4414-B2ED-62467321003A}" destId="{9A94B9B2-950E-4425-AA15-765573DF4E29}" srcOrd="1" destOrd="0" presId="urn:microsoft.com/office/officeart/2005/8/layout/chevron1"/>
    <dgm:cxn modelId="{1387E54B-1F8A-49FE-9173-23271E399AB6}" type="presParOf" srcId="{A329710A-3DFB-4414-9B4B-F7BDCD9372A2}" destId="{CE507EDE-BB3F-4C5E-8068-F3A97414DA56}" srcOrd="7" destOrd="0" presId="urn:microsoft.com/office/officeart/2005/8/layout/chevron1"/>
    <dgm:cxn modelId="{BD3B44C7-1F45-4B3C-8F6B-85F273E41013}" type="presParOf" srcId="{A329710A-3DFB-4414-9B4B-F7BDCD9372A2}" destId="{FDE9A90B-0CB3-4935-BC13-14B32734C966}" srcOrd="8" destOrd="0" presId="urn:microsoft.com/office/officeart/2005/8/layout/chevron1"/>
    <dgm:cxn modelId="{6533F06C-0A03-4A56-B560-DD0170FCCD86}" type="presParOf" srcId="{FDE9A90B-0CB3-4935-BC13-14B32734C966}" destId="{3781DA99-01CE-4B9C-95A9-5B1EBEE60392}" srcOrd="0" destOrd="0" presId="urn:microsoft.com/office/officeart/2005/8/layout/chevron1"/>
    <dgm:cxn modelId="{457D6AFB-F5B9-496A-BAA2-77FA0E81BA8F}" type="presParOf" srcId="{FDE9A90B-0CB3-4935-BC13-14B32734C966}" destId="{6EFA7705-A98A-480B-9328-91575E99355C}"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985C4C-4749-413D-860E-19340FA8602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D355EDD8-E01D-48E1-A391-97F507DABF7C}">
      <dgm:prSet phldrT="[Text]"/>
      <dgm:spPr>
        <a:solidFill>
          <a:schemeClr val="accent1">
            <a:lumMod val="75000"/>
          </a:schemeClr>
        </a:solidFill>
      </dgm:spPr>
      <dgm:t>
        <a:bodyPr/>
        <a:lstStyle/>
        <a:p>
          <a:r>
            <a:rPr lang="en-US" dirty="0"/>
            <a:t>Inputs</a:t>
          </a:r>
        </a:p>
      </dgm:t>
    </dgm:pt>
    <dgm:pt modelId="{BC427E40-0549-4C22-86F1-F30CC4F02D34}" type="parTrans" cxnId="{C9A91992-693B-47D5-BE08-98DEA515DD00}">
      <dgm:prSet/>
      <dgm:spPr/>
      <dgm:t>
        <a:bodyPr/>
        <a:lstStyle/>
        <a:p>
          <a:endParaRPr lang="en-US"/>
        </a:p>
      </dgm:t>
    </dgm:pt>
    <dgm:pt modelId="{9A937F5A-139C-42C6-979A-5F0A8D8E82E4}" type="sibTrans" cxnId="{C9A91992-693B-47D5-BE08-98DEA515DD00}">
      <dgm:prSet/>
      <dgm:spPr/>
      <dgm:t>
        <a:bodyPr/>
        <a:lstStyle/>
        <a:p>
          <a:endParaRPr lang="en-US"/>
        </a:p>
      </dgm:t>
    </dgm:pt>
    <dgm:pt modelId="{930E29A3-C18F-49D6-8F75-78AE60CE6921}">
      <dgm:prSet phldrT="[Text]"/>
      <dgm:spPr/>
      <dgm:t>
        <a:bodyPr/>
        <a:lstStyle/>
        <a:p>
          <a:r>
            <a:rPr lang="en-US" dirty="0"/>
            <a:t>Prioritized / Groomed product backlog</a:t>
          </a:r>
        </a:p>
      </dgm:t>
    </dgm:pt>
    <dgm:pt modelId="{22A464BA-07C6-47C3-9D18-62D03E5D3F41}" type="parTrans" cxnId="{210FE10F-F5E9-4E3C-AF51-42008CD21318}">
      <dgm:prSet/>
      <dgm:spPr/>
      <dgm:t>
        <a:bodyPr/>
        <a:lstStyle/>
        <a:p>
          <a:endParaRPr lang="en-US"/>
        </a:p>
      </dgm:t>
    </dgm:pt>
    <dgm:pt modelId="{E04174FC-FD0A-44E4-A8CC-072FF880A357}" type="sibTrans" cxnId="{210FE10F-F5E9-4E3C-AF51-42008CD21318}">
      <dgm:prSet/>
      <dgm:spPr/>
      <dgm:t>
        <a:bodyPr/>
        <a:lstStyle/>
        <a:p>
          <a:endParaRPr lang="en-US"/>
        </a:p>
      </dgm:t>
    </dgm:pt>
    <dgm:pt modelId="{7A81FCE3-23D4-4D53-93BF-EF7CDBEEC0C6}">
      <dgm:prSet phldrT="[Text]"/>
      <dgm:spPr/>
      <dgm:t>
        <a:bodyPr/>
        <a:lstStyle/>
        <a:p>
          <a:r>
            <a:rPr lang="en-US" dirty="0"/>
            <a:t>Prior Velocity</a:t>
          </a:r>
        </a:p>
      </dgm:t>
    </dgm:pt>
    <dgm:pt modelId="{E6BC1E3B-3D77-4345-8CC7-38CBAC60D0DB}" type="parTrans" cxnId="{4341FFC8-B7B6-421F-80C9-515478BA67FF}">
      <dgm:prSet/>
      <dgm:spPr/>
      <dgm:t>
        <a:bodyPr/>
        <a:lstStyle/>
        <a:p>
          <a:endParaRPr lang="en-US"/>
        </a:p>
      </dgm:t>
    </dgm:pt>
    <dgm:pt modelId="{55D869E5-618F-489B-BB8B-D78181BA790B}" type="sibTrans" cxnId="{4341FFC8-B7B6-421F-80C9-515478BA67FF}">
      <dgm:prSet/>
      <dgm:spPr/>
      <dgm:t>
        <a:bodyPr/>
        <a:lstStyle/>
        <a:p>
          <a:endParaRPr lang="en-US"/>
        </a:p>
      </dgm:t>
    </dgm:pt>
    <dgm:pt modelId="{F6983705-6E75-4B86-8016-861F39F719FC}">
      <dgm:prSet phldrT="[Text]"/>
      <dgm:spPr>
        <a:solidFill>
          <a:srgbClr val="92D050"/>
        </a:solidFill>
      </dgm:spPr>
      <dgm:t>
        <a:bodyPr/>
        <a:lstStyle/>
        <a:p>
          <a:r>
            <a:rPr lang="en-US" dirty="0"/>
            <a:t>Outputs</a:t>
          </a:r>
        </a:p>
      </dgm:t>
    </dgm:pt>
    <dgm:pt modelId="{7C46B6CB-9366-4226-84DA-9977EB0B58DD}" type="parTrans" cxnId="{5BE564D8-D7D4-4805-AA6B-E4BE3FDAD050}">
      <dgm:prSet/>
      <dgm:spPr/>
      <dgm:t>
        <a:bodyPr/>
        <a:lstStyle/>
        <a:p>
          <a:endParaRPr lang="en-US"/>
        </a:p>
      </dgm:t>
    </dgm:pt>
    <dgm:pt modelId="{BF92F632-9D2C-4A82-AA59-F9742C65987F}" type="sibTrans" cxnId="{5BE564D8-D7D4-4805-AA6B-E4BE3FDAD050}">
      <dgm:prSet/>
      <dgm:spPr/>
      <dgm:t>
        <a:bodyPr/>
        <a:lstStyle/>
        <a:p>
          <a:endParaRPr lang="en-US"/>
        </a:p>
      </dgm:t>
    </dgm:pt>
    <dgm:pt modelId="{1E6C393F-39BC-41E7-8592-D4FB562FB931}">
      <dgm:prSet phldrT="[Text]"/>
      <dgm:spPr/>
      <dgm:t>
        <a:bodyPr/>
        <a:lstStyle/>
        <a:p>
          <a:r>
            <a:rPr lang="en-US" dirty="0"/>
            <a:t>Iteration goal</a:t>
          </a:r>
        </a:p>
      </dgm:t>
    </dgm:pt>
    <dgm:pt modelId="{47FAC38B-1A6B-4792-B206-4A4A24E5248E}" type="parTrans" cxnId="{6EC2DA27-BFCC-412A-AD2C-C58A0C94ECD8}">
      <dgm:prSet/>
      <dgm:spPr/>
      <dgm:t>
        <a:bodyPr/>
        <a:lstStyle/>
        <a:p>
          <a:endParaRPr lang="en-US"/>
        </a:p>
      </dgm:t>
    </dgm:pt>
    <dgm:pt modelId="{6D5EDF27-04A9-4201-82F1-10BBB17E5A54}" type="sibTrans" cxnId="{6EC2DA27-BFCC-412A-AD2C-C58A0C94ECD8}">
      <dgm:prSet/>
      <dgm:spPr/>
      <dgm:t>
        <a:bodyPr/>
        <a:lstStyle/>
        <a:p>
          <a:endParaRPr lang="en-US"/>
        </a:p>
      </dgm:t>
    </dgm:pt>
    <dgm:pt modelId="{78023C65-8F78-4CB6-B244-1710614B99C9}">
      <dgm:prSet phldrT="[Text]"/>
      <dgm:spPr/>
      <dgm:t>
        <a:bodyPr/>
        <a:lstStyle/>
        <a:p>
          <a:r>
            <a:rPr lang="en-US" dirty="0"/>
            <a:t>Acceptance tests</a:t>
          </a:r>
        </a:p>
      </dgm:t>
    </dgm:pt>
    <dgm:pt modelId="{23C92686-A0E8-4F19-80A2-1ECB93AEC254}" type="parTrans" cxnId="{132AB717-D3D0-4F07-BF32-31C83AD62A96}">
      <dgm:prSet/>
      <dgm:spPr/>
      <dgm:t>
        <a:bodyPr/>
        <a:lstStyle/>
        <a:p>
          <a:endParaRPr lang="en-US"/>
        </a:p>
      </dgm:t>
    </dgm:pt>
    <dgm:pt modelId="{1285A2CB-CD28-464C-86CF-4FDEEB0CC042}" type="sibTrans" cxnId="{132AB717-D3D0-4F07-BF32-31C83AD62A96}">
      <dgm:prSet/>
      <dgm:spPr/>
      <dgm:t>
        <a:bodyPr/>
        <a:lstStyle/>
        <a:p>
          <a:endParaRPr lang="en-US"/>
        </a:p>
      </dgm:t>
    </dgm:pt>
    <dgm:pt modelId="{DDF3E7CA-597E-43C2-A631-495C114C312E}">
      <dgm:prSet phldrT="[Text]"/>
      <dgm:spPr/>
      <dgm:t>
        <a:bodyPr/>
        <a:lstStyle/>
        <a:p>
          <a:r>
            <a:rPr lang="en-US" dirty="0"/>
            <a:t>Team member capacity</a:t>
          </a:r>
        </a:p>
      </dgm:t>
    </dgm:pt>
    <dgm:pt modelId="{8FF54E3D-10C7-467E-B098-49DBE5C851D1}" type="parTrans" cxnId="{6562B5AA-6D02-4651-9483-BC6135B418EE}">
      <dgm:prSet/>
      <dgm:spPr/>
      <dgm:t>
        <a:bodyPr/>
        <a:lstStyle/>
        <a:p>
          <a:endParaRPr lang="en-US"/>
        </a:p>
      </dgm:t>
    </dgm:pt>
    <dgm:pt modelId="{91A533D1-F1AC-478D-8BBC-384EDF7FB1F2}" type="sibTrans" cxnId="{6562B5AA-6D02-4651-9483-BC6135B418EE}">
      <dgm:prSet/>
      <dgm:spPr/>
      <dgm:t>
        <a:bodyPr/>
        <a:lstStyle/>
        <a:p>
          <a:endParaRPr lang="en-US"/>
        </a:p>
      </dgm:t>
    </dgm:pt>
    <dgm:pt modelId="{D2B13F85-290C-48CD-8938-45A0649C5C8A}">
      <dgm:prSet phldrT="[Text]"/>
      <dgm:spPr/>
      <dgm:t>
        <a:bodyPr/>
        <a:lstStyle/>
        <a:p>
          <a:r>
            <a:rPr lang="en-US" dirty="0"/>
            <a:t>Schedule Risks</a:t>
          </a:r>
        </a:p>
      </dgm:t>
    </dgm:pt>
    <dgm:pt modelId="{579CB55B-FDC9-464F-BFD8-65B5529DB9B3}" type="parTrans" cxnId="{2D59FCB4-321E-4B26-9CAF-3AD41679810C}">
      <dgm:prSet/>
      <dgm:spPr/>
      <dgm:t>
        <a:bodyPr/>
        <a:lstStyle/>
        <a:p>
          <a:endParaRPr lang="en-US"/>
        </a:p>
      </dgm:t>
    </dgm:pt>
    <dgm:pt modelId="{938AA877-DB85-48A9-BD35-DA77CEA2BAA2}" type="sibTrans" cxnId="{2D59FCB4-321E-4B26-9CAF-3AD41679810C}">
      <dgm:prSet/>
      <dgm:spPr/>
      <dgm:t>
        <a:bodyPr/>
        <a:lstStyle/>
        <a:p>
          <a:endParaRPr lang="en-US"/>
        </a:p>
      </dgm:t>
    </dgm:pt>
    <dgm:pt modelId="{BD917602-3210-4135-A650-89B1EE1742FD}">
      <dgm:prSet phldrT="[Text]"/>
      <dgm:spPr/>
      <dgm:t>
        <a:bodyPr/>
        <a:lstStyle/>
        <a:p>
          <a:r>
            <a:rPr lang="en-US" dirty="0"/>
            <a:t>Other known issues/risks</a:t>
          </a:r>
        </a:p>
      </dgm:t>
    </dgm:pt>
    <dgm:pt modelId="{5B9091CA-A02D-4D61-A896-D2DAD46E5941}" type="parTrans" cxnId="{A1D08EC6-05CA-47A2-862E-A05C582BA8AE}">
      <dgm:prSet/>
      <dgm:spPr/>
      <dgm:t>
        <a:bodyPr/>
        <a:lstStyle/>
        <a:p>
          <a:endParaRPr lang="en-US"/>
        </a:p>
      </dgm:t>
    </dgm:pt>
    <dgm:pt modelId="{C3BF9F2D-55DA-483B-A389-46107A9C3852}" type="sibTrans" cxnId="{A1D08EC6-05CA-47A2-862E-A05C582BA8AE}">
      <dgm:prSet/>
      <dgm:spPr/>
      <dgm:t>
        <a:bodyPr/>
        <a:lstStyle/>
        <a:p>
          <a:endParaRPr lang="en-US"/>
        </a:p>
      </dgm:t>
    </dgm:pt>
    <dgm:pt modelId="{C30D7552-004F-4C6D-901B-FE42C19D448E}">
      <dgm:prSet phldrT="[Text]"/>
      <dgm:spPr/>
      <dgm:t>
        <a:bodyPr/>
        <a:lstStyle/>
        <a:p>
          <a:r>
            <a:rPr lang="en-US" dirty="0"/>
            <a:t>Story tasks</a:t>
          </a:r>
        </a:p>
      </dgm:t>
    </dgm:pt>
    <dgm:pt modelId="{5D9C09A2-196A-4A25-AF7C-FCEC9D1CF65B}" type="parTrans" cxnId="{A9908554-A697-4D28-A4A0-53F02F7F967E}">
      <dgm:prSet/>
      <dgm:spPr/>
      <dgm:t>
        <a:bodyPr/>
        <a:lstStyle/>
        <a:p>
          <a:endParaRPr lang="en-US"/>
        </a:p>
      </dgm:t>
    </dgm:pt>
    <dgm:pt modelId="{2987017C-21F0-4D80-BE1A-9DFFAD9BD37A}" type="sibTrans" cxnId="{A9908554-A697-4D28-A4A0-53F02F7F967E}">
      <dgm:prSet/>
      <dgm:spPr/>
      <dgm:t>
        <a:bodyPr/>
        <a:lstStyle/>
        <a:p>
          <a:endParaRPr lang="en-US"/>
        </a:p>
      </dgm:t>
    </dgm:pt>
    <dgm:pt modelId="{C0C014AB-C69F-4B4D-8C5B-A7BCEADD5248}">
      <dgm:prSet phldrT="[Text]"/>
      <dgm:spPr/>
      <dgm:t>
        <a:bodyPr/>
        <a:lstStyle/>
        <a:p>
          <a:r>
            <a:rPr lang="en-US" dirty="0"/>
            <a:t>Task estimates</a:t>
          </a:r>
        </a:p>
      </dgm:t>
    </dgm:pt>
    <dgm:pt modelId="{1CA2ECA6-250A-4963-8A83-7D2BB92608C8}" type="parTrans" cxnId="{BD2EBDE9-28D5-49E2-9C94-78624A88C48E}">
      <dgm:prSet/>
      <dgm:spPr/>
      <dgm:t>
        <a:bodyPr/>
        <a:lstStyle/>
        <a:p>
          <a:endParaRPr lang="en-US"/>
        </a:p>
      </dgm:t>
    </dgm:pt>
    <dgm:pt modelId="{E99E782F-B3D3-48FC-8529-CC392E37DE68}" type="sibTrans" cxnId="{BD2EBDE9-28D5-49E2-9C94-78624A88C48E}">
      <dgm:prSet/>
      <dgm:spPr/>
      <dgm:t>
        <a:bodyPr/>
        <a:lstStyle/>
        <a:p>
          <a:endParaRPr lang="en-US"/>
        </a:p>
      </dgm:t>
    </dgm:pt>
    <dgm:pt modelId="{9B79E7C0-8EE6-4FEB-A291-9004C5819280}" type="pres">
      <dgm:prSet presAssocID="{09985C4C-4749-413D-860E-19340FA86023}" presName="Name0" presStyleCnt="0">
        <dgm:presLayoutVars>
          <dgm:dir/>
          <dgm:animLvl val="lvl"/>
          <dgm:resizeHandles val="exact"/>
        </dgm:presLayoutVars>
      </dgm:prSet>
      <dgm:spPr/>
    </dgm:pt>
    <dgm:pt modelId="{B5AFF7B1-F151-401C-B221-9C48D2B6D856}" type="pres">
      <dgm:prSet presAssocID="{09985C4C-4749-413D-860E-19340FA86023}" presName="tSp" presStyleCnt="0"/>
      <dgm:spPr/>
    </dgm:pt>
    <dgm:pt modelId="{811355F3-58C7-41DA-904E-3461A03392C9}" type="pres">
      <dgm:prSet presAssocID="{09985C4C-4749-413D-860E-19340FA86023}" presName="bSp" presStyleCnt="0"/>
      <dgm:spPr/>
    </dgm:pt>
    <dgm:pt modelId="{CE07EA0F-1A31-455B-A3CE-B6CA9AB95EF4}" type="pres">
      <dgm:prSet presAssocID="{09985C4C-4749-413D-860E-19340FA86023}" presName="process" presStyleCnt="0"/>
      <dgm:spPr/>
    </dgm:pt>
    <dgm:pt modelId="{1978A924-266C-41DA-97F6-77F86254BAE9}" type="pres">
      <dgm:prSet presAssocID="{D355EDD8-E01D-48E1-A391-97F507DABF7C}" presName="composite1" presStyleCnt="0"/>
      <dgm:spPr/>
    </dgm:pt>
    <dgm:pt modelId="{58BF0BF5-4C17-4BD5-8A0C-1156D50A7B40}" type="pres">
      <dgm:prSet presAssocID="{D355EDD8-E01D-48E1-A391-97F507DABF7C}" presName="dummyNode1" presStyleLbl="node1" presStyleIdx="0" presStyleCnt="2"/>
      <dgm:spPr/>
    </dgm:pt>
    <dgm:pt modelId="{6E4AA333-F0BD-4FDA-B6AD-27217A44F16B}" type="pres">
      <dgm:prSet presAssocID="{D355EDD8-E01D-48E1-A391-97F507DABF7C}" presName="childNode1" presStyleLbl="bgAcc1" presStyleIdx="0" presStyleCnt="2" custScaleX="115234" custScaleY="146827">
        <dgm:presLayoutVars>
          <dgm:bulletEnabled val="1"/>
        </dgm:presLayoutVars>
      </dgm:prSet>
      <dgm:spPr/>
    </dgm:pt>
    <dgm:pt modelId="{8BDB8212-CBEB-4A95-90DB-A61E3CEB52B3}" type="pres">
      <dgm:prSet presAssocID="{D355EDD8-E01D-48E1-A391-97F507DABF7C}" presName="childNode1tx" presStyleLbl="bgAcc1" presStyleIdx="0" presStyleCnt="2">
        <dgm:presLayoutVars>
          <dgm:bulletEnabled val="1"/>
        </dgm:presLayoutVars>
      </dgm:prSet>
      <dgm:spPr/>
    </dgm:pt>
    <dgm:pt modelId="{479BCB03-2720-49CE-A9B2-BBF585AC403E}" type="pres">
      <dgm:prSet presAssocID="{D355EDD8-E01D-48E1-A391-97F507DABF7C}" presName="parentNode1" presStyleLbl="node1" presStyleIdx="0" presStyleCnt="2" custLinFactNeighborX="6420" custLinFactNeighborY="7738">
        <dgm:presLayoutVars>
          <dgm:chMax val="1"/>
          <dgm:bulletEnabled val="1"/>
        </dgm:presLayoutVars>
      </dgm:prSet>
      <dgm:spPr/>
    </dgm:pt>
    <dgm:pt modelId="{F1904B19-BF6E-49B9-84AE-9A460022511F}" type="pres">
      <dgm:prSet presAssocID="{D355EDD8-E01D-48E1-A391-97F507DABF7C}" presName="connSite1" presStyleCnt="0"/>
      <dgm:spPr/>
    </dgm:pt>
    <dgm:pt modelId="{D738601E-75E8-49F3-B28A-7B889BBE8392}" type="pres">
      <dgm:prSet presAssocID="{9A937F5A-139C-42C6-979A-5F0A8D8E82E4}" presName="Name9" presStyleLbl="sibTrans2D1" presStyleIdx="0" presStyleCnt="1"/>
      <dgm:spPr/>
    </dgm:pt>
    <dgm:pt modelId="{0351BB1B-2723-4DD7-89ED-7DDDE9A559EB}" type="pres">
      <dgm:prSet presAssocID="{F6983705-6E75-4B86-8016-861F39F719FC}" presName="composite2" presStyleCnt="0"/>
      <dgm:spPr/>
    </dgm:pt>
    <dgm:pt modelId="{71BFD362-7160-479F-B8D0-17A6D35B9BFA}" type="pres">
      <dgm:prSet presAssocID="{F6983705-6E75-4B86-8016-861F39F719FC}" presName="dummyNode2" presStyleLbl="node1" presStyleIdx="0" presStyleCnt="2"/>
      <dgm:spPr/>
    </dgm:pt>
    <dgm:pt modelId="{56F6313C-5736-4E31-8FA2-9717EA4836A0}" type="pres">
      <dgm:prSet presAssocID="{F6983705-6E75-4B86-8016-861F39F719FC}" presName="childNode2" presStyleLbl="bgAcc1" presStyleIdx="1" presStyleCnt="2" custScaleX="112315" custScaleY="140200" custLinFactNeighborX="11697" custLinFactNeighborY="91">
        <dgm:presLayoutVars>
          <dgm:bulletEnabled val="1"/>
        </dgm:presLayoutVars>
      </dgm:prSet>
      <dgm:spPr/>
    </dgm:pt>
    <dgm:pt modelId="{BDC7F63D-C06B-4E3D-967F-7181710A5C62}" type="pres">
      <dgm:prSet presAssocID="{F6983705-6E75-4B86-8016-861F39F719FC}" presName="childNode2tx" presStyleLbl="bgAcc1" presStyleIdx="1" presStyleCnt="2">
        <dgm:presLayoutVars>
          <dgm:bulletEnabled val="1"/>
        </dgm:presLayoutVars>
      </dgm:prSet>
      <dgm:spPr/>
    </dgm:pt>
    <dgm:pt modelId="{F47EB813-4830-43A8-A9D6-C2D80558A011}" type="pres">
      <dgm:prSet presAssocID="{F6983705-6E75-4B86-8016-861F39F719FC}" presName="parentNode2" presStyleLbl="node1" presStyleIdx="1" presStyleCnt="2" custLinFactNeighborX="-30389" custLinFactNeighborY="-41172">
        <dgm:presLayoutVars>
          <dgm:chMax val="0"/>
          <dgm:bulletEnabled val="1"/>
        </dgm:presLayoutVars>
      </dgm:prSet>
      <dgm:spPr/>
    </dgm:pt>
    <dgm:pt modelId="{0DF7C754-A06B-4D09-879C-81937C045B88}" type="pres">
      <dgm:prSet presAssocID="{F6983705-6E75-4B86-8016-861F39F719FC}" presName="connSite2" presStyleCnt="0"/>
      <dgm:spPr/>
    </dgm:pt>
  </dgm:ptLst>
  <dgm:cxnLst>
    <dgm:cxn modelId="{DE8DB80E-5A40-4F8E-918F-5F50D4796176}" type="presOf" srcId="{F6983705-6E75-4B86-8016-861F39F719FC}" destId="{F47EB813-4830-43A8-A9D6-C2D80558A011}" srcOrd="0" destOrd="0" presId="urn:microsoft.com/office/officeart/2005/8/layout/hProcess4"/>
    <dgm:cxn modelId="{210FE10F-F5E9-4E3C-AF51-42008CD21318}" srcId="{D355EDD8-E01D-48E1-A391-97F507DABF7C}" destId="{930E29A3-C18F-49D6-8F75-78AE60CE6921}" srcOrd="0" destOrd="0" parTransId="{22A464BA-07C6-47C3-9D18-62D03E5D3F41}" sibTransId="{E04174FC-FD0A-44E4-A8CC-072FF880A357}"/>
    <dgm:cxn modelId="{47F62315-8466-44A3-8BC8-15BD00DFFDD9}" type="presOf" srcId="{BD917602-3210-4135-A650-89B1EE1742FD}" destId="{8BDB8212-CBEB-4A95-90DB-A61E3CEB52B3}" srcOrd="1" destOrd="4" presId="urn:microsoft.com/office/officeart/2005/8/layout/hProcess4"/>
    <dgm:cxn modelId="{132AB717-D3D0-4F07-BF32-31C83AD62A96}" srcId="{F6983705-6E75-4B86-8016-861F39F719FC}" destId="{78023C65-8F78-4CB6-B244-1710614B99C9}" srcOrd="2" destOrd="0" parTransId="{23C92686-A0E8-4F19-80A2-1ECB93AEC254}" sibTransId="{1285A2CB-CD28-464C-86CF-4FDEEB0CC042}"/>
    <dgm:cxn modelId="{6EC2DA27-BFCC-412A-AD2C-C58A0C94ECD8}" srcId="{F6983705-6E75-4B86-8016-861F39F719FC}" destId="{1E6C393F-39BC-41E7-8592-D4FB562FB931}" srcOrd="0" destOrd="0" parTransId="{47FAC38B-1A6B-4792-B206-4A4A24E5248E}" sibTransId="{6D5EDF27-04A9-4201-82F1-10BBB17E5A54}"/>
    <dgm:cxn modelId="{46C8762A-FF1D-473B-A5BB-C8BCD3252F89}" type="presOf" srcId="{DDF3E7CA-597E-43C2-A631-495C114C312E}" destId="{8BDB8212-CBEB-4A95-90DB-A61E3CEB52B3}" srcOrd="1" destOrd="2" presId="urn:microsoft.com/office/officeart/2005/8/layout/hProcess4"/>
    <dgm:cxn modelId="{3B91E82E-ADF9-4E22-840D-31335D729FEA}" type="presOf" srcId="{930E29A3-C18F-49D6-8F75-78AE60CE6921}" destId="{6E4AA333-F0BD-4FDA-B6AD-27217A44F16B}" srcOrd="0" destOrd="0" presId="urn:microsoft.com/office/officeart/2005/8/layout/hProcess4"/>
    <dgm:cxn modelId="{59D4EC35-2D9A-4D48-8880-EA2CE8F753D9}" type="presOf" srcId="{1E6C393F-39BC-41E7-8592-D4FB562FB931}" destId="{BDC7F63D-C06B-4E3D-967F-7181710A5C62}" srcOrd="1" destOrd="0" presId="urn:microsoft.com/office/officeart/2005/8/layout/hProcess4"/>
    <dgm:cxn modelId="{504C4937-EB7B-41E5-A0F5-4EEB919DBC35}" type="presOf" srcId="{BD917602-3210-4135-A650-89B1EE1742FD}" destId="{6E4AA333-F0BD-4FDA-B6AD-27217A44F16B}" srcOrd="0" destOrd="4" presId="urn:microsoft.com/office/officeart/2005/8/layout/hProcess4"/>
    <dgm:cxn modelId="{9CFC4A38-CC45-4E86-9BD4-EDC198750BB5}" type="presOf" srcId="{9A937F5A-139C-42C6-979A-5F0A8D8E82E4}" destId="{D738601E-75E8-49F3-B28A-7B889BBE8392}" srcOrd="0" destOrd="0" presId="urn:microsoft.com/office/officeart/2005/8/layout/hProcess4"/>
    <dgm:cxn modelId="{527FD161-2F4E-4819-9B41-B9CC7CDFA392}" type="presOf" srcId="{C30D7552-004F-4C6D-901B-FE42C19D448E}" destId="{56F6313C-5736-4E31-8FA2-9717EA4836A0}" srcOrd="0" destOrd="1" presId="urn:microsoft.com/office/officeart/2005/8/layout/hProcess4"/>
    <dgm:cxn modelId="{D3494462-469E-429C-8551-C70EDAD4EBB6}" type="presOf" srcId="{D355EDD8-E01D-48E1-A391-97F507DABF7C}" destId="{479BCB03-2720-49CE-A9B2-BBF585AC403E}" srcOrd="0" destOrd="0" presId="urn:microsoft.com/office/officeart/2005/8/layout/hProcess4"/>
    <dgm:cxn modelId="{BD93D150-FEB1-4BA8-ABC0-309C55B7080D}" type="presOf" srcId="{7A81FCE3-23D4-4D53-93BF-EF7CDBEEC0C6}" destId="{8BDB8212-CBEB-4A95-90DB-A61E3CEB52B3}" srcOrd="1" destOrd="1" presId="urn:microsoft.com/office/officeart/2005/8/layout/hProcess4"/>
    <dgm:cxn modelId="{A9908554-A697-4D28-A4A0-53F02F7F967E}" srcId="{F6983705-6E75-4B86-8016-861F39F719FC}" destId="{C30D7552-004F-4C6D-901B-FE42C19D448E}" srcOrd="1" destOrd="0" parTransId="{5D9C09A2-196A-4A25-AF7C-FCEC9D1CF65B}" sibTransId="{2987017C-21F0-4D80-BE1A-9DFFAD9BD37A}"/>
    <dgm:cxn modelId="{8FEE3176-3FB2-4D10-B030-503A997581A9}" type="presOf" srcId="{09985C4C-4749-413D-860E-19340FA86023}" destId="{9B79E7C0-8EE6-4FEB-A291-9004C5819280}" srcOrd="0" destOrd="0" presId="urn:microsoft.com/office/officeart/2005/8/layout/hProcess4"/>
    <dgm:cxn modelId="{DEB55759-2FCB-45CF-A42F-FB018134711C}" type="presOf" srcId="{C30D7552-004F-4C6D-901B-FE42C19D448E}" destId="{BDC7F63D-C06B-4E3D-967F-7181710A5C62}" srcOrd="1" destOrd="1" presId="urn:microsoft.com/office/officeart/2005/8/layout/hProcess4"/>
    <dgm:cxn modelId="{BE6B6E7E-343C-4FF4-A33D-FBE7FA964E02}" type="presOf" srcId="{D2B13F85-290C-48CD-8938-45A0649C5C8A}" destId="{6E4AA333-F0BD-4FDA-B6AD-27217A44F16B}" srcOrd="0" destOrd="3" presId="urn:microsoft.com/office/officeart/2005/8/layout/hProcess4"/>
    <dgm:cxn modelId="{86E19E7F-1639-48C4-B769-E6E05DAE7B32}" type="presOf" srcId="{D2B13F85-290C-48CD-8938-45A0649C5C8A}" destId="{8BDB8212-CBEB-4A95-90DB-A61E3CEB52B3}" srcOrd="1" destOrd="3" presId="urn:microsoft.com/office/officeart/2005/8/layout/hProcess4"/>
    <dgm:cxn modelId="{C9A91992-693B-47D5-BE08-98DEA515DD00}" srcId="{09985C4C-4749-413D-860E-19340FA86023}" destId="{D355EDD8-E01D-48E1-A391-97F507DABF7C}" srcOrd="0" destOrd="0" parTransId="{BC427E40-0549-4C22-86F1-F30CC4F02D34}" sibTransId="{9A937F5A-139C-42C6-979A-5F0A8D8E82E4}"/>
    <dgm:cxn modelId="{46BA7E9F-6FA1-4998-8CDC-1F04E3DD9441}" type="presOf" srcId="{930E29A3-C18F-49D6-8F75-78AE60CE6921}" destId="{8BDB8212-CBEB-4A95-90DB-A61E3CEB52B3}" srcOrd="1" destOrd="0" presId="urn:microsoft.com/office/officeart/2005/8/layout/hProcess4"/>
    <dgm:cxn modelId="{7030B5A1-5D8D-45F9-B4CD-E3B517BA4133}" type="presOf" srcId="{C0C014AB-C69F-4B4D-8C5B-A7BCEADD5248}" destId="{56F6313C-5736-4E31-8FA2-9717EA4836A0}" srcOrd="0" destOrd="3" presId="urn:microsoft.com/office/officeart/2005/8/layout/hProcess4"/>
    <dgm:cxn modelId="{6562B5AA-6D02-4651-9483-BC6135B418EE}" srcId="{D355EDD8-E01D-48E1-A391-97F507DABF7C}" destId="{DDF3E7CA-597E-43C2-A631-495C114C312E}" srcOrd="2" destOrd="0" parTransId="{8FF54E3D-10C7-467E-B098-49DBE5C851D1}" sibTransId="{91A533D1-F1AC-478D-8BBC-384EDF7FB1F2}"/>
    <dgm:cxn modelId="{7DBDEEAB-B0A1-4E81-9FA1-0C25BC6ACB86}" type="presOf" srcId="{1E6C393F-39BC-41E7-8592-D4FB562FB931}" destId="{56F6313C-5736-4E31-8FA2-9717EA4836A0}" srcOrd="0" destOrd="0" presId="urn:microsoft.com/office/officeart/2005/8/layout/hProcess4"/>
    <dgm:cxn modelId="{2D59FCB4-321E-4B26-9CAF-3AD41679810C}" srcId="{D355EDD8-E01D-48E1-A391-97F507DABF7C}" destId="{D2B13F85-290C-48CD-8938-45A0649C5C8A}" srcOrd="3" destOrd="0" parTransId="{579CB55B-FDC9-464F-BFD8-65B5529DB9B3}" sibTransId="{938AA877-DB85-48A9-BD35-DA77CEA2BAA2}"/>
    <dgm:cxn modelId="{601FAEC0-8DC4-4713-867A-A81A15E2E957}" type="presOf" srcId="{7A81FCE3-23D4-4D53-93BF-EF7CDBEEC0C6}" destId="{6E4AA333-F0BD-4FDA-B6AD-27217A44F16B}" srcOrd="0" destOrd="1" presId="urn:microsoft.com/office/officeart/2005/8/layout/hProcess4"/>
    <dgm:cxn modelId="{A1D08EC6-05CA-47A2-862E-A05C582BA8AE}" srcId="{D355EDD8-E01D-48E1-A391-97F507DABF7C}" destId="{BD917602-3210-4135-A650-89B1EE1742FD}" srcOrd="4" destOrd="0" parTransId="{5B9091CA-A02D-4D61-A896-D2DAD46E5941}" sibTransId="{C3BF9F2D-55DA-483B-A389-46107A9C3852}"/>
    <dgm:cxn modelId="{54081DC7-4FEC-4380-B2C9-2B0216587DB3}" type="presOf" srcId="{78023C65-8F78-4CB6-B244-1710614B99C9}" destId="{BDC7F63D-C06B-4E3D-967F-7181710A5C62}" srcOrd="1" destOrd="2" presId="urn:microsoft.com/office/officeart/2005/8/layout/hProcess4"/>
    <dgm:cxn modelId="{8E3EC0C8-05F8-4540-8A5F-D436102C6B1D}" type="presOf" srcId="{78023C65-8F78-4CB6-B244-1710614B99C9}" destId="{56F6313C-5736-4E31-8FA2-9717EA4836A0}" srcOrd="0" destOrd="2" presId="urn:microsoft.com/office/officeart/2005/8/layout/hProcess4"/>
    <dgm:cxn modelId="{4341FFC8-B7B6-421F-80C9-515478BA67FF}" srcId="{D355EDD8-E01D-48E1-A391-97F507DABF7C}" destId="{7A81FCE3-23D4-4D53-93BF-EF7CDBEEC0C6}" srcOrd="1" destOrd="0" parTransId="{E6BC1E3B-3D77-4345-8CC7-38CBAC60D0DB}" sibTransId="{55D869E5-618F-489B-BB8B-D78181BA790B}"/>
    <dgm:cxn modelId="{5BE564D8-D7D4-4805-AA6B-E4BE3FDAD050}" srcId="{09985C4C-4749-413D-860E-19340FA86023}" destId="{F6983705-6E75-4B86-8016-861F39F719FC}" srcOrd="1" destOrd="0" parTransId="{7C46B6CB-9366-4226-84DA-9977EB0B58DD}" sibTransId="{BF92F632-9D2C-4A82-AA59-F9742C65987F}"/>
    <dgm:cxn modelId="{B4959DE5-6F54-4682-A699-0C0845E8AB35}" type="presOf" srcId="{C0C014AB-C69F-4B4D-8C5B-A7BCEADD5248}" destId="{BDC7F63D-C06B-4E3D-967F-7181710A5C62}" srcOrd="1" destOrd="3" presId="urn:microsoft.com/office/officeart/2005/8/layout/hProcess4"/>
    <dgm:cxn modelId="{C4CA90E8-5818-46BE-A260-D024552DA086}" type="presOf" srcId="{DDF3E7CA-597E-43C2-A631-495C114C312E}" destId="{6E4AA333-F0BD-4FDA-B6AD-27217A44F16B}" srcOrd="0" destOrd="2" presId="urn:microsoft.com/office/officeart/2005/8/layout/hProcess4"/>
    <dgm:cxn modelId="{BD2EBDE9-28D5-49E2-9C94-78624A88C48E}" srcId="{F6983705-6E75-4B86-8016-861F39F719FC}" destId="{C0C014AB-C69F-4B4D-8C5B-A7BCEADD5248}" srcOrd="3" destOrd="0" parTransId="{1CA2ECA6-250A-4963-8A83-7D2BB92608C8}" sibTransId="{E99E782F-B3D3-48FC-8529-CC392E37DE68}"/>
    <dgm:cxn modelId="{C3530744-8CDE-43C6-9169-E1BC6861F59A}" type="presParOf" srcId="{9B79E7C0-8EE6-4FEB-A291-9004C5819280}" destId="{B5AFF7B1-F151-401C-B221-9C48D2B6D856}" srcOrd="0" destOrd="0" presId="urn:microsoft.com/office/officeart/2005/8/layout/hProcess4"/>
    <dgm:cxn modelId="{972C53BD-8A05-431B-8D51-1D42B83BD0FE}" type="presParOf" srcId="{9B79E7C0-8EE6-4FEB-A291-9004C5819280}" destId="{811355F3-58C7-41DA-904E-3461A03392C9}" srcOrd="1" destOrd="0" presId="urn:microsoft.com/office/officeart/2005/8/layout/hProcess4"/>
    <dgm:cxn modelId="{4D4F82D1-04F4-4309-8403-4C16B73D7535}" type="presParOf" srcId="{9B79E7C0-8EE6-4FEB-A291-9004C5819280}" destId="{CE07EA0F-1A31-455B-A3CE-B6CA9AB95EF4}" srcOrd="2" destOrd="0" presId="urn:microsoft.com/office/officeart/2005/8/layout/hProcess4"/>
    <dgm:cxn modelId="{D83CB522-2027-431D-AF8C-E739AEC94F37}" type="presParOf" srcId="{CE07EA0F-1A31-455B-A3CE-B6CA9AB95EF4}" destId="{1978A924-266C-41DA-97F6-77F86254BAE9}" srcOrd="0" destOrd="0" presId="urn:microsoft.com/office/officeart/2005/8/layout/hProcess4"/>
    <dgm:cxn modelId="{9E6C286B-98E6-41FE-84D6-91FF34B267BF}" type="presParOf" srcId="{1978A924-266C-41DA-97F6-77F86254BAE9}" destId="{58BF0BF5-4C17-4BD5-8A0C-1156D50A7B40}" srcOrd="0" destOrd="0" presId="urn:microsoft.com/office/officeart/2005/8/layout/hProcess4"/>
    <dgm:cxn modelId="{C7CB7929-4D91-45BA-B860-2ACE643C4626}" type="presParOf" srcId="{1978A924-266C-41DA-97F6-77F86254BAE9}" destId="{6E4AA333-F0BD-4FDA-B6AD-27217A44F16B}" srcOrd="1" destOrd="0" presId="urn:microsoft.com/office/officeart/2005/8/layout/hProcess4"/>
    <dgm:cxn modelId="{C0ABB06C-0193-434E-B925-8239CC6BA616}" type="presParOf" srcId="{1978A924-266C-41DA-97F6-77F86254BAE9}" destId="{8BDB8212-CBEB-4A95-90DB-A61E3CEB52B3}" srcOrd="2" destOrd="0" presId="urn:microsoft.com/office/officeart/2005/8/layout/hProcess4"/>
    <dgm:cxn modelId="{0961E03F-54F4-41A5-B37F-A869BE92B303}" type="presParOf" srcId="{1978A924-266C-41DA-97F6-77F86254BAE9}" destId="{479BCB03-2720-49CE-A9B2-BBF585AC403E}" srcOrd="3" destOrd="0" presId="urn:microsoft.com/office/officeart/2005/8/layout/hProcess4"/>
    <dgm:cxn modelId="{927F7DBC-5C0C-4ED8-A28E-7C61575870B9}" type="presParOf" srcId="{1978A924-266C-41DA-97F6-77F86254BAE9}" destId="{F1904B19-BF6E-49B9-84AE-9A460022511F}" srcOrd="4" destOrd="0" presId="urn:microsoft.com/office/officeart/2005/8/layout/hProcess4"/>
    <dgm:cxn modelId="{D5C1BF43-41A3-4F35-81FF-1B8EE9F193B1}" type="presParOf" srcId="{CE07EA0F-1A31-455B-A3CE-B6CA9AB95EF4}" destId="{D738601E-75E8-49F3-B28A-7B889BBE8392}" srcOrd="1" destOrd="0" presId="urn:microsoft.com/office/officeart/2005/8/layout/hProcess4"/>
    <dgm:cxn modelId="{B88A5594-2C00-41E3-9322-7FCD2FC87A59}" type="presParOf" srcId="{CE07EA0F-1A31-455B-A3CE-B6CA9AB95EF4}" destId="{0351BB1B-2723-4DD7-89ED-7DDDE9A559EB}" srcOrd="2" destOrd="0" presId="urn:microsoft.com/office/officeart/2005/8/layout/hProcess4"/>
    <dgm:cxn modelId="{4FA40952-7F67-4245-BAD6-76757FA94D7F}" type="presParOf" srcId="{0351BB1B-2723-4DD7-89ED-7DDDE9A559EB}" destId="{71BFD362-7160-479F-B8D0-17A6D35B9BFA}" srcOrd="0" destOrd="0" presId="urn:microsoft.com/office/officeart/2005/8/layout/hProcess4"/>
    <dgm:cxn modelId="{583A282F-B09B-434D-AA30-A8352F83A6A0}" type="presParOf" srcId="{0351BB1B-2723-4DD7-89ED-7DDDE9A559EB}" destId="{56F6313C-5736-4E31-8FA2-9717EA4836A0}" srcOrd="1" destOrd="0" presId="urn:microsoft.com/office/officeart/2005/8/layout/hProcess4"/>
    <dgm:cxn modelId="{C517FB08-A33F-4FD8-8AA0-2D85CE449D17}" type="presParOf" srcId="{0351BB1B-2723-4DD7-89ED-7DDDE9A559EB}" destId="{BDC7F63D-C06B-4E3D-967F-7181710A5C62}" srcOrd="2" destOrd="0" presId="urn:microsoft.com/office/officeart/2005/8/layout/hProcess4"/>
    <dgm:cxn modelId="{1D959DE2-0653-4E50-AF1F-33010F55146B}" type="presParOf" srcId="{0351BB1B-2723-4DD7-89ED-7DDDE9A559EB}" destId="{F47EB813-4830-43A8-A9D6-C2D80558A011}" srcOrd="3" destOrd="0" presId="urn:microsoft.com/office/officeart/2005/8/layout/hProcess4"/>
    <dgm:cxn modelId="{17EFE21D-3F1A-4D71-9B08-4F735680D866}" type="presParOf" srcId="{0351BB1B-2723-4DD7-89ED-7DDDE9A559EB}" destId="{0DF7C754-A06B-4D09-879C-81937C045B88}"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985C4C-4749-413D-860E-19340FA8602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D355EDD8-E01D-48E1-A391-97F507DABF7C}">
      <dgm:prSet phldrT="[Text]"/>
      <dgm:spPr>
        <a:solidFill>
          <a:schemeClr val="accent1">
            <a:lumMod val="75000"/>
          </a:schemeClr>
        </a:solidFill>
      </dgm:spPr>
      <dgm:t>
        <a:bodyPr/>
        <a:lstStyle/>
        <a:p>
          <a:r>
            <a:rPr lang="en-US" dirty="0"/>
            <a:t>Inputs</a:t>
          </a:r>
        </a:p>
      </dgm:t>
    </dgm:pt>
    <dgm:pt modelId="{BC427E40-0549-4C22-86F1-F30CC4F02D34}" type="parTrans" cxnId="{C9A91992-693B-47D5-BE08-98DEA515DD00}">
      <dgm:prSet/>
      <dgm:spPr/>
      <dgm:t>
        <a:bodyPr/>
        <a:lstStyle/>
        <a:p>
          <a:endParaRPr lang="en-US"/>
        </a:p>
      </dgm:t>
    </dgm:pt>
    <dgm:pt modelId="{9A937F5A-139C-42C6-979A-5F0A8D8E82E4}" type="sibTrans" cxnId="{C9A91992-693B-47D5-BE08-98DEA515DD00}">
      <dgm:prSet/>
      <dgm:spPr/>
      <dgm:t>
        <a:bodyPr/>
        <a:lstStyle/>
        <a:p>
          <a:endParaRPr lang="en-US"/>
        </a:p>
      </dgm:t>
    </dgm:pt>
    <dgm:pt modelId="{930E29A3-C18F-49D6-8F75-78AE60CE6921}">
      <dgm:prSet phldrT="[Text]"/>
      <dgm:spPr/>
      <dgm:t>
        <a:bodyPr/>
        <a:lstStyle/>
        <a:p>
          <a:r>
            <a:rPr lang="en-US" dirty="0"/>
            <a:t>Individual team member’s state of work currently and completed</a:t>
          </a:r>
        </a:p>
      </dgm:t>
    </dgm:pt>
    <dgm:pt modelId="{22A464BA-07C6-47C3-9D18-62D03E5D3F41}" type="parTrans" cxnId="{210FE10F-F5E9-4E3C-AF51-42008CD21318}">
      <dgm:prSet/>
      <dgm:spPr/>
      <dgm:t>
        <a:bodyPr/>
        <a:lstStyle/>
        <a:p>
          <a:endParaRPr lang="en-US"/>
        </a:p>
      </dgm:t>
    </dgm:pt>
    <dgm:pt modelId="{E04174FC-FD0A-44E4-A8CC-072FF880A357}" type="sibTrans" cxnId="{210FE10F-F5E9-4E3C-AF51-42008CD21318}">
      <dgm:prSet/>
      <dgm:spPr/>
      <dgm:t>
        <a:bodyPr/>
        <a:lstStyle/>
        <a:p>
          <a:endParaRPr lang="en-US"/>
        </a:p>
      </dgm:t>
    </dgm:pt>
    <dgm:pt modelId="{F6983705-6E75-4B86-8016-861F39F719FC}">
      <dgm:prSet phldrT="[Text]"/>
      <dgm:spPr>
        <a:solidFill>
          <a:srgbClr val="92D050"/>
        </a:solidFill>
      </dgm:spPr>
      <dgm:t>
        <a:bodyPr/>
        <a:lstStyle/>
        <a:p>
          <a:r>
            <a:rPr lang="en-US" dirty="0"/>
            <a:t>Outputs</a:t>
          </a:r>
        </a:p>
      </dgm:t>
    </dgm:pt>
    <dgm:pt modelId="{7C46B6CB-9366-4226-84DA-9977EB0B58DD}" type="parTrans" cxnId="{5BE564D8-D7D4-4805-AA6B-E4BE3FDAD050}">
      <dgm:prSet/>
      <dgm:spPr/>
      <dgm:t>
        <a:bodyPr/>
        <a:lstStyle/>
        <a:p>
          <a:endParaRPr lang="en-US"/>
        </a:p>
      </dgm:t>
    </dgm:pt>
    <dgm:pt modelId="{BF92F632-9D2C-4A82-AA59-F9742C65987F}" type="sibTrans" cxnId="{5BE564D8-D7D4-4805-AA6B-E4BE3FDAD050}">
      <dgm:prSet/>
      <dgm:spPr/>
      <dgm:t>
        <a:bodyPr/>
        <a:lstStyle/>
        <a:p>
          <a:endParaRPr lang="en-US"/>
        </a:p>
      </dgm:t>
    </dgm:pt>
    <dgm:pt modelId="{1E6C393F-39BC-41E7-8592-D4FB562FB931}">
      <dgm:prSet phldrT="[Text]"/>
      <dgm:spPr/>
      <dgm:t>
        <a:bodyPr/>
        <a:lstStyle/>
        <a:p>
          <a:r>
            <a:rPr lang="en-US" dirty="0"/>
            <a:t>Team communication and understanding of individual and iteration progress</a:t>
          </a:r>
        </a:p>
      </dgm:t>
    </dgm:pt>
    <dgm:pt modelId="{47FAC38B-1A6B-4792-B206-4A4A24E5248E}" type="parTrans" cxnId="{6EC2DA27-BFCC-412A-AD2C-C58A0C94ECD8}">
      <dgm:prSet/>
      <dgm:spPr/>
      <dgm:t>
        <a:bodyPr/>
        <a:lstStyle/>
        <a:p>
          <a:endParaRPr lang="en-US"/>
        </a:p>
      </dgm:t>
    </dgm:pt>
    <dgm:pt modelId="{6D5EDF27-04A9-4201-82F1-10BBB17E5A54}" type="sibTrans" cxnId="{6EC2DA27-BFCC-412A-AD2C-C58A0C94ECD8}">
      <dgm:prSet/>
      <dgm:spPr/>
      <dgm:t>
        <a:bodyPr/>
        <a:lstStyle/>
        <a:p>
          <a:endParaRPr lang="en-US"/>
        </a:p>
      </dgm:t>
    </dgm:pt>
    <dgm:pt modelId="{4015EF2F-E02B-4268-BC01-EB904FD4E540}">
      <dgm:prSet phldrT="[Text]"/>
      <dgm:spPr/>
      <dgm:t>
        <a:bodyPr/>
        <a:lstStyle/>
        <a:p>
          <a:r>
            <a:rPr lang="en-US" dirty="0"/>
            <a:t>Task status</a:t>
          </a:r>
        </a:p>
      </dgm:t>
    </dgm:pt>
    <dgm:pt modelId="{F06219D4-62DA-43A7-806E-0554A194B6E2}" type="parTrans" cxnId="{F7FB5026-9E4B-4BD5-8DDF-CEE88208F4F8}">
      <dgm:prSet/>
      <dgm:spPr/>
      <dgm:t>
        <a:bodyPr/>
        <a:lstStyle/>
        <a:p>
          <a:endParaRPr lang="en-US"/>
        </a:p>
      </dgm:t>
    </dgm:pt>
    <dgm:pt modelId="{27A0E089-5F47-45FA-AECF-F1643D86C367}" type="sibTrans" cxnId="{F7FB5026-9E4B-4BD5-8DDF-CEE88208F4F8}">
      <dgm:prSet/>
      <dgm:spPr/>
      <dgm:t>
        <a:bodyPr/>
        <a:lstStyle/>
        <a:p>
          <a:endParaRPr lang="en-US"/>
        </a:p>
      </dgm:t>
    </dgm:pt>
    <dgm:pt modelId="{29602813-B1B2-4D98-9720-32CC0004953C}">
      <dgm:prSet phldrT="[Text]"/>
      <dgm:spPr/>
      <dgm:t>
        <a:bodyPr/>
        <a:lstStyle/>
        <a:p>
          <a:r>
            <a:rPr lang="en-US" dirty="0"/>
            <a:t>Critical issues or impediments assigned</a:t>
          </a:r>
        </a:p>
      </dgm:t>
    </dgm:pt>
    <dgm:pt modelId="{7A21C52C-B32A-41A7-AD4C-A14971283687}" type="parTrans" cxnId="{7CD14755-7163-421B-9F69-64FAF21AB326}">
      <dgm:prSet/>
      <dgm:spPr/>
      <dgm:t>
        <a:bodyPr/>
        <a:lstStyle/>
        <a:p>
          <a:endParaRPr lang="en-US"/>
        </a:p>
      </dgm:t>
    </dgm:pt>
    <dgm:pt modelId="{27D4B9BE-340B-49AC-8FA8-0CEE8A2B5457}" type="sibTrans" cxnId="{7CD14755-7163-421B-9F69-64FAF21AB326}">
      <dgm:prSet/>
      <dgm:spPr/>
      <dgm:t>
        <a:bodyPr/>
        <a:lstStyle/>
        <a:p>
          <a:endParaRPr lang="en-US"/>
        </a:p>
      </dgm:t>
    </dgm:pt>
    <dgm:pt modelId="{9B79E7C0-8EE6-4FEB-A291-9004C5819280}" type="pres">
      <dgm:prSet presAssocID="{09985C4C-4749-413D-860E-19340FA86023}" presName="Name0" presStyleCnt="0">
        <dgm:presLayoutVars>
          <dgm:dir/>
          <dgm:animLvl val="lvl"/>
          <dgm:resizeHandles val="exact"/>
        </dgm:presLayoutVars>
      </dgm:prSet>
      <dgm:spPr/>
    </dgm:pt>
    <dgm:pt modelId="{B5AFF7B1-F151-401C-B221-9C48D2B6D856}" type="pres">
      <dgm:prSet presAssocID="{09985C4C-4749-413D-860E-19340FA86023}" presName="tSp" presStyleCnt="0"/>
      <dgm:spPr/>
    </dgm:pt>
    <dgm:pt modelId="{811355F3-58C7-41DA-904E-3461A03392C9}" type="pres">
      <dgm:prSet presAssocID="{09985C4C-4749-413D-860E-19340FA86023}" presName="bSp" presStyleCnt="0"/>
      <dgm:spPr/>
    </dgm:pt>
    <dgm:pt modelId="{CE07EA0F-1A31-455B-A3CE-B6CA9AB95EF4}" type="pres">
      <dgm:prSet presAssocID="{09985C4C-4749-413D-860E-19340FA86023}" presName="process" presStyleCnt="0"/>
      <dgm:spPr/>
    </dgm:pt>
    <dgm:pt modelId="{1978A924-266C-41DA-97F6-77F86254BAE9}" type="pres">
      <dgm:prSet presAssocID="{D355EDD8-E01D-48E1-A391-97F507DABF7C}" presName="composite1" presStyleCnt="0"/>
      <dgm:spPr/>
    </dgm:pt>
    <dgm:pt modelId="{58BF0BF5-4C17-4BD5-8A0C-1156D50A7B40}" type="pres">
      <dgm:prSet presAssocID="{D355EDD8-E01D-48E1-A391-97F507DABF7C}" presName="dummyNode1" presStyleLbl="node1" presStyleIdx="0" presStyleCnt="2"/>
      <dgm:spPr/>
    </dgm:pt>
    <dgm:pt modelId="{6E4AA333-F0BD-4FDA-B6AD-27217A44F16B}" type="pres">
      <dgm:prSet presAssocID="{D355EDD8-E01D-48E1-A391-97F507DABF7C}" presName="childNode1" presStyleLbl="bgAcc1" presStyleIdx="0" presStyleCnt="2" custScaleX="115234" custScaleY="146827">
        <dgm:presLayoutVars>
          <dgm:bulletEnabled val="1"/>
        </dgm:presLayoutVars>
      </dgm:prSet>
      <dgm:spPr/>
    </dgm:pt>
    <dgm:pt modelId="{8BDB8212-CBEB-4A95-90DB-A61E3CEB52B3}" type="pres">
      <dgm:prSet presAssocID="{D355EDD8-E01D-48E1-A391-97F507DABF7C}" presName="childNode1tx" presStyleLbl="bgAcc1" presStyleIdx="0" presStyleCnt="2">
        <dgm:presLayoutVars>
          <dgm:bulletEnabled val="1"/>
        </dgm:presLayoutVars>
      </dgm:prSet>
      <dgm:spPr/>
    </dgm:pt>
    <dgm:pt modelId="{479BCB03-2720-49CE-A9B2-BBF585AC403E}" type="pres">
      <dgm:prSet presAssocID="{D355EDD8-E01D-48E1-A391-97F507DABF7C}" presName="parentNode1" presStyleLbl="node1" presStyleIdx="0" presStyleCnt="2" custLinFactNeighborX="6420" custLinFactNeighborY="7738">
        <dgm:presLayoutVars>
          <dgm:chMax val="1"/>
          <dgm:bulletEnabled val="1"/>
        </dgm:presLayoutVars>
      </dgm:prSet>
      <dgm:spPr/>
    </dgm:pt>
    <dgm:pt modelId="{F1904B19-BF6E-49B9-84AE-9A460022511F}" type="pres">
      <dgm:prSet presAssocID="{D355EDD8-E01D-48E1-A391-97F507DABF7C}" presName="connSite1" presStyleCnt="0"/>
      <dgm:spPr/>
    </dgm:pt>
    <dgm:pt modelId="{D738601E-75E8-49F3-B28A-7B889BBE8392}" type="pres">
      <dgm:prSet presAssocID="{9A937F5A-139C-42C6-979A-5F0A8D8E82E4}" presName="Name9" presStyleLbl="sibTrans2D1" presStyleIdx="0" presStyleCnt="1"/>
      <dgm:spPr/>
    </dgm:pt>
    <dgm:pt modelId="{0351BB1B-2723-4DD7-89ED-7DDDE9A559EB}" type="pres">
      <dgm:prSet presAssocID="{F6983705-6E75-4B86-8016-861F39F719FC}" presName="composite2" presStyleCnt="0"/>
      <dgm:spPr/>
    </dgm:pt>
    <dgm:pt modelId="{71BFD362-7160-479F-B8D0-17A6D35B9BFA}" type="pres">
      <dgm:prSet presAssocID="{F6983705-6E75-4B86-8016-861F39F719FC}" presName="dummyNode2" presStyleLbl="node1" presStyleIdx="0" presStyleCnt="2"/>
      <dgm:spPr/>
    </dgm:pt>
    <dgm:pt modelId="{56F6313C-5736-4E31-8FA2-9717EA4836A0}" type="pres">
      <dgm:prSet presAssocID="{F6983705-6E75-4B86-8016-861F39F719FC}" presName="childNode2" presStyleLbl="bgAcc1" presStyleIdx="1" presStyleCnt="2" custScaleX="112315" custScaleY="140200" custLinFactNeighborX="11697" custLinFactNeighborY="91">
        <dgm:presLayoutVars>
          <dgm:bulletEnabled val="1"/>
        </dgm:presLayoutVars>
      </dgm:prSet>
      <dgm:spPr/>
    </dgm:pt>
    <dgm:pt modelId="{BDC7F63D-C06B-4E3D-967F-7181710A5C62}" type="pres">
      <dgm:prSet presAssocID="{F6983705-6E75-4B86-8016-861F39F719FC}" presName="childNode2tx" presStyleLbl="bgAcc1" presStyleIdx="1" presStyleCnt="2">
        <dgm:presLayoutVars>
          <dgm:bulletEnabled val="1"/>
        </dgm:presLayoutVars>
      </dgm:prSet>
      <dgm:spPr/>
    </dgm:pt>
    <dgm:pt modelId="{F47EB813-4830-43A8-A9D6-C2D80558A011}" type="pres">
      <dgm:prSet presAssocID="{F6983705-6E75-4B86-8016-861F39F719FC}" presName="parentNode2" presStyleLbl="node1" presStyleIdx="1" presStyleCnt="2" custLinFactNeighborX="-30389" custLinFactNeighborY="-41172">
        <dgm:presLayoutVars>
          <dgm:chMax val="0"/>
          <dgm:bulletEnabled val="1"/>
        </dgm:presLayoutVars>
      </dgm:prSet>
      <dgm:spPr/>
    </dgm:pt>
    <dgm:pt modelId="{0DF7C754-A06B-4D09-879C-81937C045B88}" type="pres">
      <dgm:prSet presAssocID="{F6983705-6E75-4B86-8016-861F39F719FC}" presName="connSite2" presStyleCnt="0"/>
      <dgm:spPr/>
    </dgm:pt>
  </dgm:ptLst>
  <dgm:cxnLst>
    <dgm:cxn modelId="{ECD59E0A-0873-4792-963D-E3126F59D6C4}" type="presOf" srcId="{1E6C393F-39BC-41E7-8592-D4FB562FB931}" destId="{56F6313C-5736-4E31-8FA2-9717EA4836A0}" srcOrd="0" destOrd="0" presId="urn:microsoft.com/office/officeart/2005/8/layout/hProcess4"/>
    <dgm:cxn modelId="{210FE10F-F5E9-4E3C-AF51-42008CD21318}" srcId="{D355EDD8-E01D-48E1-A391-97F507DABF7C}" destId="{930E29A3-C18F-49D6-8F75-78AE60CE6921}" srcOrd="0" destOrd="0" parTransId="{22A464BA-07C6-47C3-9D18-62D03E5D3F41}" sibTransId="{E04174FC-FD0A-44E4-A8CC-072FF880A357}"/>
    <dgm:cxn modelId="{741EC014-BD63-41D2-8634-2B9444B6DECF}" type="presOf" srcId="{29602813-B1B2-4D98-9720-32CC0004953C}" destId="{56F6313C-5736-4E31-8FA2-9717EA4836A0}" srcOrd="0" destOrd="2" presId="urn:microsoft.com/office/officeart/2005/8/layout/hProcess4"/>
    <dgm:cxn modelId="{F7FB5026-9E4B-4BD5-8DDF-CEE88208F4F8}" srcId="{F6983705-6E75-4B86-8016-861F39F719FC}" destId="{4015EF2F-E02B-4268-BC01-EB904FD4E540}" srcOrd="1" destOrd="0" parTransId="{F06219D4-62DA-43A7-806E-0554A194B6E2}" sibTransId="{27A0E089-5F47-45FA-AECF-F1643D86C367}"/>
    <dgm:cxn modelId="{FF900F27-95F2-4BFE-8E4E-33F6219A79C1}" type="presOf" srcId="{09985C4C-4749-413D-860E-19340FA86023}" destId="{9B79E7C0-8EE6-4FEB-A291-9004C5819280}" srcOrd="0" destOrd="0" presId="urn:microsoft.com/office/officeart/2005/8/layout/hProcess4"/>
    <dgm:cxn modelId="{6EC2DA27-BFCC-412A-AD2C-C58A0C94ECD8}" srcId="{F6983705-6E75-4B86-8016-861F39F719FC}" destId="{1E6C393F-39BC-41E7-8592-D4FB562FB931}" srcOrd="0" destOrd="0" parTransId="{47FAC38B-1A6B-4792-B206-4A4A24E5248E}" sibTransId="{6D5EDF27-04A9-4201-82F1-10BBB17E5A54}"/>
    <dgm:cxn modelId="{D7BFA13B-EE8A-449F-9885-ACD702155C41}" type="presOf" srcId="{9A937F5A-139C-42C6-979A-5F0A8D8E82E4}" destId="{D738601E-75E8-49F3-B28A-7B889BBE8392}" srcOrd="0" destOrd="0" presId="urn:microsoft.com/office/officeart/2005/8/layout/hProcess4"/>
    <dgm:cxn modelId="{F725435E-CA68-4A6C-B9D8-D36B354B83E8}" type="presOf" srcId="{D355EDD8-E01D-48E1-A391-97F507DABF7C}" destId="{479BCB03-2720-49CE-A9B2-BBF585AC403E}" srcOrd="0" destOrd="0" presId="urn:microsoft.com/office/officeart/2005/8/layout/hProcess4"/>
    <dgm:cxn modelId="{43B30052-CF99-4B02-90C3-4071D103296F}" type="presOf" srcId="{930E29A3-C18F-49D6-8F75-78AE60CE6921}" destId="{8BDB8212-CBEB-4A95-90DB-A61E3CEB52B3}" srcOrd="1" destOrd="0" presId="urn:microsoft.com/office/officeart/2005/8/layout/hProcess4"/>
    <dgm:cxn modelId="{B6CF1A75-1A6A-4ED7-9810-E37F944614C5}" type="presOf" srcId="{4015EF2F-E02B-4268-BC01-EB904FD4E540}" destId="{BDC7F63D-C06B-4E3D-967F-7181710A5C62}" srcOrd="1" destOrd="1" presId="urn:microsoft.com/office/officeart/2005/8/layout/hProcess4"/>
    <dgm:cxn modelId="{7CD14755-7163-421B-9F69-64FAF21AB326}" srcId="{F6983705-6E75-4B86-8016-861F39F719FC}" destId="{29602813-B1B2-4D98-9720-32CC0004953C}" srcOrd="2" destOrd="0" parTransId="{7A21C52C-B32A-41A7-AD4C-A14971283687}" sibTransId="{27D4B9BE-340B-49AC-8FA8-0CEE8A2B5457}"/>
    <dgm:cxn modelId="{04F0B05A-AA24-47A4-B622-F31500B94075}" type="presOf" srcId="{930E29A3-C18F-49D6-8F75-78AE60CE6921}" destId="{6E4AA333-F0BD-4FDA-B6AD-27217A44F16B}" srcOrd="0" destOrd="0" presId="urn:microsoft.com/office/officeart/2005/8/layout/hProcess4"/>
    <dgm:cxn modelId="{C9A91992-693B-47D5-BE08-98DEA515DD00}" srcId="{09985C4C-4749-413D-860E-19340FA86023}" destId="{D355EDD8-E01D-48E1-A391-97F507DABF7C}" srcOrd="0" destOrd="0" parTransId="{BC427E40-0549-4C22-86F1-F30CC4F02D34}" sibTransId="{9A937F5A-139C-42C6-979A-5F0A8D8E82E4}"/>
    <dgm:cxn modelId="{0DA84BA4-7F4C-43A4-A524-C1E61CABCFAE}" type="presOf" srcId="{F6983705-6E75-4B86-8016-861F39F719FC}" destId="{F47EB813-4830-43A8-A9D6-C2D80558A011}" srcOrd="0" destOrd="0" presId="urn:microsoft.com/office/officeart/2005/8/layout/hProcess4"/>
    <dgm:cxn modelId="{E209AECC-9988-4652-ABC0-71017F6D4513}" type="presOf" srcId="{1E6C393F-39BC-41E7-8592-D4FB562FB931}" destId="{BDC7F63D-C06B-4E3D-967F-7181710A5C62}" srcOrd="1" destOrd="0" presId="urn:microsoft.com/office/officeart/2005/8/layout/hProcess4"/>
    <dgm:cxn modelId="{5BE564D8-D7D4-4805-AA6B-E4BE3FDAD050}" srcId="{09985C4C-4749-413D-860E-19340FA86023}" destId="{F6983705-6E75-4B86-8016-861F39F719FC}" srcOrd="1" destOrd="0" parTransId="{7C46B6CB-9366-4226-84DA-9977EB0B58DD}" sibTransId="{BF92F632-9D2C-4A82-AA59-F9742C65987F}"/>
    <dgm:cxn modelId="{FFF7D7DC-96CD-44DB-9F89-9741EB32B11E}" type="presOf" srcId="{4015EF2F-E02B-4268-BC01-EB904FD4E540}" destId="{56F6313C-5736-4E31-8FA2-9717EA4836A0}" srcOrd="0" destOrd="1" presId="urn:microsoft.com/office/officeart/2005/8/layout/hProcess4"/>
    <dgm:cxn modelId="{A07217F8-EC9B-4CAA-9B9A-5FDF740C9206}" type="presOf" srcId="{29602813-B1B2-4D98-9720-32CC0004953C}" destId="{BDC7F63D-C06B-4E3D-967F-7181710A5C62}" srcOrd="1" destOrd="2" presId="urn:microsoft.com/office/officeart/2005/8/layout/hProcess4"/>
    <dgm:cxn modelId="{08D1A76A-DD31-4F33-808F-601721454B4D}" type="presParOf" srcId="{9B79E7C0-8EE6-4FEB-A291-9004C5819280}" destId="{B5AFF7B1-F151-401C-B221-9C48D2B6D856}" srcOrd="0" destOrd="0" presId="urn:microsoft.com/office/officeart/2005/8/layout/hProcess4"/>
    <dgm:cxn modelId="{3160047E-1E17-47C6-A5D0-9F46D64BD109}" type="presParOf" srcId="{9B79E7C0-8EE6-4FEB-A291-9004C5819280}" destId="{811355F3-58C7-41DA-904E-3461A03392C9}" srcOrd="1" destOrd="0" presId="urn:microsoft.com/office/officeart/2005/8/layout/hProcess4"/>
    <dgm:cxn modelId="{3E87DA00-1647-491D-A95A-AB61E6D79620}" type="presParOf" srcId="{9B79E7C0-8EE6-4FEB-A291-9004C5819280}" destId="{CE07EA0F-1A31-455B-A3CE-B6CA9AB95EF4}" srcOrd="2" destOrd="0" presId="urn:microsoft.com/office/officeart/2005/8/layout/hProcess4"/>
    <dgm:cxn modelId="{4AB7A9AC-6BC3-4706-8370-A74849F987A5}" type="presParOf" srcId="{CE07EA0F-1A31-455B-A3CE-B6CA9AB95EF4}" destId="{1978A924-266C-41DA-97F6-77F86254BAE9}" srcOrd="0" destOrd="0" presId="urn:microsoft.com/office/officeart/2005/8/layout/hProcess4"/>
    <dgm:cxn modelId="{3D9ED584-E071-48CD-A7E5-4A5A140388C0}" type="presParOf" srcId="{1978A924-266C-41DA-97F6-77F86254BAE9}" destId="{58BF0BF5-4C17-4BD5-8A0C-1156D50A7B40}" srcOrd="0" destOrd="0" presId="urn:microsoft.com/office/officeart/2005/8/layout/hProcess4"/>
    <dgm:cxn modelId="{81D5A2C1-3273-4228-B090-C08BC33BE7EA}" type="presParOf" srcId="{1978A924-266C-41DA-97F6-77F86254BAE9}" destId="{6E4AA333-F0BD-4FDA-B6AD-27217A44F16B}" srcOrd="1" destOrd="0" presId="urn:microsoft.com/office/officeart/2005/8/layout/hProcess4"/>
    <dgm:cxn modelId="{A0F9A6FA-D9C9-466A-A405-0D4ABF85B1CD}" type="presParOf" srcId="{1978A924-266C-41DA-97F6-77F86254BAE9}" destId="{8BDB8212-CBEB-4A95-90DB-A61E3CEB52B3}" srcOrd="2" destOrd="0" presId="urn:microsoft.com/office/officeart/2005/8/layout/hProcess4"/>
    <dgm:cxn modelId="{2CE5C4E9-F6B7-4895-A965-294805FA6E2D}" type="presParOf" srcId="{1978A924-266C-41DA-97F6-77F86254BAE9}" destId="{479BCB03-2720-49CE-A9B2-BBF585AC403E}" srcOrd="3" destOrd="0" presId="urn:microsoft.com/office/officeart/2005/8/layout/hProcess4"/>
    <dgm:cxn modelId="{E390031F-E281-4D45-B897-ED4D3E369735}" type="presParOf" srcId="{1978A924-266C-41DA-97F6-77F86254BAE9}" destId="{F1904B19-BF6E-49B9-84AE-9A460022511F}" srcOrd="4" destOrd="0" presId="urn:microsoft.com/office/officeart/2005/8/layout/hProcess4"/>
    <dgm:cxn modelId="{3C169B3A-4925-4A01-A5D7-B17EB7DE4754}" type="presParOf" srcId="{CE07EA0F-1A31-455B-A3CE-B6CA9AB95EF4}" destId="{D738601E-75E8-49F3-B28A-7B889BBE8392}" srcOrd="1" destOrd="0" presId="urn:microsoft.com/office/officeart/2005/8/layout/hProcess4"/>
    <dgm:cxn modelId="{E8694262-16CB-4DB1-844D-0CC34711263E}" type="presParOf" srcId="{CE07EA0F-1A31-455B-A3CE-B6CA9AB95EF4}" destId="{0351BB1B-2723-4DD7-89ED-7DDDE9A559EB}" srcOrd="2" destOrd="0" presId="urn:microsoft.com/office/officeart/2005/8/layout/hProcess4"/>
    <dgm:cxn modelId="{63C21B5F-3D4B-4DCD-AFBE-47067B263EED}" type="presParOf" srcId="{0351BB1B-2723-4DD7-89ED-7DDDE9A559EB}" destId="{71BFD362-7160-479F-B8D0-17A6D35B9BFA}" srcOrd="0" destOrd="0" presId="urn:microsoft.com/office/officeart/2005/8/layout/hProcess4"/>
    <dgm:cxn modelId="{CA5E6DCD-4214-4832-97D1-56DC34556EB5}" type="presParOf" srcId="{0351BB1B-2723-4DD7-89ED-7DDDE9A559EB}" destId="{56F6313C-5736-4E31-8FA2-9717EA4836A0}" srcOrd="1" destOrd="0" presId="urn:microsoft.com/office/officeart/2005/8/layout/hProcess4"/>
    <dgm:cxn modelId="{59E14D33-9189-4EB2-80F3-0D59580A614F}" type="presParOf" srcId="{0351BB1B-2723-4DD7-89ED-7DDDE9A559EB}" destId="{BDC7F63D-C06B-4E3D-967F-7181710A5C62}" srcOrd="2" destOrd="0" presId="urn:microsoft.com/office/officeart/2005/8/layout/hProcess4"/>
    <dgm:cxn modelId="{9953963B-55E8-403A-B932-ECDF84CA501E}" type="presParOf" srcId="{0351BB1B-2723-4DD7-89ED-7DDDE9A559EB}" destId="{F47EB813-4830-43A8-A9D6-C2D80558A011}" srcOrd="3" destOrd="0" presId="urn:microsoft.com/office/officeart/2005/8/layout/hProcess4"/>
    <dgm:cxn modelId="{A4C5924B-0B57-481A-AB1E-0DD0BACB1768}" type="presParOf" srcId="{0351BB1B-2723-4DD7-89ED-7DDDE9A559EB}" destId="{0DF7C754-A06B-4D09-879C-81937C045B8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985C4C-4749-413D-860E-19340FA8602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D355EDD8-E01D-48E1-A391-97F507DABF7C}">
      <dgm:prSet phldrT="[Text]"/>
      <dgm:spPr>
        <a:solidFill>
          <a:schemeClr val="accent1">
            <a:lumMod val="75000"/>
          </a:schemeClr>
        </a:solidFill>
      </dgm:spPr>
      <dgm:t>
        <a:bodyPr/>
        <a:lstStyle/>
        <a:p>
          <a:r>
            <a:rPr lang="en-US" dirty="0"/>
            <a:t>Inputs</a:t>
          </a:r>
        </a:p>
      </dgm:t>
    </dgm:pt>
    <dgm:pt modelId="{BC427E40-0549-4C22-86F1-F30CC4F02D34}" type="parTrans" cxnId="{C9A91992-693B-47D5-BE08-98DEA515DD00}">
      <dgm:prSet/>
      <dgm:spPr/>
      <dgm:t>
        <a:bodyPr/>
        <a:lstStyle/>
        <a:p>
          <a:endParaRPr lang="en-US"/>
        </a:p>
      </dgm:t>
    </dgm:pt>
    <dgm:pt modelId="{9A937F5A-139C-42C6-979A-5F0A8D8E82E4}" type="sibTrans" cxnId="{C9A91992-693B-47D5-BE08-98DEA515DD00}">
      <dgm:prSet/>
      <dgm:spPr/>
      <dgm:t>
        <a:bodyPr/>
        <a:lstStyle/>
        <a:p>
          <a:endParaRPr lang="en-US"/>
        </a:p>
      </dgm:t>
    </dgm:pt>
    <dgm:pt modelId="{930E29A3-C18F-49D6-8F75-78AE60CE6921}">
      <dgm:prSet phldrT="[Text]" custT="1"/>
      <dgm:spPr/>
      <dgm:t>
        <a:bodyPr/>
        <a:lstStyle/>
        <a:p>
          <a:r>
            <a:rPr lang="en-US" sz="2000" dirty="0"/>
            <a:t>Working,</a:t>
          </a:r>
          <a:r>
            <a:rPr lang="en-US" sz="2000" baseline="0" dirty="0"/>
            <a:t> tested software</a:t>
          </a:r>
          <a:endParaRPr lang="en-US" sz="2000" dirty="0"/>
        </a:p>
      </dgm:t>
    </dgm:pt>
    <dgm:pt modelId="{22A464BA-07C6-47C3-9D18-62D03E5D3F41}" type="parTrans" cxnId="{210FE10F-F5E9-4E3C-AF51-42008CD21318}">
      <dgm:prSet/>
      <dgm:spPr/>
      <dgm:t>
        <a:bodyPr/>
        <a:lstStyle/>
        <a:p>
          <a:endParaRPr lang="en-US"/>
        </a:p>
      </dgm:t>
    </dgm:pt>
    <dgm:pt modelId="{E04174FC-FD0A-44E4-A8CC-072FF880A357}" type="sibTrans" cxnId="{210FE10F-F5E9-4E3C-AF51-42008CD21318}">
      <dgm:prSet/>
      <dgm:spPr/>
      <dgm:t>
        <a:bodyPr/>
        <a:lstStyle/>
        <a:p>
          <a:endParaRPr lang="en-US"/>
        </a:p>
      </dgm:t>
    </dgm:pt>
    <dgm:pt modelId="{F6983705-6E75-4B86-8016-861F39F719FC}">
      <dgm:prSet phldrT="[Text]"/>
      <dgm:spPr>
        <a:solidFill>
          <a:srgbClr val="92D050"/>
        </a:solidFill>
      </dgm:spPr>
      <dgm:t>
        <a:bodyPr/>
        <a:lstStyle/>
        <a:p>
          <a:r>
            <a:rPr lang="en-US" dirty="0"/>
            <a:t>Outputs</a:t>
          </a:r>
        </a:p>
      </dgm:t>
    </dgm:pt>
    <dgm:pt modelId="{7C46B6CB-9366-4226-84DA-9977EB0B58DD}" type="parTrans" cxnId="{5BE564D8-D7D4-4805-AA6B-E4BE3FDAD050}">
      <dgm:prSet/>
      <dgm:spPr/>
      <dgm:t>
        <a:bodyPr/>
        <a:lstStyle/>
        <a:p>
          <a:endParaRPr lang="en-US"/>
        </a:p>
      </dgm:t>
    </dgm:pt>
    <dgm:pt modelId="{BF92F632-9D2C-4A82-AA59-F9742C65987F}" type="sibTrans" cxnId="{5BE564D8-D7D4-4805-AA6B-E4BE3FDAD050}">
      <dgm:prSet/>
      <dgm:spPr/>
      <dgm:t>
        <a:bodyPr/>
        <a:lstStyle/>
        <a:p>
          <a:endParaRPr lang="en-US"/>
        </a:p>
      </dgm:t>
    </dgm:pt>
    <dgm:pt modelId="{1E6C393F-39BC-41E7-8592-D4FB562FB931}">
      <dgm:prSet phldrT="[Text]"/>
      <dgm:spPr/>
      <dgm:t>
        <a:bodyPr/>
        <a:lstStyle/>
        <a:p>
          <a:r>
            <a:rPr lang="en-US" dirty="0"/>
            <a:t>Final acceptance of completed functionality</a:t>
          </a:r>
        </a:p>
      </dgm:t>
    </dgm:pt>
    <dgm:pt modelId="{47FAC38B-1A6B-4792-B206-4A4A24E5248E}" type="parTrans" cxnId="{6EC2DA27-BFCC-412A-AD2C-C58A0C94ECD8}">
      <dgm:prSet/>
      <dgm:spPr/>
      <dgm:t>
        <a:bodyPr/>
        <a:lstStyle/>
        <a:p>
          <a:endParaRPr lang="en-US"/>
        </a:p>
      </dgm:t>
    </dgm:pt>
    <dgm:pt modelId="{6D5EDF27-04A9-4201-82F1-10BBB17E5A54}" type="sibTrans" cxnId="{6EC2DA27-BFCC-412A-AD2C-C58A0C94ECD8}">
      <dgm:prSet/>
      <dgm:spPr/>
      <dgm:t>
        <a:bodyPr/>
        <a:lstStyle/>
        <a:p>
          <a:endParaRPr lang="en-US"/>
        </a:p>
      </dgm:t>
    </dgm:pt>
    <dgm:pt modelId="{AFC5C318-5706-451F-8009-46EA303AAD0C}">
      <dgm:prSet phldrT="[Text]"/>
      <dgm:spPr/>
      <dgm:t>
        <a:bodyPr/>
        <a:lstStyle/>
        <a:p>
          <a:r>
            <a:rPr lang="en-US" dirty="0"/>
            <a:t>Resolution to any incomplete items</a:t>
          </a:r>
        </a:p>
      </dgm:t>
    </dgm:pt>
    <dgm:pt modelId="{6B7E987F-8C29-4160-9295-58619196F183}" type="parTrans" cxnId="{CC25442A-9DD4-49C3-9385-E9B6B45DD672}">
      <dgm:prSet/>
      <dgm:spPr/>
      <dgm:t>
        <a:bodyPr/>
        <a:lstStyle/>
        <a:p>
          <a:endParaRPr lang="en-US"/>
        </a:p>
      </dgm:t>
    </dgm:pt>
    <dgm:pt modelId="{7597423C-2D9D-460F-A869-D27C8D2C5DA8}" type="sibTrans" cxnId="{CC25442A-9DD4-49C3-9385-E9B6B45DD672}">
      <dgm:prSet/>
      <dgm:spPr/>
      <dgm:t>
        <a:bodyPr/>
        <a:lstStyle/>
        <a:p>
          <a:endParaRPr lang="en-US"/>
        </a:p>
      </dgm:t>
    </dgm:pt>
    <dgm:pt modelId="{47052195-0BBE-4B3C-BBE7-9347E0C9F03F}">
      <dgm:prSet phldrT="[Text]"/>
      <dgm:spPr/>
      <dgm:t>
        <a:bodyPr/>
        <a:lstStyle/>
        <a:p>
          <a:r>
            <a:rPr lang="en-US" dirty="0"/>
            <a:t>Product backlog updated and prepped</a:t>
          </a:r>
        </a:p>
      </dgm:t>
    </dgm:pt>
    <dgm:pt modelId="{6A3C6D79-EF2E-428D-95E1-DCA61BDDC21D}" type="parTrans" cxnId="{9379326E-6ADC-44B9-A72D-53AC93B18DB4}">
      <dgm:prSet/>
      <dgm:spPr/>
      <dgm:t>
        <a:bodyPr/>
        <a:lstStyle/>
        <a:p>
          <a:endParaRPr lang="en-US"/>
        </a:p>
      </dgm:t>
    </dgm:pt>
    <dgm:pt modelId="{A3B625FA-F3CF-4A13-AA3C-CF70D555B0B2}" type="sibTrans" cxnId="{9379326E-6ADC-44B9-A72D-53AC93B18DB4}">
      <dgm:prSet/>
      <dgm:spPr/>
      <dgm:t>
        <a:bodyPr/>
        <a:lstStyle/>
        <a:p>
          <a:endParaRPr lang="en-US"/>
        </a:p>
      </dgm:t>
    </dgm:pt>
    <dgm:pt modelId="{D7AE1A25-0E69-43F5-8F53-46035EC20F8D}">
      <dgm:prSet phldrT="[Text]" custT="1"/>
      <dgm:spPr/>
      <dgm:t>
        <a:bodyPr/>
        <a:lstStyle/>
        <a:p>
          <a:r>
            <a:rPr lang="en-US" sz="2000" dirty="0"/>
            <a:t>Demonstration scripts/preparation</a:t>
          </a:r>
        </a:p>
      </dgm:t>
    </dgm:pt>
    <dgm:pt modelId="{36207D48-5414-4C76-B804-49EBD1F0BEA2}" type="parTrans" cxnId="{17CC7265-E312-4FDC-A84E-5753CAFA1AF0}">
      <dgm:prSet/>
      <dgm:spPr/>
      <dgm:t>
        <a:bodyPr/>
        <a:lstStyle/>
        <a:p>
          <a:endParaRPr lang="en-US"/>
        </a:p>
      </dgm:t>
    </dgm:pt>
    <dgm:pt modelId="{79E97AE1-AE7C-4E49-8D6E-AC12DC092D5B}" type="sibTrans" cxnId="{17CC7265-E312-4FDC-A84E-5753CAFA1AF0}">
      <dgm:prSet/>
      <dgm:spPr/>
      <dgm:t>
        <a:bodyPr/>
        <a:lstStyle/>
        <a:p>
          <a:endParaRPr lang="en-US"/>
        </a:p>
      </dgm:t>
    </dgm:pt>
    <dgm:pt modelId="{F0C93B56-9835-4741-8E18-F4A8620E274A}">
      <dgm:prSet phldrT="[Text]"/>
      <dgm:spPr/>
      <dgm:t>
        <a:bodyPr/>
        <a:lstStyle/>
        <a:p>
          <a:r>
            <a:rPr lang="en-US" dirty="0"/>
            <a:t>Pass/Fail Sprint</a:t>
          </a:r>
        </a:p>
      </dgm:t>
    </dgm:pt>
    <dgm:pt modelId="{9144132B-7409-4673-B563-3DE177981E29}" type="parTrans" cxnId="{B700CE1C-BDD7-4ABF-A068-C1DC1E574B31}">
      <dgm:prSet/>
      <dgm:spPr/>
      <dgm:t>
        <a:bodyPr/>
        <a:lstStyle/>
        <a:p>
          <a:endParaRPr lang="en-US"/>
        </a:p>
      </dgm:t>
    </dgm:pt>
    <dgm:pt modelId="{77C2921C-0C84-4949-ACC5-46990C57E2C7}" type="sibTrans" cxnId="{B700CE1C-BDD7-4ABF-A068-C1DC1E574B31}">
      <dgm:prSet/>
      <dgm:spPr/>
      <dgm:t>
        <a:bodyPr/>
        <a:lstStyle/>
        <a:p>
          <a:endParaRPr lang="en-US"/>
        </a:p>
      </dgm:t>
    </dgm:pt>
    <dgm:pt modelId="{46BA4A54-09C6-4135-B646-487587471942}">
      <dgm:prSet phldrT="[Text]" custT="1"/>
      <dgm:spPr/>
      <dgm:t>
        <a:bodyPr/>
        <a:lstStyle/>
        <a:p>
          <a:r>
            <a:rPr lang="en-US" sz="2000" dirty="0"/>
            <a:t>Time Entries</a:t>
          </a:r>
        </a:p>
      </dgm:t>
    </dgm:pt>
    <dgm:pt modelId="{EF4D998C-F8A9-41C7-B84A-CA3CCCE3A10A}" type="parTrans" cxnId="{659203E0-47BB-4CA5-A88A-9299B52A2B04}">
      <dgm:prSet/>
      <dgm:spPr/>
      <dgm:t>
        <a:bodyPr/>
        <a:lstStyle/>
        <a:p>
          <a:endParaRPr lang="en-US"/>
        </a:p>
      </dgm:t>
    </dgm:pt>
    <dgm:pt modelId="{22F79F4D-38B5-4DD5-AF4D-5F7B5C9B004D}" type="sibTrans" cxnId="{659203E0-47BB-4CA5-A88A-9299B52A2B04}">
      <dgm:prSet/>
      <dgm:spPr/>
      <dgm:t>
        <a:bodyPr/>
        <a:lstStyle/>
        <a:p>
          <a:endParaRPr lang="en-US"/>
        </a:p>
      </dgm:t>
    </dgm:pt>
    <dgm:pt modelId="{3D4D0E8B-2A66-4137-B130-E7D75C0A09F7}">
      <dgm:prSet phldrT="[Text]" custT="1"/>
      <dgm:spPr/>
      <dgm:t>
        <a:bodyPr/>
        <a:lstStyle/>
        <a:p>
          <a:r>
            <a:rPr lang="en-US" sz="2000" dirty="0"/>
            <a:t>Work Items Committed</a:t>
          </a:r>
        </a:p>
      </dgm:t>
    </dgm:pt>
    <dgm:pt modelId="{3A5595B0-966E-4CEA-BE7A-27B482248F15}" type="parTrans" cxnId="{71F72509-513F-45E3-B8E0-055782109C97}">
      <dgm:prSet/>
      <dgm:spPr/>
      <dgm:t>
        <a:bodyPr/>
        <a:lstStyle/>
        <a:p>
          <a:endParaRPr lang="en-US"/>
        </a:p>
      </dgm:t>
    </dgm:pt>
    <dgm:pt modelId="{D598D192-7C63-4159-873D-6D0611B3CFBD}" type="sibTrans" cxnId="{71F72509-513F-45E3-B8E0-055782109C97}">
      <dgm:prSet/>
      <dgm:spPr/>
      <dgm:t>
        <a:bodyPr/>
        <a:lstStyle/>
        <a:p>
          <a:endParaRPr lang="en-US"/>
        </a:p>
      </dgm:t>
    </dgm:pt>
    <dgm:pt modelId="{9B79E7C0-8EE6-4FEB-A291-9004C5819280}" type="pres">
      <dgm:prSet presAssocID="{09985C4C-4749-413D-860E-19340FA86023}" presName="Name0" presStyleCnt="0">
        <dgm:presLayoutVars>
          <dgm:dir/>
          <dgm:animLvl val="lvl"/>
          <dgm:resizeHandles val="exact"/>
        </dgm:presLayoutVars>
      </dgm:prSet>
      <dgm:spPr/>
    </dgm:pt>
    <dgm:pt modelId="{B5AFF7B1-F151-401C-B221-9C48D2B6D856}" type="pres">
      <dgm:prSet presAssocID="{09985C4C-4749-413D-860E-19340FA86023}" presName="tSp" presStyleCnt="0"/>
      <dgm:spPr/>
    </dgm:pt>
    <dgm:pt modelId="{811355F3-58C7-41DA-904E-3461A03392C9}" type="pres">
      <dgm:prSet presAssocID="{09985C4C-4749-413D-860E-19340FA86023}" presName="bSp" presStyleCnt="0"/>
      <dgm:spPr/>
    </dgm:pt>
    <dgm:pt modelId="{CE07EA0F-1A31-455B-A3CE-B6CA9AB95EF4}" type="pres">
      <dgm:prSet presAssocID="{09985C4C-4749-413D-860E-19340FA86023}" presName="process" presStyleCnt="0"/>
      <dgm:spPr/>
    </dgm:pt>
    <dgm:pt modelId="{1978A924-266C-41DA-97F6-77F86254BAE9}" type="pres">
      <dgm:prSet presAssocID="{D355EDD8-E01D-48E1-A391-97F507DABF7C}" presName="composite1" presStyleCnt="0"/>
      <dgm:spPr/>
    </dgm:pt>
    <dgm:pt modelId="{58BF0BF5-4C17-4BD5-8A0C-1156D50A7B40}" type="pres">
      <dgm:prSet presAssocID="{D355EDD8-E01D-48E1-A391-97F507DABF7C}" presName="dummyNode1" presStyleLbl="node1" presStyleIdx="0" presStyleCnt="2"/>
      <dgm:spPr/>
    </dgm:pt>
    <dgm:pt modelId="{6E4AA333-F0BD-4FDA-B6AD-27217A44F16B}" type="pres">
      <dgm:prSet presAssocID="{D355EDD8-E01D-48E1-A391-97F507DABF7C}" presName="childNode1" presStyleLbl="bgAcc1" presStyleIdx="0" presStyleCnt="2" custScaleX="118715" custScaleY="132061">
        <dgm:presLayoutVars>
          <dgm:bulletEnabled val="1"/>
        </dgm:presLayoutVars>
      </dgm:prSet>
      <dgm:spPr/>
    </dgm:pt>
    <dgm:pt modelId="{8BDB8212-CBEB-4A95-90DB-A61E3CEB52B3}" type="pres">
      <dgm:prSet presAssocID="{D355EDD8-E01D-48E1-A391-97F507DABF7C}" presName="childNode1tx" presStyleLbl="bgAcc1" presStyleIdx="0" presStyleCnt="2">
        <dgm:presLayoutVars>
          <dgm:bulletEnabled val="1"/>
        </dgm:presLayoutVars>
      </dgm:prSet>
      <dgm:spPr/>
    </dgm:pt>
    <dgm:pt modelId="{479BCB03-2720-49CE-A9B2-BBF585AC403E}" type="pres">
      <dgm:prSet presAssocID="{D355EDD8-E01D-48E1-A391-97F507DABF7C}" presName="parentNode1" presStyleLbl="node1" presStyleIdx="0" presStyleCnt="2" custLinFactNeighborX="6420" custLinFactNeighborY="7738">
        <dgm:presLayoutVars>
          <dgm:chMax val="1"/>
          <dgm:bulletEnabled val="1"/>
        </dgm:presLayoutVars>
      </dgm:prSet>
      <dgm:spPr/>
    </dgm:pt>
    <dgm:pt modelId="{F1904B19-BF6E-49B9-84AE-9A460022511F}" type="pres">
      <dgm:prSet presAssocID="{D355EDD8-E01D-48E1-A391-97F507DABF7C}" presName="connSite1" presStyleCnt="0"/>
      <dgm:spPr/>
    </dgm:pt>
    <dgm:pt modelId="{D738601E-75E8-49F3-B28A-7B889BBE8392}" type="pres">
      <dgm:prSet presAssocID="{9A937F5A-139C-42C6-979A-5F0A8D8E82E4}" presName="Name9" presStyleLbl="sibTrans2D1" presStyleIdx="0" presStyleCnt="1"/>
      <dgm:spPr/>
    </dgm:pt>
    <dgm:pt modelId="{0351BB1B-2723-4DD7-89ED-7DDDE9A559EB}" type="pres">
      <dgm:prSet presAssocID="{F6983705-6E75-4B86-8016-861F39F719FC}" presName="composite2" presStyleCnt="0"/>
      <dgm:spPr/>
    </dgm:pt>
    <dgm:pt modelId="{71BFD362-7160-479F-B8D0-17A6D35B9BFA}" type="pres">
      <dgm:prSet presAssocID="{F6983705-6E75-4B86-8016-861F39F719FC}" presName="dummyNode2" presStyleLbl="node1" presStyleIdx="0" presStyleCnt="2"/>
      <dgm:spPr/>
    </dgm:pt>
    <dgm:pt modelId="{56F6313C-5736-4E31-8FA2-9717EA4836A0}" type="pres">
      <dgm:prSet presAssocID="{F6983705-6E75-4B86-8016-861F39F719FC}" presName="childNode2" presStyleLbl="bgAcc1" presStyleIdx="1" presStyleCnt="2" custScaleX="112315" custScaleY="140200" custLinFactNeighborX="11697" custLinFactNeighborY="3385">
        <dgm:presLayoutVars>
          <dgm:bulletEnabled val="1"/>
        </dgm:presLayoutVars>
      </dgm:prSet>
      <dgm:spPr/>
    </dgm:pt>
    <dgm:pt modelId="{BDC7F63D-C06B-4E3D-967F-7181710A5C62}" type="pres">
      <dgm:prSet presAssocID="{F6983705-6E75-4B86-8016-861F39F719FC}" presName="childNode2tx" presStyleLbl="bgAcc1" presStyleIdx="1" presStyleCnt="2">
        <dgm:presLayoutVars>
          <dgm:bulletEnabled val="1"/>
        </dgm:presLayoutVars>
      </dgm:prSet>
      <dgm:spPr/>
    </dgm:pt>
    <dgm:pt modelId="{F47EB813-4830-43A8-A9D6-C2D80558A011}" type="pres">
      <dgm:prSet presAssocID="{F6983705-6E75-4B86-8016-861F39F719FC}" presName="parentNode2" presStyleLbl="node1" presStyleIdx="1" presStyleCnt="2" custLinFactNeighborX="-30389" custLinFactNeighborY="-41172">
        <dgm:presLayoutVars>
          <dgm:chMax val="0"/>
          <dgm:bulletEnabled val="1"/>
        </dgm:presLayoutVars>
      </dgm:prSet>
      <dgm:spPr/>
    </dgm:pt>
    <dgm:pt modelId="{0DF7C754-A06B-4D09-879C-81937C045B88}" type="pres">
      <dgm:prSet presAssocID="{F6983705-6E75-4B86-8016-861F39F719FC}" presName="connSite2" presStyleCnt="0"/>
      <dgm:spPr/>
    </dgm:pt>
  </dgm:ptLst>
  <dgm:cxnLst>
    <dgm:cxn modelId="{71F72509-513F-45E3-B8E0-055782109C97}" srcId="{D355EDD8-E01D-48E1-A391-97F507DABF7C}" destId="{3D4D0E8B-2A66-4137-B130-E7D75C0A09F7}" srcOrd="3" destOrd="0" parTransId="{3A5595B0-966E-4CEA-BE7A-27B482248F15}" sibTransId="{D598D192-7C63-4159-873D-6D0611B3CFBD}"/>
    <dgm:cxn modelId="{210FE10F-F5E9-4E3C-AF51-42008CD21318}" srcId="{D355EDD8-E01D-48E1-A391-97F507DABF7C}" destId="{930E29A3-C18F-49D6-8F75-78AE60CE6921}" srcOrd="0" destOrd="0" parTransId="{22A464BA-07C6-47C3-9D18-62D03E5D3F41}" sibTransId="{E04174FC-FD0A-44E4-A8CC-072FF880A357}"/>
    <dgm:cxn modelId="{A71FC614-AFF4-4767-A33C-CDCB036FF7C1}" type="presOf" srcId="{930E29A3-C18F-49D6-8F75-78AE60CE6921}" destId="{8BDB8212-CBEB-4A95-90DB-A61E3CEB52B3}" srcOrd="1" destOrd="0" presId="urn:microsoft.com/office/officeart/2005/8/layout/hProcess4"/>
    <dgm:cxn modelId="{B700CE1C-BDD7-4ABF-A068-C1DC1E574B31}" srcId="{F6983705-6E75-4B86-8016-861F39F719FC}" destId="{F0C93B56-9835-4741-8E18-F4A8620E274A}" srcOrd="3" destOrd="0" parTransId="{9144132B-7409-4673-B563-3DE177981E29}" sibTransId="{77C2921C-0C84-4949-ACC5-46990C57E2C7}"/>
    <dgm:cxn modelId="{6EC2DA27-BFCC-412A-AD2C-C58A0C94ECD8}" srcId="{F6983705-6E75-4B86-8016-861F39F719FC}" destId="{1E6C393F-39BC-41E7-8592-D4FB562FB931}" srcOrd="0" destOrd="0" parTransId="{47FAC38B-1A6B-4792-B206-4A4A24E5248E}" sibTransId="{6D5EDF27-04A9-4201-82F1-10BBB17E5A54}"/>
    <dgm:cxn modelId="{CC25442A-9DD4-49C3-9385-E9B6B45DD672}" srcId="{F6983705-6E75-4B86-8016-861F39F719FC}" destId="{AFC5C318-5706-451F-8009-46EA303AAD0C}" srcOrd="1" destOrd="0" parTransId="{6B7E987F-8C29-4160-9295-58619196F183}" sibTransId="{7597423C-2D9D-460F-A869-D27C8D2C5DA8}"/>
    <dgm:cxn modelId="{6B93D62C-7116-42F2-A09A-A7C0A7BC78FB}" type="presOf" srcId="{D7AE1A25-0E69-43F5-8F53-46035EC20F8D}" destId="{6E4AA333-F0BD-4FDA-B6AD-27217A44F16B}" srcOrd="0" destOrd="1" presId="urn:microsoft.com/office/officeart/2005/8/layout/hProcess4"/>
    <dgm:cxn modelId="{1695C431-7E88-43F1-AD5D-7C080F81DB18}" type="presOf" srcId="{1E6C393F-39BC-41E7-8592-D4FB562FB931}" destId="{BDC7F63D-C06B-4E3D-967F-7181710A5C62}" srcOrd="1" destOrd="0" presId="urn:microsoft.com/office/officeart/2005/8/layout/hProcess4"/>
    <dgm:cxn modelId="{E764033A-BC55-4B9E-8E51-A670F8019310}" type="presOf" srcId="{930E29A3-C18F-49D6-8F75-78AE60CE6921}" destId="{6E4AA333-F0BD-4FDA-B6AD-27217A44F16B}" srcOrd="0" destOrd="0" presId="urn:microsoft.com/office/officeart/2005/8/layout/hProcess4"/>
    <dgm:cxn modelId="{9B2EF63B-85F2-4817-8564-9F20EF8BB1F8}" type="presOf" srcId="{D355EDD8-E01D-48E1-A391-97F507DABF7C}" destId="{479BCB03-2720-49CE-A9B2-BBF585AC403E}" srcOrd="0" destOrd="0" presId="urn:microsoft.com/office/officeart/2005/8/layout/hProcess4"/>
    <dgm:cxn modelId="{40D2375D-8FB3-4508-BD65-5C5EBA3309AD}" type="presOf" srcId="{3D4D0E8B-2A66-4137-B130-E7D75C0A09F7}" destId="{6E4AA333-F0BD-4FDA-B6AD-27217A44F16B}" srcOrd="0" destOrd="3" presId="urn:microsoft.com/office/officeart/2005/8/layout/hProcess4"/>
    <dgm:cxn modelId="{17CC7265-E312-4FDC-A84E-5753CAFA1AF0}" srcId="{D355EDD8-E01D-48E1-A391-97F507DABF7C}" destId="{D7AE1A25-0E69-43F5-8F53-46035EC20F8D}" srcOrd="1" destOrd="0" parTransId="{36207D48-5414-4C76-B804-49EBD1F0BEA2}" sibTransId="{79E97AE1-AE7C-4E49-8D6E-AC12DC092D5B}"/>
    <dgm:cxn modelId="{9379326E-6ADC-44B9-A72D-53AC93B18DB4}" srcId="{F6983705-6E75-4B86-8016-861F39F719FC}" destId="{47052195-0BBE-4B3C-BBE7-9347E0C9F03F}" srcOrd="2" destOrd="0" parTransId="{6A3C6D79-EF2E-428D-95E1-DCA61BDDC21D}" sibTransId="{A3B625FA-F3CF-4A13-AA3C-CF70D555B0B2}"/>
    <dgm:cxn modelId="{AE3B1053-C97A-4AAA-BA07-ACBA993DABED}" type="presOf" srcId="{9A937F5A-139C-42C6-979A-5F0A8D8E82E4}" destId="{D738601E-75E8-49F3-B28A-7B889BBE8392}" srcOrd="0" destOrd="0" presId="urn:microsoft.com/office/officeart/2005/8/layout/hProcess4"/>
    <dgm:cxn modelId="{4D2D1F73-8565-4072-A6A8-A60B6D47A09B}" type="presOf" srcId="{F0C93B56-9835-4741-8E18-F4A8620E274A}" destId="{56F6313C-5736-4E31-8FA2-9717EA4836A0}" srcOrd="0" destOrd="3" presId="urn:microsoft.com/office/officeart/2005/8/layout/hProcess4"/>
    <dgm:cxn modelId="{116D7B76-C71A-49E1-8D32-B5785844A8C8}" type="presOf" srcId="{F0C93B56-9835-4741-8E18-F4A8620E274A}" destId="{BDC7F63D-C06B-4E3D-967F-7181710A5C62}" srcOrd="1" destOrd="3" presId="urn:microsoft.com/office/officeart/2005/8/layout/hProcess4"/>
    <dgm:cxn modelId="{CFD3467A-147E-4E15-90D4-E0E8CE25E021}" type="presOf" srcId="{47052195-0BBE-4B3C-BBE7-9347E0C9F03F}" destId="{BDC7F63D-C06B-4E3D-967F-7181710A5C62}" srcOrd="1" destOrd="2" presId="urn:microsoft.com/office/officeart/2005/8/layout/hProcess4"/>
    <dgm:cxn modelId="{CD5EA586-7329-4017-80EE-56013212E61C}" type="presOf" srcId="{1E6C393F-39BC-41E7-8592-D4FB562FB931}" destId="{56F6313C-5736-4E31-8FA2-9717EA4836A0}" srcOrd="0" destOrd="0" presId="urn:microsoft.com/office/officeart/2005/8/layout/hProcess4"/>
    <dgm:cxn modelId="{C9A91992-693B-47D5-BE08-98DEA515DD00}" srcId="{09985C4C-4749-413D-860E-19340FA86023}" destId="{D355EDD8-E01D-48E1-A391-97F507DABF7C}" srcOrd="0" destOrd="0" parTransId="{BC427E40-0549-4C22-86F1-F30CC4F02D34}" sibTransId="{9A937F5A-139C-42C6-979A-5F0A8D8E82E4}"/>
    <dgm:cxn modelId="{F15E22AD-31C6-4D1D-ACD2-B94923810DDF}" type="presOf" srcId="{F6983705-6E75-4B86-8016-861F39F719FC}" destId="{F47EB813-4830-43A8-A9D6-C2D80558A011}" srcOrd="0" destOrd="0" presId="urn:microsoft.com/office/officeart/2005/8/layout/hProcess4"/>
    <dgm:cxn modelId="{C2F53BAF-A77A-4C47-BF90-4B14A46A2848}" type="presOf" srcId="{AFC5C318-5706-451F-8009-46EA303AAD0C}" destId="{56F6313C-5736-4E31-8FA2-9717EA4836A0}" srcOrd="0" destOrd="1" presId="urn:microsoft.com/office/officeart/2005/8/layout/hProcess4"/>
    <dgm:cxn modelId="{69C4A5B5-F878-4723-B93A-C1609EA749DC}" type="presOf" srcId="{47052195-0BBE-4B3C-BBE7-9347E0C9F03F}" destId="{56F6313C-5736-4E31-8FA2-9717EA4836A0}" srcOrd="0" destOrd="2" presId="urn:microsoft.com/office/officeart/2005/8/layout/hProcess4"/>
    <dgm:cxn modelId="{C9F2D4BD-62AE-4E87-B1A9-0E979336B359}" type="presOf" srcId="{46BA4A54-09C6-4135-B646-487587471942}" destId="{8BDB8212-CBEB-4A95-90DB-A61E3CEB52B3}" srcOrd="1" destOrd="2" presId="urn:microsoft.com/office/officeart/2005/8/layout/hProcess4"/>
    <dgm:cxn modelId="{0D4F11CE-D522-4AEA-A564-101A57185D8E}" type="presOf" srcId="{3D4D0E8B-2A66-4137-B130-E7D75C0A09F7}" destId="{8BDB8212-CBEB-4A95-90DB-A61E3CEB52B3}" srcOrd="1" destOrd="3" presId="urn:microsoft.com/office/officeart/2005/8/layout/hProcess4"/>
    <dgm:cxn modelId="{5BE564D8-D7D4-4805-AA6B-E4BE3FDAD050}" srcId="{09985C4C-4749-413D-860E-19340FA86023}" destId="{F6983705-6E75-4B86-8016-861F39F719FC}" srcOrd="1" destOrd="0" parTransId="{7C46B6CB-9366-4226-84DA-9977EB0B58DD}" sibTransId="{BF92F632-9D2C-4A82-AA59-F9742C65987F}"/>
    <dgm:cxn modelId="{9486F0DC-DEDD-49FA-BBE5-CF8186FB8329}" type="presOf" srcId="{09985C4C-4749-413D-860E-19340FA86023}" destId="{9B79E7C0-8EE6-4FEB-A291-9004C5819280}" srcOrd="0" destOrd="0" presId="urn:microsoft.com/office/officeart/2005/8/layout/hProcess4"/>
    <dgm:cxn modelId="{659203E0-47BB-4CA5-A88A-9299B52A2B04}" srcId="{D355EDD8-E01D-48E1-A391-97F507DABF7C}" destId="{46BA4A54-09C6-4135-B646-487587471942}" srcOrd="2" destOrd="0" parTransId="{EF4D998C-F8A9-41C7-B84A-CA3CCCE3A10A}" sibTransId="{22F79F4D-38B5-4DD5-AF4D-5F7B5C9B004D}"/>
    <dgm:cxn modelId="{26F1CFE3-172F-4A5A-B9D1-5A7237DBD53D}" type="presOf" srcId="{46BA4A54-09C6-4135-B646-487587471942}" destId="{6E4AA333-F0BD-4FDA-B6AD-27217A44F16B}" srcOrd="0" destOrd="2" presId="urn:microsoft.com/office/officeart/2005/8/layout/hProcess4"/>
    <dgm:cxn modelId="{5B6AEBE8-2EEE-42AA-8C04-ED00FFBB672F}" type="presOf" srcId="{AFC5C318-5706-451F-8009-46EA303AAD0C}" destId="{BDC7F63D-C06B-4E3D-967F-7181710A5C62}" srcOrd="1" destOrd="1" presId="urn:microsoft.com/office/officeart/2005/8/layout/hProcess4"/>
    <dgm:cxn modelId="{7D6756FE-36EF-4809-921E-E6FF73FD195A}" type="presOf" srcId="{D7AE1A25-0E69-43F5-8F53-46035EC20F8D}" destId="{8BDB8212-CBEB-4A95-90DB-A61E3CEB52B3}" srcOrd="1" destOrd="1" presId="urn:microsoft.com/office/officeart/2005/8/layout/hProcess4"/>
    <dgm:cxn modelId="{4B29CA48-613B-43DC-B6C9-66EA8E0DBF96}" type="presParOf" srcId="{9B79E7C0-8EE6-4FEB-A291-9004C5819280}" destId="{B5AFF7B1-F151-401C-B221-9C48D2B6D856}" srcOrd="0" destOrd="0" presId="urn:microsoft.com/office/officeart/2005/8/layout/hProcess4"/>
    <dgm:cxn modelId="{7FD7AFCB-279C-473C-98AC-9A29C414CC5C}" type="presParOf" srcId="{9B79E7C0-8EE6-4FEB-A291-9004C5819280}" destId="{811355F3-58C7-41DA-904E-3461A03392C9}" srcOrd="1" destOrd="0" presId="urn:microsoft.com/office/officeart/2005/8/layout/hProcess4"/>
    <dgm:cxn modelId="{9520166A-AB0F-4AC0-8C4D-14DAFE66C0FB}" type="presParOf" srcId="{9B79E7C0-8EE6-4FEB-A291-9004C5819280}" destId="{CE07EA0F-1A31-455B-A3CE-B6CA9AB95EF4}" srcOrd="2" destOrd="0" presId="urn:microsoft.com/office/officeart/2005/8/layout/hProcess4"/>
    <dgm:cxn modelId="{49585D2B-69C7-41CB-BF21-832D5B9E22C6}" type="presParOf" srcId="{CE07EA0F-1A31-455B-A3CE-B6CA9AB95EF4}" destId="{1978A924-266C-41DA-97F6-77F86254BAE9}" srcOrd="0" destOrd="0" presId="urn:microsoft.com/office/officeart/2005/8/layout/hProcess4"/>
    <dgm:cxn modelId="{C10729AF-A4AF-4407-B70C-007D4432D5D2}" type="presParOf" srcId="{1978A924-266C-41DA-97F6-77F86254BAE9}" destId="{58BF0BF5-4C17-4BD5-8A0C-1156D50A7B40}" srcOrd="0" destOrd="0" presId="urn:microsoft.com/office/officeart/2005/8/layout/hProcess4"/>
    <dgm:cxn modelId="{146D811C-96CD-4A05-91C1-1624B37EE992}" type="presParOf" srcId="{1978A924-266C-41DA-97F6-77F86254BAE9}" destId="{6E4AA333-F0BD-4FDA-B6AD-27217A44F16B}" srcOrd="1" destOrd="0" presId="urn:microsoft.com/office/officeart/2005/8/layout/hProcess4"/>
    <dgm:cxn modelId="{7BEA3F03-DEC4-4D5F-9092-65EAA80C1245}" type="presParOf" srcId="{1978A924-266C-41DA-97F6-77F86254BAE9}" destId="{8BDB8212-CBEB-4A95-90DB-A61E3CEB52B3}" srcOrd="2" destOrd="0" presId="urn:microsoft.com/office/officeart/2005/8/layout/hProcess4"/>
    <dgm:cxn modelId="{8E94FBAE-19E8-42A7-8BE3-27541B619B61}" type="presParOf" srcId="{1978A924-266C-41DA-97F6-77F86254BAE9}" destId="{479BCB03-2720-49CE-A9B2-BBF585AC403E}" srcOrd="3" destOrd="0" presId="urn:microsoft.com/office/officeart/2005/8/layout/hProcess4"/>
    <dgm:cxn modelId="{1FA2F726-D9DB-4756-839C-311DC4FA2818}" type="presParOf" srcId="{1978A924-266C-41DA-97F6-77F86254BAE9}" destId="{F1904B19-BF6E-49B9-84AE-9A460022511F}" srcOrd="4" destOrd="0" presId="urn:microsoft.com/office/officeart/2005/8/layout/hProcess4"/>
    <dgm:cxn modelId="{46631A7C-B6F3-42E0-A9E4-B29ACAABDA4E}" type="presParOf" srcId="{CE07EA0F-1A31-455B-A3CE-B6CA9AB95EF4}" destId="{D738601E-75E8-49F3-B28A-7B889BBE8392}" srcOrd="1" destOrd="0" presId="urn:microsoft.com/office/officeart/2005/8/layout/hProcess4"/>
    <dgm:cxn modelId="{9A394B5D-E98C-432D-8437-FAAD1A41D539}" type="presParOf" srcId="{CE07EA0F-1A31-455B-A3CE-B6CA9AB95EF4}" destId="{0351BB1B-2723-4DD7-89ED-7DDDE9A559EB}" srcOrd="2" destOrd="0" presId="urn:microsoft.com/office/officeart/2005/8/layout/hProcess4"/>
    <dgm:cxn modelId="{25A0DC57-7C14-4FA3-8606-9CD8E3BE7629}" type="presParOf" srcId="{0351BB1B-2723-4DD7-89ED-7DDDE9A559EB}" destId="{71BFD362-7160-479F-B8D0-17A6D35B9BFA}" srcOrd="0" destOrd="0" presId="urn:microsoft.com/office/officeart/2005/8/layout/hProcess4"/>
    <dgm:cxn modelId="{9DF33D02-1B45-47C4-A2CD-3CBA65B16F1B}" type="presParOf" srcId="{0351BB1B-2723-4DD7-89ED-7DDDE9A559EB}" destId="{56F6313C-5736-4E31-8FA2-9717EA4836A0}" srcOrd="1" destOrd="0" presId="urn:microsoft.com/office/officeart/2005/8/layout/hProcess4"/>
    <dgm:cxn modelId="{CA802384-20B2-46E8-AFF7-771580C3C9B4}" type="presParOf" srcId="{0351BB1B-2723-4DD7-89ED-7DDDE9A559EB}" destId="{BDC7F63D-C06B-4E3D-967F-7181710A5C62}" srcOrd="2" destOrd="0" presId="urn:microsoft.com/office/officeart/2005/8/layout/hProcess4"/>
    <dgm:cxn modelId="{E7952567-C3E9-47EF-9A76-EEC021C7ED19}" type="presParOf" srcId="{0351BB1B-2723-4DD7-89ED-7DDDE9A559EB}" destId="{F47EB813-4830-43A8-A9D6-C2D80558A011}" srcOrd="3" destOrd="0" presId="urn:microsoft.com/office/officeart/2005/8/layout/hProcess4"/>
    <dgm:cxn modelId="{D0AF3014-28D1-48A6-9E32-0759B776C734}" type="presParOf" srcId="{0351BB1B-2723-4DD7-89ED-7DDDE9A559EB}" destId="{0DF7C754-A06B-4D09-879C-81937C045B8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985C4C-4749-413D-860E-19340FA8602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D355EDD8-E01D-48E1-A391-97F507DABF7C}">
      <dgm:prSet phldrT="[Text]"/>
      <dgm:spPr>
        <a:solidFill>
          <a:schemeClr val="accent1">
            <a:lumMod val="75000"/>
          </a:schemeClr>
        </a:solidFill>
      </dgm:spPr>
      <dgm:t>
        <a:bodyPr/>
        <a:lstStyle/>
        <a:p>
          <a:r>
            <a:rPr lang="en-US" dirty="0"/>
            <a:t>Inputs</a:t>
          </a:r>
        </a:p>
      </dgm:t>
    </dgm:pt>
    <dgm:pt modelId="{BC427E40-0549-4C22-86F1-F30CC4F02D34}" type="parTrans" cxnId="{C9A91992-693B-47D5-BE08-98DEA515DD00}">
      <dgm:prSet/>
      <dgm:spPr/>
      <dgm:t>
        <a:bodyPr/>
        <a:lstStyle/>
        <a:p>
          <a:endParaRPr lang="en-US"/>
        </a:p>
      </dgm:t>
    </dgm:pt>
    <dgm:pt modelId="{9A937F5A-139C-42C6-979A-5F0A8D8E82E4}" type="sibTrans" cxnId="{C9A91992-693B-47D5-BE08-98DEA515DD00}">
      <dgm:prSet/>
      <dgm:spPr/>
      <dgm:t>
        <a:bodyPr/>
        <a:lstStyle/>
        <a:p>
          <a:endParaRPr lang="en-US"/>
        </a:p>
      </dgm:t>
    </dgm:pt>
    <dgm:pt modelId="{930E29A3-C18F-49D6-8F75-78AE60CE6921}">
      <dgm:prSet phldrT="[Text]"/>
      <dgm:spPr/>
      <dgm:t>
        <a:bodyPr/>
        <a:lstStyle/>
        <a:p>
          <a:r>
            <a:rPr lang="en-US" dirty="0"/>
            <a:t>Details and accomplishments from the prior iteration</a:t>
          </a:r>
        </a:p>
      </dgm:t>
    </dgm:pt>
    <dgm:pt modelId="{22A464BA-07C6-47C3-9D18-62D03E5D3F41}" type="parTrans" cxnId="{210FE10F-F5E9-4E3C-AF51-42008CD21318}">
      <dgm:prSet/>
      <dgm:spPr/>
      <dgm:t>
        <a:bodyPr/>
        <a:lstStyle/>
        <a:p>
          <a:endParaRPr lang="en-US"/>
        </a:p>
      </dgm:t>
    </dgm:pt>
    <dgm:pt modelId="{E04174FC-FD0A-44E4-A8CC-072FF880A357}" type="sibTrans" cxnId="{210FE10F-F5E9-4E3C-AF51-42008CD21318}">
      <dgm:prSet/>
      <dgm:spPr/>
      <dgm:t>
        <a:bodyPr/>
        <a:lstStyle/>
        <a:p>
          <a:endParaRPr lang="en-US"/>
        </a:p>
      </dgm:t>
    </dgm:pt>
    <dgm:pt modelId="{F6983705-6E75-4B86-8016-861F39F719FC}">
      <dgm:prSet phldrT="[Text]"/>
      <dgm:spPr>
        <a:solidFill>
          <a:srgbClr val="92D050"/>
        </a:solidFill>
      </dgm:spPr>
      <dgm:t>
        <a:bodyPr/>
        <a:lstStyle/>
        <a:p>
          <a:r>
            <a:rPr lang="en-US" dirty="0"/>
            <a:t>Outputs</a:t>
          </a:r>
        </a:p>
      </dgm:t>
    </dgm:pt>
    <dgm:pt modelId="{7C46B6CB-9366-4226-84DA-9977EB0B58DD}" type="parTrans" cxnId="{5BE564D8-D7D4-4805-AA6B-E4BE3FDAD050}">
      <dgm:prSet/>
      <dgm:spPr/>
      <dgm:t>
        <a:bodyPr/>
        <a:lstStyle/>
        <a:p>
          <a:endParaRPr lang="en-US"/>
        </a:p>
      </dgm:t>
    </dgm:pt>
    <dgm:pt modelId="{BF92F632-9D2C-4A82-AA59-F9742C65987F}" type="sibTrans" cxnId="{5BE564D8-D7D4-4805-AA6B-E4BE3FDAD050}">
      <dgm:prSet/>
      <dgm:spPr/>
      <dgm:t>
        <a:bodyPr/>
        <a:lstStyle/>
        <a:p>
          <a:endParaRPr lang="en-US"/>
        </a:p>
      </dgm:t>
    </dgm:pt>
    <dgm:pt modelId="{1E6C393F-39BC-41E7-8592-D4FB562FB931}">
      <dgm:prSet phldrT="[Text]"/>
      <dgm:spPr/>
      <dgm:t>
        <a:bodyPr/>
        <a:lstStyle/>
        <a:p>
          <a:r>
            <a:rPr lang="en-US" dirty="0"/>
            <a:t>Prioritized impediments or newly identified stories for action in an upcoming iteration </a:t>
          </a:r>
        </a:p>
      </dgm:t>
    </dgm:pt>
    <dgm:pt modelId="{47FAC38B-1A6B-4792-B206-4A4A24E5248E}" type="parTrans" cxnId="{6EC2DA27-BFCC-412A-AD2C-C58A0C94ECD8}">
      <dgm:prSet/>
      <dgm:spPr/>
      <dgm:t>
        <a:bodyPr/>
        <a:lstStyle/>
        <a:p>
          <a:endParaRPr lang="en-US"/>
        </a:p>
      </dgm:t>
    </dgm:pt>
    <dgm:pt modelId="{6D5EDF27-04A9-4201-82F1-10BBB17E5A54}" type="sibTrans" cxnId="{6EC2DA27-BFCC-412A-AD2C-C58A0C94ECD8}">
      <dgm:prSet/>
      <dgm:spPr/>
      <dgm:t>
        <a:bodyPr/>
        <a:lstStyle/>
        <a:p>
          <a:endParaRPr lang="en-US"/>
        </a:p>
      </dgm:t>
    </dgm:pt>
    <dgm:pt modelId="{9580790D-3E6D-4C9C-AF34-90E17F9012C7}">
      <dgm:prSet phldrT="[Text]"/>
      <dgm:spPr/>
      <dgm:t>
        <a:bodyPr/>
        <a:lstStyle/>
        <a:p>
          <a:r>
            <a:rPr lang="en-US" dirty="0"/>
            <a:t>List of issues or impediments</a:t>
          </a:r>
        </a:p>
      </dgm:t>
    </dgm:pt>
    <dgm:pt modelId="{74C34976-B1C9-43C7-9FA9-C73DDED2E5E1}" type="parTrans" cxnId="{49774BFA-72D8-417A-BA59-816A98B2D084}">
      <dgm:prSet/>
      <dgm:spPr/>
      <dgm:t>
        <a:bodyPr/>
        <a:lstStyle/>
        <a:p>
          <a:endParaRPr lang="en-US"/>
        </a:p>
      </dgm:t>
    </dgm:pt>
    <dgm:pt modelId="{A7014752-C9B2-46E4-9A40-29CAB09037DD}" type="sibTrans" cxnId="{49774BFA-72D8-417A-BA59-816A98B2D084}">
      <dgm:prSet/>
      <dgm:spPr/>
      <dgm:t>
        <a:bodyPr/>
        <a:lstStyle/>
        <a:p>
          <a:endParaRPr lang="en-US"/>
        </a:p>
      </dgm:t>
    </dgm:pt>
    <dgm:pt modelId="{CDEFD6FB-B4E0-486D-92C1-93E81859AC04}">
      <dgm:prSet phldrT="[Text]"/>
      <dgm:spPr/>
      <dgm:t>
        <a:bodyPr/>
        <a:lstStyle/>
        <a:p>
          <a:r>
            <a:rPr lang="en-US" dirty="0"/>
            <a:t>Things that helped team be successful</a:t>
          </a:r>
        </a:p>
      </dgm:t>
    </dgm:pt>
    <dgm:pt modelId="{544BF887-914E-4D09-A9B7-D2BB0046AA7A}" type="parTrans" cxnId="{DE7A1513-6D65-44AA-8DDA-5F4B46DB3E23}">
      <dgm:prSet/>
      <dgm:spPr/>
      <dgm:t>
        <a:bodyPr/>
        <a:lstStyle/>
        <a:p>
          <a:endParaRPr lang="en-US"/>
        </a:p>
      </dgm:t>
    </dgm:pt>
    <dgm:pt modelId="{2B216A9D-75EF-428D-B327-D66D00F7425E}" type="sibTrans" cxnId="{DE7A1513-6D65-44AA-8DDA-5F4B46DB3E23}">
      <dgm:prSet/>
      <dgm:spPr/>
      <dgm:t>
        <a:bodyPr/>
        <a:lstStyle/>
        <a:p>
          <a:endParaRPr lang="en-US"/>
        </a:p>
      </dgm:t>
    </dgm:pt>
    <dgm:pt modelId="{71BBFB2D-F0A1-4389-A2BD-A22A889D0533}">
      <dgm:prSet phldrT="[Text]"/>
      <dgm:spPr/>
      <dgm:t>
        <a:bodyPr/>
        <a:lstStyle/>
        <a:p>
          <a:r>
            <a:rPr lang="en-US" dirty="0"/>
            <a:t>Things that slowed us down</a:t>
          </a:r>
        </a:p>
      </dgm:t>
    </dgm:pt>
    <dgm:pt modelId="{25CF8C79-CD71-415C-8EFD-16BACB33BED4}" type="parTrans" cxnId="{89D5C6D3-3000-490F-B87D-D0AE802F3746}">
      <dgm:prSet/>
      <dgm:spPr/>
      <dgm:t>
        <a:bodyPr/>
        <a:lstStyle/>
        <a:p>
          <a:endParaRPr lang="en-US"/>
        </a:p>
      </dgm:t>
    </dgm:pt>
    <dgm:pt modelId="{C6F65E12-12DE-4A20-AA8B-7EA81D68DBE0}" type="sibTrans" cxnId="{89D5C6D3-3000-490F-B87D-D0AE802F3746}">
      <dgm:prSet/>
      <dgm:spPr/>
      <dgm:t>
        <a:bodyPr/>
        <a:lstStyle/>
        <a:p>
          <a:endParaRPr lang="en-US"/>
        </a:p>
      </dgm:t>
    </dgm:pt>
    <dgm:pt modelId="{3A95DE99-8F32-4783-B9A2-EF622DA81165}">
      <dgm:prSet phldrT="[Text]"/>
      <dgm:spPr/>
      <dgm:t>
        <a:bodyPr/>
        <a:lstStyle/>
        <a:p>
          <a:r>
            <a:rPr lang="en-US" dirty="0"/>
            <a:t>Who did a great job?</a:t>
          </a:r>
        </a:p>
      </dgm:t>
    </dgm:pt>
    <dgm:pt modelId="{00A67DAA-7190-486E-9E1F-A47A10028626}" type="parTrans" cxnId="{CFB75196-D0EF-422E-BCEE-9AEF42082DE1}">
      <dgm:prSet/>
      <dgm:spPr/>
      <dgm:t>
        <a:bodyPr/>
        <a:lstStyle/>
        <a:p>
          <a:endParaRPr lang="en-US"/>
        </a:p>
      </dgm:t>
    </dgm:pt>
    <dgm:pt modelId="{33E844CC-3782-495B-966D-0167392EFCBC}" type="sibTrans" cxnId="{CFB75196-D0EF-422E-BCEE-9AEF42082DE1}">
      <dgm:prSet/>
      <dgm:spPr/>
      <dgm:t>
        <a:bodyPr/>
        <a:lstStyle/>
        <a:p>
          <a:endParaRPr lang="en-US"/>
        </a:p>
      </dgm:t>
    </dgm:pt>
    <dgm:pt modelId="{667EFEBB-E3CC-4502-A3C5-8119335AFA10}">
      <dgm:prSet phldrT="[Text]"/>
      <dgm:spPr/>
      <dgm:t>
        <a:bodyPr/>
        <a:lstStyle/>
        <a:p>
          <a:r>
            <a:rPr lang="en-US" dirty="0"/>
            <a:t>Agreement on 1 item to improve on in next sprint</a:t>
          </a:r>
        </a:p>
      </dgm:t>
    </dgm:pt>
    <dgm:pt modelId="{186D264F-FB04-41C8-ABC0-FC707C470978}" type="parTrans" cxnId="{F84C738D-C162-4FDC-8CFA-79F73D376B39}">
      <dgm:prSet/>
      <dgm:spPr/>
    </dgm:pt>
    <dgm:pt modelId="{85704176-6F37-4CC2-850B-F548E918D863}" type="sibTrans" cxnId="{F84C738D-C162-4FDC-8CFA-79F73D376B39}">
      <dgm:prSet/>
      <dgm:spPr/>
    </dgm:pt>
    <dgm:pt modelId="{CB944561-A609-4D05-AC05-BE7FE89455B2}">
      <dgm:prSet phldrT="[Text]"/>
      <dgm:spPr/>
      <dgm:t>
        <a:bodyPr/>
        <a:lstStyle/>
        <a:p>
          <a:r>
            <a:rPr lang="en-US" dirty="0"/>
            <a:t>Agreement on 1 item to continue to do</a:t>
          </a:r>
        </a:p>
      </dgm:t>
    </dgm:pt>
    <dgm:pt modelId="{DB9DC886-5F4D-4232-BBB3-F531D7985F34}" type="parTrans" cxnId="{27211E5E-88FA-4F56-8045-318FED16BA49}">
      <dgm:prSet/>
      <dgm:spPr/>
    </dgm:pt>
    <dgm:pt modelId="{FE9EE214-67C8-4C04-BF04-D4A3FBBC948F}" type="sibTrans" cxnId="{27211E5E-88FA-4F56-8045-318FED16BA49}">
      <dgm:prSet/>
      <dgm:spPr/>
    </dgm:pt>
    <dgm:pt modelId="{9B79E7C0-8EE6-4FEB-A291-9004C5819280}" type="pres">
      <dgm:prSet presAssocID="{09985C4C-4749-413D-860E-19340FA86023}" presName="Name0" presStyleCnt="0">
        <dgm:presLayoutVars>
          <dgm:dir/>
          <dgm:animLvl val="lvl"/>
          <dgm:resizeHandles val="exact"/>
        </dgm:presLayoutVars>
      </dgm:prSet>
      <dgm:spPr/>
    </dgm:pt>
    <dgm:pt modelId="{B5AFF7B1-F151-401C-B221-9C48D2B6D856}" type="pres">
      <dgm:prSet presAssocID="{09985C4C-4749-413D-860E-19340FA86023}" presName="tSp" presStyleCnt="0"/>
      <dgm:spPr/>
    </dgm:pt>
    <dgm:pt modelId="{811355F3-58C7-41DA-904E-3461A03392C9}" type="pres">
      <dgm:prSet presAssocID="{09985C4C-4749-413D-860E-19340FA86023}" presName="bSp" presStyleCnt="0"/>
      <dgm:spPr/>
    </dgm:pt>
    <dgm:pt modelId="{CE07EA0F-1A31-455B-A3CE-B6CA9AB95EF4}" type="pres">
      <dgm:prSet presAssocID="{09985C4C-4749-413D-860E-19340FA86023}" presName="process" presStyleCnt="0"/>
      <dgm:spPr/>
    </dgm:pt>
    <dgm:pt modelId="{1978A924-266C-41DA-97F6-77F86254BAE9}" type="pres">
      <dgm:prSet presAssocID="{D355EDD8-E01D-48E1-A391-97F507DABF7C}" presName="composite1" presStyleCnt="0"/>
      <dgm:spPr/>
    </dgm:pt>
    <dgm:pt modelId="{58BF0BF5-4C17-4BD5-8A0C-1156D50A7B40}" type="pres">
      <dgm:prSet presAssocID="{D355EDD8-E01D-48E1-A391-97F507DABF7C}" presName="dummyNode1" presStyleLbl="node1" presStyleIdx="0" presStyleCnt="2"/>
      <dgm:spPr/>
    </dgm:pt>
    <dgm:pt modelId="{6E4AA333-F0BD-4FDA-B6AD-27217A44F16B}" type="pres">
      <dgm:prSet presAssocID="{D355EDD8-E01D-48E1-A391-97F507DABF7C}" presName="childNode1" presStyleLbl="bgAcc1" presStyleIdx="0" presStyleCnt="2" custScaleX="115234" custScaleY="146827">
        <dgm:presLayoutVars>
          <dgm:bulletEnabled val="1"/>
        </dgm:presLayoutVars>
      </dgm:prSet>
      <dgm:spPr/>
    </dgm:pt>
    <dgm:pt modelId="{8BDB8212-CBEB-4A95-90DB-A61E3CEB52B3}" type="pres">
      <dgm:prSet presAssocID="{D355EDD8-E01D-48E1-A391-97F507DABF7C}" presName="childNode1tx" presStyleLbl="bgAcc1" presStyleIdx="0" presStyleCnt="2">
        <dgm:presLayoutVars>
          <dgm:bulletEnabled val="1"/>
        </dgm:presLayoutVars>
      </dgm:prSet>
      <dgm:spPr/>
    </dgm:pt>
    <dgm:pt modelId="{479BCB03-2720-49CE-A9B2-BBF585AC403E}" type="pres">
      <dgm:prSet presAssocID="{D355EDD8-E01D-48E1-A391-97F507DABF7C}" presName="parentNode1" presStyleLbl="node1" presStyleIdx="0" presStyleCnt="2" custLinFactNeighborX="6420" custLinFactNeighborY="7738">
        <dgm:presLayoutVars>
          <dgm:chMax val="1"/>
          <dgm:bulletEnabled val="1"/>
        </dgm:presLayoutVars>
      </dgm:prSet>
      <dgm:spPr/>
    </dgm:pt>
    <dgm:pt modelId="{F1904B19-BF6E-49B9-84AE-9A460022511F}" type="pres">
      <dgm:prSet presAssocID="{D355EDD8-E01D-48E1-A391-97F507DABF7C}" presName="connSite1" presStyleCnt="0"/>
      <dgm:spPr/>
    </dgm:pt>
    <dgm:pt modelId="{D738601E-75E8-49F3-B28A-7B889BBE8392}" type="pres">
      <dgm:prSet presAssocID="{9A937F5A-139C-42C6-979A-5F0A8D8E82E4}" presName="Name9" presStyleLbl="sibTrans2D1" presStyleIdx="0" presStyleCnt="1"/>
      <dgm:spPr/>
    </dgm:pt>
    <dgm:pt modelId="{0351BB1B-2723-4DD7-89ED-7DDDE9A559EB}" type="pres">
      <dgm:prSet presAssocID="{F6983705-6E75-4B86-8016-861F39F719FC}" presName="composite2" presStyleCnt="0"/>
      <dgm:spPr/>
    </dgm:pt>
    <dgm:pt modelId="{71BFD362-7160-479F-B8D0-17A6D35B9BFA}" type="pres">
      <dgm:prSet presAssocID="{F6983705-6E75-4B86-8016-861F39F719FC}" presName="dummyNode2" presStyleLbl="node1" presStyleIdx="0" presStyleCnt="2"/>
      <dgm:spPr/>
    </dgm:pt>
    <dgm:pt modelId="{56F6313C-5736-4E31-8FA2-9717EA4836A0}" type="pres">
      <dgm:prSet presAssocID="{F6983705-6E75-4B86-8016-861F39F719FC}" presName="childNode2" presStyleLbl="bgAcc1" presStyleIdx="1" presStyleCnt="2" custScaleX="112315" custScaleY="140200" custLinFactNeighborX="11697" custLinFactNeighborY="3385">
        <dgm:presLayoutVars>
          <dgm:bulletEnabled val="1"/>
        </dgm:presLayoutVars>
      </dgm:prSet>
      <dgm:spPr/>
    </dgm:pt>
    <dgm:pt modelId="{BDC7F63D-C06B-4E3D-967F-7181710A5C62}" type="pres">
      <dgm:prSet presAssocID="{F6983705-6E75-4B86-8016-861F39F719FC}" presName="childNode2tx" presStyleLbl="bgAcc1" presStyleIdx="1" presStyleCnt="2">
        <dgm:presLayoutVars>
          <dgm:bulletEnabled val="1"/>
        </dgm:presLayoutVars>
      </dgm:prSet>
      <dgm:spPr/>
    </dgm:pt>
    <dgm:pt modelId="{F47EB813-4830-43A8-A9D6-C2D80558A011}" type="pres">
      <dgm:prSet presAssocID="{F6983705-6E75-4B86-8016-861F39F719FC}" presName="parentNode2" presStyleLbl="node1" presStyleIdx="1" presStyleCnt="2" custLinFactNeighborX="-30389" custLinFactNeighborY="-41172">
        <dgm:presLayoutVars>
          <dgm:chMax val="0"/>
          <dgm:bulletEnabled val="1"/>
        </dgm:presLayoutVars>
      </dgm:prSet>
      <dgm:spPr/>
    </dgm:pt>
    <dgm:pt modelId="{0DF7C754-A06B-4D09-879C-81937C045B88}" type="pres">
      <dgm:prSet presAssocID="{F6983705-6E75-4B86-8016-861F39F719FC}" presName="connSite2" presStyleCnt="0"/>
      <dgm:spPr/>
    </dgm:pt>
  </dgm:ptLst>
  <dgm:cxnLst>
    <dgm:cxn modelId="{79708801-128F-432F-87E9-1D6C85E7F1FF}" type="presOf" srcId="{667EFEBB-E3CC-4502-A3C5-8119335AFA10}" destId="{BDC7F63D-C06B-4E3D-967F-7181710A5C62}" srcOrd="1" destOrd="1" presId="urn:microsoft.com/office/officeart/2005/8/layout/hProcess4"/>
    <dgm:cxn modelId="{5D4D140C-8448-4F1A-A23A-543E9035B02E}" type="presOf" srcId="{1E6C393F-39BC-41E7-8592-D4FB562FB931}" destId="{BDC7F63D-C06B-4E3D-967F-7181710A5C62}" srcOrd="1" destOrd="0" presId="urn:microsoft.com/office/officeart/2005/8/layout/hProcess4"/>
    <dgm:cxn modelId="{210FE10F-F5E9-4E3C-AF51-42008CD21318}" srcId="{D355EDD8-E01D-48E1-A391-97F507DABF7C}" destId="{930E29A3-C18F-49D6-8F75-78AE60CE6921}" srcOrd="0" destOrd="0" parTransId="{22A464BA-07C6-47C3-9D18-62D03E5D3F41}" sibTransId="{E04174FC-FD0A-44E4-A8CC-072FF880A357}"/>
    <dgm:cxn modelId="{7C188510-00A9-4FE7-82D9-25D0644B4309}" type="presOf" srcId="{9A937F5A-139C-42C6-979A-5F0A8D8E82E4}" destId="{D738601E-75E8-49F3-B28A-7B889BBE8392}" srcOrd="0" destOrd="0" presId="urn:microsoft.com/office/officeart/2005/8/layout/hProcess4"/>
    <dgm:cxn modelId="{DE7A1513-6D65-44AA-8DDA-5F4B46DB3E23}" srcId="{D355EDD8-E01D-48E1-A391-97F507DABF7C}" destId="{CDEFD6FB-B4E0-486D-92C1-93E81859AC04}" srcOrd="2" destOrd="0" parTransId="{544BF887-914E-4D09-A9B7-D2BB0046AA7A}" sibTransId="{2B216A9D-75EF-428D-B327-D66D00F7425E}"/>
    <dgm:cxn modelId="{4438EF21-A8C0-4525-86B9-6519C986C37C}" type="presOf" srcId="{9580790D-3E6D-4C9C-AF34-90E17F9012C7}" destId="{6E4AA333-F0BD-4FDA-B6AD-27217A44F16B}" srcOrd="0" destOrd="1" presId="urn:microsoft.com/office/officeart/2005/8/layout/hProcess4"/>
    <dgm:cxn modelId="{6EC2DA27-BFCC-412A-AD2C-C58A0C94ECD8}" srcId="{F6983705-6E75-4B86-8016-861F39F719FC}" destId="{1E6C393F-39BC-41E7-8592-D4FB562FB931}" srcOrd="0" destOrd="0" parTransId="{47FAC38B-1A6B-4792-B206-4A4A24E5248E}" sibTransId="{6D5EDF27-04A9-4201-82F1-10BBB17E5A54}"/>
    <dgm:cxn modelId="{A740E72E-29AE-48D2-8B57-172F6EF93D0A}" type="presOf" srcId="{930E29A3-C18F-49D6-8F75-78AE60CE6921}" destId="{8BDB8212-CBEB-4A95-90DB-A61E3CEB52B3}" srcOrd="1" destOrd="0" presId="urn:microsoft.com/office/officeart/2005/8/layout/hProcess4"/>
    <dgm:cxn modelId="{1C220A36-2D55-4599-B37A-5B43CA56C3F0}" type="presOf" srcId="{D355EDD8-E01D-48E1-A391-97F507DABF7C}" destId="{479BCB03-2720-49CE-A9B2-BBF585AC403E}" srcOrd="0" destOrd="0" presId="urn:microsoft.com/office/officeart/2005/8/layout/hProcess4"/>
    <dgm:cxn modelId="{27211E5E-88FA-4F56-8045-318FED16BA49}" srcId="{F6983705-6E75-4B86-8016-861F39F719FC}" destId="{CB944561-A609-4D05-AC05-BE7FE89455B2}" srcOrd="2" destOrd="0" parTransId="{DB9DC886-5F4D-4232-BBB3-F531D7985F34}" sibTransId="{FE9EE214-67C8-4C04-BF04-D4A3FBBC948F}"/>
    <dgm:cxn modelId="{ED93A743-5F5E-41E5-9C5C-F4BF724F52EC}" type="presOf" srcId="{CDEFD6FB-B4E0-486D-92C1-93E81859AC04}" destId="{8BDB8212-CBEB-4A95-90DB-A61E3CEB52B3}" srcOrd="1" destOrd="2" presId="urn:microsoft.com/office/officeart/2005/8/layout/hProcess4"/>
    <dgm:cxn modelId="{7C5B0647-5E60-4CE8-BB0F-47AF916978B7}" type="presOf" srcId="{CDEFD6FB-B4E0-486D-92C1-93E81859AC04}" destId="{6E4AA333-F0BD-4FDA-B6AD-27217A44F16B}" srcOrd="0" destOrd="2" presId="urn:microsoft.com/office/officeart/2005/8/layout/hProcess4"/>
    <dgm:cxn modelId="{C7B46D67-6C61-45AD-AB76-2CEBE0DF6593}" type="presOf" srcId="{9580790D-3E6D-4C9C-AF34-90E17F9012C7}" destId="{8BDB8212-CBEB-4A95-90DB-A61E3CEB52B3}" srcOrd="1" destOrd="1" presId="urn:microsoft.com/office/officeart/2005/8/layout/hProcess4"/>
    <dgm:cxn modelId="{3E70CF4A-6436-4168-A78C-DE974FA52C4F}" type="presOf" srcId="{3A95DE99-8F32-4783-B9A2-EF622DA81165}" destId="{6E4AA333-F0BD-4FDA-B6AD-27217A44F16B}" srcOrd="0" destOrd="4" presId="urn:microsoft.com/office/officeart/2005/8/layout/hProcess4"/>
    <dgm:cxn modelId="{1657896E-1503-48C4-815D-F1FFB2C7C1D8}" type="presOf" srcId="{71BBFB2D-F0A1-4389-A2BD-A22A889D0533}" destId="{8BDB8212-CBEB-4A95-90DB-A61E3CEB52B3}" srcOrd="1" destOrd="3" presId="urn:microsoft.com/office/officeart/2005/8/layout/hProcess4"/>
    <dgm:cxn modelId="{DCC18B51-1C41-40A0-A7C5-817F9A81CD29}" type="presOf" srcId="{CB944561-A609-4D05-AC05-BE7FE89455B2}" destId="{BDC7F63D-C06B-4E3D-967F-7181710A5C62}" srcOrd="1" destOrd="2" presId="urn:microsoft.com/office/officeart/2005/8/layout/hProcess4"/>
    <dgm:cxn modelId="{C2A62585-4B3D-4205-A8E5-0D8187646021}" type="presOf" srcId="{3A95DE99-8F32-4783-B9A2-EF622DA81165}" destId="{8BDB8212-CBEB-4A95-90DB-A61E3CEB52B3}" srcOrd="1" destOrd="4" presId="urn:microsoft.com/office/officeart/2005/8/layout/hProcess4"/>
    <dgm:cxn modelId="{FAA73D86-921F-4176-BD00-EC4B184118FD}" type="presOf" srcId="{F6983705-6E75-4B86-8016-861F39F719FC}" destId="{F47EB813-4830-43A8-A9D6-C2D80558A011}" srcOrd="0" destOrd="0" presId="urn:microsoft.com/office/officeart/2005/8/layout/hProcess4"/>
    <dgm:cxn modelId="{F84C738D-C162-4FDC-8CFA-79F73D376B39}" srcId="{F6983705-6E75-4B86-8016-861F39F719FC}" destId="{667EFEBB-E3CC-4502-A3C5-8119335AFA10}" srcOrd="1" destOrd="0" parTransId="{186D264F-FB04-41C8-ABC0-FC707C470978}" sibTransId="{85704176-6F37-4CC2-850B-F548E918D863}"/>
    <dgm:cxn modelId="{C9A91992-693B-47D5-BE08-98DEA515DD00}" srcId="{09985C4C-4749-413D-860E-19340FA86023}" destId="{D355EDD8-E01D-48E1-A391-97F507DABF7C}" srcOrd="0" destOrd="0" parTransId="{BC427E40-0549-4C22-86F1-F30CC4F02D34}" sibTransId="{9A937F5A-139C-42C6-979A-5F0A8D8E82E4}"/>
    <dgm:cxn modelId="{CFB75196-D0EF-422E-BCEE-9AEF42082DE1}" srcId="{D355EDD8-E01D-48E1-A391-97F507DABF7C}" destId="{3A95DE99-8F32-4783-B9A2-EF622DA81165}" srcOrd="4" destOrd="0" parTransId="{00A67DAA-7190-486E-9E1F-A47A10028626}" sibTransId="{33E844CC-3782-495B-966D-0167392EFCBC}"/>
    <dgm:cxn modelId="{B184B896-2C46-4A8A-B589-1B40F7D5B688}" type="presOf" srcId="{930E29A3-C18F-49D6-8F75-78AE60CE6921}" destId="{6E4AA333-F0BD-4FDA-B6AD-27217A44F16B}" srcOrd="0" destOrd="0" presId="urn:microsoft.com/office/officeart/2005/8/layout/hProcess4"/>
    <dgm:cxn modelId="{5A99ADA3-2A76-4B92-9967-0D94C619593A}" type="presOf" srcId="{09985C4C-4749-413D-860E-19340FA86023}" destId="{9B79E7C0-8EE6-4FEB-A291-9004C5819280}" srcOrd="0" destOrd="0" presId="urn:microsoft.com/office/officeart/2005/8/layout/hProcess4"/>
    <dgm:cxn modelId="{A55AC7BF-644A-4F64-AF4E-525F0ABB2AD0}" type="presOf" srcId="{667EFEBB-E3CC-4502-A3C5-8119335AFA10}" destId="{56F6313C-5736-4E31-8FA2-9717EA4836A0}" srcOrd="0" destOrd="1" presId="urn:microsoft.com/office/officeart/2005/8/layout/hProcess4"/>
    <dgm:cxn modelId="{0AA2FBCC-0F91-423B-944F-EACEF9C0BD27}" type="presOf" srcId="{1E6C393F-39BC-41E7-8592-D4FB562FB931}" destId="{56F6313C-5736-4E31-8FA2-9717EA4836A0}" srcOrd="0" destOrd="0" presId="urn:microsoft.com/office/officeart/2005/8/layout/hProcess4"/>
    <dgm:cxn modelId="{89D5C6D3-3000-490F-B87D-D0AE802F3746}" srcId="{D355EDD8-E01D-48E1-A391-97F507DABF7C}" destId="{71BBFB2D-F0A1-4389-A2BD-A22A889D0533}" srcOrd="3" destOrd="0" parTransId="{25CF8C79-CD71-415C-8EFD-16BACB33BED4}" sibTransId="{C6F65E12-12DE-4A20-AA8B-7EA81D68DBE0}"/>
    <dgm:cxn modelId="{B852C1D6-BFF4-42E2-921C-DDA30C9A0F3E}" type="presOf" srcId="{CB944561-A609-4D05-AC05-BE7FE89455B2}" destId="{56F6313C-5736-4E31-8FA2-9717EA4836A0}" srcOrd="0" destOrd="2" presId="urn:microsoft.com/office/officeart/2005/8/layout/hProcess4"/>
    <dgm:cxn modelId="{5BE564D8-D7D4-4805-AA6B-E4BE3FDAD050}" srcId="{09985C4C-4749-413D-860E-19340FA86023}" destId="{F6983705-6E75-4B86-8016-861F39F719FC}" srcOrd="1" destOrd="0" parTransId="{7C46B6CB-9366-4226-84DA-9977EB0B58DD}" sibTransId="{BF92F632-9D2C-4A82-AA59-F9742C65987F}"/>
    <dgm:cxn modelId="{551105E9-68FB-4F71-9889-955EC4E204E1}" type="presOf" srcId="{71BBFB2D-F0A1-4389-A2BD-A22A889D0533}" destId="{6E4AA333-F0BD-4FDA-B6AD-27217A44F16B}" srcOrd="0" destOrd="3" presId="urn:microsoft.com/office/officeart/2005/8/layout/hProcess4"/>
    <dgm:cxn modelId="{49774BFA-72D8-417A-BA59-816A98B2D084}" srcId="{D355EDD8-E01D-48E1-A391-97F507DABF7C}" destId="{9580790D-3E6D-4C9C-AF34-90E17F9012C7}" srcOrd="1" destOrd="0" parTransId="{74C34976-B1C9-43C7-9FA9-C73DDED2E5E1}" sibTransId="{A7014752-C9B2-46E4-9A40-29CAB09037DD}"/>
    <dgm:cxn modelId="{3B2F0E39-D30C-4EC8-A1FF-883FB94B71EA}" type="presParOf" srcId="{9B79E7C0-8EE6-4FEB-A291-9004C5819280}" destId="{B5AFF7B1-F151-401C-B221-9C48D2B6D856}" srcOrd="0" destOrd="0" presId="urn:microsoft.com/office/officeart/2005/8/layout/hProcess4"/>
    <dgm:cxn modelId="{E6C13B69-F49C-4DDE-BFE8-5F792A52028F}" type="presParOf" srcId="{9B79E7C0-8EE6-4FEB-A291-9004C5819280}" destId="{811355F3-58C7-41DA-904E-3461A03392C9}" srcOrd="1" destOrd="0" presId="urn:microsoft.com/office/officeart/2005/8/layout/hProcess4"/>
    <dgm:cxn modelId="{8E5394D0-A481-4E50-AA8E-E6A1E86104E3}" type="presParOf" srcId="{9B79E7C0-8EE6-4FEB-A291-9004C5819280}" destId="{CE07EA0F-1A31-455B-A3CE-B6CA9AB95EF4}" srcOrd="2" destOrd="0" presId="urn:microsoft.com/office/officeart/2005/8/layout/hProcess4"/>
    <dgm:cxn modelId="{B3E61BEC-4C5C-4751-A356-6F69EAA16739}" type="presParOf" srcId="{CE07EA0F-1A31-455B-A3CE-B6CA9AB95EF4}" destId="{1978A924-266C-41DA-97F6-77F86254BAE9}" srcOrd="0" destOrd="0" presId="urn:microsoft.com/office/officeart/2005/8/layout/hProcess4"/>
    <dgm:cxn modelId="{02858B1C-E225-48C9-9D35-2DEF32EB893E}" type="presParOf" srcId="{1978A924-266C-41DA-97F6-77F86254BAE9}" destId="{58BF0BF5-4C17-4BD5-8A0C-1156D50A7B40}" srcOrd="0" destOrd="0" presId="urn:microsoft.com/office/officeart/2005/8/layout/hProcess4"/>
    <dgm:cxn modelId="{EE39A98C-7906-404F-A733-993F8470D07F}" type="presParOf" srcId="{1978A924-266C-41DA-97F6-77F86254BAE9}" destId="{6E4AA333-F0BD-4FDA-B6AD-27217A44F16B}" srcOrd="1" destOrd="0" presId="urn:microsoft.com/office/officeart/2005/8/layout/hProcess4"/>
    <dgm:cxn modelId="{2FFCC4A2-1438-42A9-B9BF-CD261D18D8F8}" type="presParOf" srcId="{1978A924-266C-41DA-97F6-77F86254BAE9}" destId="{8BDB8212-CBEB-4A95-90DB-A61E3CEB52B3}" srcOrd="2" destOrd="0" presId="urn:microsoft.com/office/officeart/2005/8/layout/hProcess4"/>
    <dgm:cxn modelId="{83DE069D-BCDD-4E96-AFA6-4B084A51B10B}" type="presParOf" srcId="{1978A924-266C-41DA-97F6-77F86254BAE9}" destId="{479BCB03-2720-49CE-A9B2-BBF585AC403E}" srcOrd="3" destOrd="0" presId="urn:microsoft.com/office/officeart/2005/8/layout/hProcess4"/>
    <dgm:cxn modelId="{FBAB832A-F0D1-4A7C-B34A-83503BA9242F}" type="presParOf" srcId="{1978A924-266C-41DA-97F6-77F86254BAE9}" destId="{F1904B19-BF6E-49B9-84AE-9A460022511F}" srcOrd="4" destOrd="0" presId="urn:microsoft.com/office/officeart/2005/8/layout/hProcess4"/>
    <dgm:cxn modelId="{5229859E-3FD7-4847-B3DD-57F28C7AD5E9}" type="presParOf" srcId="{CE07EA0F-1A31-455B-A3CE-B6CA9AB95EF4}" destId="{D738601E-75E8-49F3-B28A-7B889BBE8392}" srcOrd="1" destOrd="0" presId="urn:microsoft.com/office/officeart/2005/8/layout/hProcess4"/>
    <dgm:cxn modelId="{5569E073-60D8-4097-B17C-1DF0B77E2361}" type="presParOf" srcId="{CE07EA0F-1A31-455B-A3CE-B6CA9AB95EF4}" destId="{0351BB1B-2723-4DD7-89ED-7DDDE9A559EB}" srcOrd="2" destOrd="0" presId="urn:microsoft.com/office/officeart/2005/8/layout/hProcess4"/>
    <dgm:cxn modelId="{96F96544-5C45-4699-80A3-55513035B014}" type="presParOf" srcId="{0351BB1B-2723-4DD7-89ED-7DDDE9A559EB}" destId="{71BFD362-7160-479F-B8D0-17A6D35B9BFA}" srcOrd="0" destOrd="0" presId="urn:microsoft.com/office/officeart/2005/8/layout/hProcess4"/>
    <dgm:cxn modelId="{704FB151-72D6-48A9-8BD7-026BC2E7FD63}" type="presParOf" srcId="{0351BB1B-2723-4DD7-89ED-7DDDE9A559EB}" destId="{56F6313C-5736-4E31-8FA2-9717EA4836A0}" srcOrd="1" destOrd="0" presId="urn:microsoft.com/office/officeart/2005/8/layout/hProcess4"/>
    <dgm:cxn modelId="{355289A9-B0D7-433B-9534-54DACC9034D3}" type="presParOf" srcId="{0351BB1B-2723-4DD7-89ED-7DDDE9A559EB}" destId="{BDC7F63D-C06B-4E3D-967F-7181710A5C62}" srcOrd="2" destOrd="0" presId="urn:microsoft.com/office/officeart/2005/8/layout/hProcess4"/>
    <dgm:cxn modelId="{E2305584-2E44-4FF5-9ACF-A89B09019E26}" type="presParOf" srcId="{0351BB1B-2723-4DD7-89ED-7DDDE9A559EB}" destId="{F47EB813-4830-43A8-A9D6-C2D80558A011}" srcOrd="3" destOrd="0" presId="urn:microsoft.com/office/officeart/2005/8/layout/hProcess4"/>
    <dgm:cxn modelId="{50A023F9-09F4-4CCC-8B31-EC7339AAA079}" type="presParOf" srcId="{0351BB1B-2723-4DD7-89ED-7DDDE9A559EB}" destId="{0DF7C754-A06B-4D09-879C-81937C045B8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F0DEA2-54EC-47F8-B7F5-5D7E49067E8F}" type="doc">
      <dgm:prSet loTypeId="urn:microsoft.com/office/officeart/2005/8/layout/chevron1" loCatId="process" qsTypeId="urn:microsoft.com/office/officeart/2005/8/quickstyle/simple3" qsCatId="simple" csTypeId="urn:microsoft.com/office/officeart/2005/8/colors/accent6_3" csCatId="accent6" phldr="1"/>
      <dgm:spPr/>
    </dgm:pt>
    <dgm:pt modelId="{BC13FDA4-A848-4310-AEDB-D114A185EE31}">
      <dgm:prSet phldrT="[Text]"/>
      <dgm:spPr/>
      <dgm:t>
        <a:bodyPr/>
        <a:lstStyle/>
        <a:p>
          <a:r>
            <a:rPr lang="en-US" b="1" dirty="0">
              <a:solidFill>
                <a:srgbClr val="404040"/>
              </a:solidFill>
            </a:rPr>
            <a:t>Initiation</a:t>
          </a:r>
        </a:p>
      </dgm:t>
    </dgm:pt>
    <dgm:pt modelId="{6FD32204-DB15-4955-B52E-0661FE4B9269}" type="parTrans" cxnId="{FFE70978-9E9F-441E-AEC4-660BFED5C496}">
      <dgm:prSet/>
      <dgm:spPr/>
      <dgm:t>
        <a:bodyPr/>
        <a:lstStyle/>
        <a:p>
          <a:endParaRPr lang="en-US">
            <a:solidFill>
              <a:srgbClr val="404040"/>
            </a:solidFill>
          </a:endParaRPr>
        </a:p>
      </dgm:t>
    </dgm:pt>
    <dgm:pt modelId="{BB37F61E-EA74-4440-B1E7-E7DDD9A90FA9}" type="sibTrans" cxnId="{FFE70978-9E9F-441E-AEC4-660BFED5C496}">
      <dgm:prSet/>
      <dgm:spPr/>
      <dgm:t>
        <a:bodyPr/>
        <a:lstStyle/>
        <a:p>
          <a:endParaRPr lang="en-US">
            <a:solidFill>
              <a:srgbClr val="404040"/>
            </a:solidFill>
          </a:endParaRPr>
        </a:p>
      </dgm:t>
    </dgm:pt>
    <dgm:pt modelId="{C9AD4269-F5B8-4C5C-8F54-5D81256F8BAD}">
      <dgm:prSet phldrT="[Text]"/>
      <dgm:spPr/>
      <dgm:t>
        <a:bodyPr/>
        <a:lstStyle/>
        <a:p>
          <a:r>
            <a:rPr lang="en-US" b="1" dirty="0">
              <a:solidFill>
                <a:srgbClr val="404040"/>
              </a:solidFill>
            </a:rPr>
            <a:t>Planning - Sprint 0</a:t>
          </a:r>
        </a:p>
      </dgm:t>
    </dgm:pt>
    <dgm:pt modelId="{FDBBDCE3-2557-451D-817C-2C2ABDEA651E}" type="parTrans" cxnId="{3A60FBB7-D0DC-4C67-8657-BA7031A6326B}">
      <dgm:prSet/>
      <dgm:spPr/>
      <dgm:t>
        <a:bodyPr/>
        <a:lstStyle/>
        <a:p>
          <a:endParaRPr lang="en-US">
            <a:solidFill>
              <a:srgbClr val="404040"/>
            </a:solidFill>
          </a:endParaRPr>
        </a:p>
      </dgm:t>
    </dgm:pt>
    <dgm:pt modelId="{8F8BBE18-A986-417A-B992-E3C1383D6389}" type="sibTrans" cxnId="{3A60FBB7-D0DC-4C67-8657-BA7031A6326B}">
      <dgm:prSet/>
      <dgm:spPr/>
      <dgm:t>
        <a:bodyPr/>
        <a:lstStyle/>
        <a:p>
          <a:endParaRPr lang="en-US">
            <a:solidFill>
              <a:srgbClr val="404040"/>
            </a:solidFill>
          </a:endParaRPr>
        </a:p>
      </dgm:t>
    </dgm:pt>
    <dgm:pt modelId="{E67A3FE4-3D0C-4268-B1A7-58F6C967CEF6}">
      <dgm:prSet phldrT="[Text]"/>
      <dgm:spPr/>
      <dgm:t>
        <a:bodyPr/>
        <a:lstStyle/>
        <a:p>
          <a:r>
            <a:rPr lang="en-US" b="1" dirty="0">
              <a:solidFill>
                <a:srgbClr val="404040"/>
              </a:solidFill>
            </a:rPr>
            <a:t>Execution - Sprints 1-n</a:t>
          </a:r>
        </a:p>
      </dgm:t>
    </dgm:pt>
    <dgm:pt modelId="{27460177-5EC7-40CD-8BE4-32067AF3C015}" type="parTrans" cxnId="{316C43D2-B4B7-47E8-B835-8DBC9FCAB624}">
      <dgm:prSet/>
      <dgm:spPr/>
      <dgm:t>
        <a:bodyPr/>
        <a:lstStyle/>
        <a:p>
          <a:endParaRPr lang="en-US">
            <a:solidFill>
              <a:srgbClr val="404040"/>
            </a:solidFill>
          </a:endParaRPr>
        </a:p>
      </dgm:t>
    </dgm:pt>
    <dgm:pt modelId="{D88E19D8-C4C7-4779-ACDC-21F1D5CD2B88}" type="sibTrans" cxnId="{316C43D2-B4B7-47E8-B835-8DBC9FCAB624}">
      <dgm:prSet/>
      <dgm:spPr/>
      <dgm:t>
        <a:bodyPr/>
        <a:lstStyle/>
        <a:p>
          <a:endParaRPr lang="en-US">
            <a:solidFill>
              <a:srgbClr val="404040"/>
            </a:solidFill>
          </a:endParaRPr>
        </a:p>
      </dgm:t>
    </dgm:pt>
    <dgm:pt modelId="{81EE1404-8F79-4A0F-BABD-55C3B16EAA7F}">
      <dgm:prSet/>
      <dgm:spPr/>
      <dgm:t>
        <a:bodyPr/>
        <a:lstStyle/>
        <a:p>
          <a:r>
            <a:rPr lang="en-US" dirty="0">
              <a:solidFill>
                <a:srgbClr val="404040"/>
              </a:solidFill>
            </a:rPr>
            <a:t>Determine Product Owner, Scrum Master, and team</a:t>
          </a:r>
        </a:p>
      </dgm:t>
    </dgm:pt>
    <dgm:pt modelId="{16420E2D-5D49-46CA-9E4E-6BB1E0E5651A}" type="parTrans" cxnId="{E13C6AB4-40C3-4D21-A987-7DAA938A951F}">
      <dgm:prSet/>
      <dgm:spPr/>
      <dgm:t>
        <a:bodyPr/>
        <a:lstStyle/>
        <a:p>
          <a:endParaRPr lang="en-US">
            <a:solidFill>
              <a:srgbClr val="404040"/>
            </a:solidFill>
          </a:endParaRPr>
        </a:p>
      </dgm:t>
    </dgm:pt>
    <dgm:pt modelId="{F7CCFFD2-6956-4B50-9235-78E019F9D2D4}" type="sibTrans" cxnId="{E13C6AB4-40C3-4D21-A987-7DAA938A951F}">
      <dgm:prSet/>
      <dgm:spPr/>
      <dgm:t>
        <a:bodyPr/>
        <a:lstStyle/>
        <a:p>
          <a:endParaRPr lang="en-US">
            <a:solidFill>
              <a:srgbClr val="404040"/>
            </a:solidFill>
          </a:endParaRPr>
        </a:p>
      </dgm:t>
    </dgm:pt>
    <dgm:pt modelId="{D90DAB42-905D-420E-AB2B-6A2C3238626D}">
      <dgm:prSet/>
      <dgm:spPr/>
      <dgm:t>
        <a:bodyPr/>
        <a:lstStyle/>
        <a:p>
          <a:r>
            <a:rPr lang="en-US" dirty="0">
              <a:solidFill>
                <a:srgbClr val="404040"/>
              </a:solidFill>
            </a:rPr>
            <a:t>Build product backlog (w/ story point estimates)</a:t>
          </a:r>
        </a:p>
      </dgm:t>
    </dgm:pt>
    <dgm:pt modelId="{287F20E4-8588-4C8B-A5B3-A69579CA486E}" type="parTrans" cxnId="{192888EF-2EE3-49F1-8E27-6F7E1D7F59A4}">
      <dgm:prSet/>
      <dgm:spPr/>
      <dgm:t>
        <a:bodyPr/>
        <a:lstStyle/>
        <a:p>
          <a:endParaRPr lang="en-US">
            <a:solidFill>
              <a:srgbClr val="404040"/>
            </a:solidFill>
          </a:endParaRPr>
        </a:p>
      </dgm:t>
    </dgm:pt>
    <dgm:pt modelId="{01DA4698-7CED-44C2-8DB5-E443747FF816}" type="sibTrans" cxnId="{192888EF-2EE3-49F1-8E27-6F7E1D7F59A4}">
      <dgm:prSet/>
      <dgm:spPr/>
      <dgm:t>
        <a:bodyPr/>
        <a:lstStyle/>
        <a:p>
          <a:endParaRPr lang="en-US">
            <a:solidFill>
              <a:srgbClr val="404040"/>
            </a:solidFill>
          </a:endParaRPr>
        </a:p>
      </dgm:t>
    </dgm:pt>
    <dgm:pt modelId="{B8DC7F79-A939-4CF7-BF77-0AC48691C6D1}">
      <dgm:prSet/>
      <dgm:spPr/>
      <dgm:t>
        <a:bodyPr/>
        <a:lstStyle/>
        <a:p>
          <a:r>
            <a:rPr lang="en-US" dirty="0">
              <a:solidFill>
                <a:srgbClr val="404040"/>
              </a:solidFill>
            </a:rPr>
            <a:t>Sprint planning meeting to determine sprint backlog</a:t>
          </a:r>
        </a:p>
      </dgm:t>
    </dgm:pt>
    <dgm:pt modelId="{5612B3B6-4D21-4C28-A36E-4BA4597638F1}" type="parTrans" cxnId="{98B1DA7A-BFCE-47C2-A98E-203FB96DAF4A}">
      <dgm:prSet/>
      <dgm:spPr/>
      <dgm:t>
        <a:bodyPr/>
        <a:lstStyle/>
        <a:p>
          <a:endParaRPr lang="en-US">
            <a:solidFill>
              <a:srgbClr val="404040"/>
            </a:solidFill>
          </a:endParaRPr>
        </a:p>
      </dgm:t>
    </dgm:pt>
    <dgm:pt modelId="{8F3CA611-6B99-456B-B864-9051E70D04E2}" type="sibTrans" cxnId="{98B1DA7A-BFCE-47C2-A98E-203FB96DAF4A}">
      <dgm:prSet/>
      <dgm:spPr/>
      <dgm:t>
        <a:bodyPr/>
        <a:lstStyle/>
        <a:p>
          <a:endParaRPr lang="en-US">
            <a:solidFill>
              <a:srgbClr val="404040"/>
            </a:solidFill>
          </a:endParaRPr>
        </a:p>
      </dgm:t>
    </dgm:pt>
    <dgm:pt modelId="{2AD6128F-6F5F-4E53-B988-FB850F8CD4A1}">
      <dgm:prSet/>
      <dgm:spPr/>
      <dgm:t>
        <a:bodyPr/>
        <a:lstStyle/>
        <a:p>
          <a:r>
            <a:rPr lang="en-US" b="1" dirty="0">
              <a:solidFill>
                <a:srgbClr val="404040"/>
              </a:solidFill>
            </a:rPr>
            <a:t>Release - Sprint n+1</a:t>
          </a:r>
        </a:p>
      </dgm:t>
    </dgm:pt>
    <dgm:pt modelId="{BA20DBE6-336F-463C-9CF8-3B4E0344A0AA}" type="parTrans" cxnId="{82BA7650-837D-463C-A0E4-754F2E4FEEE3}">
      <dgm:prSet/>
      <dgm:spPr/>
      <dgm:t>
        <a:bodyPr/>
        <a:lstStyle/>
        <a:p>
          <a:endParaRPr lang="en-US">
            <a:solidFill>
              <a:srgbClr val="404040"/>
            </a:solidFill>
          </a:endParaRPr>
        </a:p>
      </dgm:t>
    </dgm:pt>
    <dgm:pt modelId="{0F9046FB-09B8-4851-9DD8-C21C9484443F}" type="sibTrans" cxnId="{82BA7650-837D-463C-A0E4-754F2E4FEEE3}">
      <dgm:prSet/>
      <dgm:spPr/>
      <dgm:t>
        <a:bodyPr/>
        <a:lstStyle/>
        <a:p>
          <a:endParaRPr lang="en-US">
            <a:solidFill>
              <a:srgbClr val="404040"/>
            </a:solidFill>
          </a:endParaRPr>
        </a:p>
      </dgm:t>
    </dgm:pt>
    <dgm:pt modelId="{D634AE3B-F3BD-4D9C-A430-06E42C9B96D7}">
      <dgm:prSet/>
      <dgm:spPr/>
      <dgm:t>
        <a:bodyPr/>
        <a:lstStyle/>
        <a:p>
          <a:r>
            <a:rPr lang="en-US" b="1" dirty="0">
              <a:solidFill>
                <a:srgbClr val="404040"/>
              </a:solidFill>
            </a:rPr>
            <a:t>Closure</a:t>
          </a:r>
        </a:p>
      </dgm:t>
    </dgm:pt>
    <dgm:pt modelId="{34014FC6-00D8-4AE2-92C5-C7217BBAFCC1}" type="parTrans" cxnId="{3AA97078-F2EA-4029-A071-F1F6359FC07F}">
      <dgm:prSet/>
      <dgm:spPr/>
      <dgm:t>
        <a:bodyPr/>
        <a:lstStyle/>
        <a:p>
          <a:endParaRPr lang="en-US">
            <a:solidFill>
              <a:srgbClr val="404040"/>
            </a:solidFill>
          </a:endParaRPr>
        </a:p>
      </dgm:t>
    </dgm:pt>
    <dgm:pt modelId="{6CD9CF4C-DF87-4465-AF8E-4DB4F403535A}" type="sibTrans" cxnId="{3AA97078-F2EA-4029-A071-F1F6359FC07F}">
      <dgm:prSet/>
      <dgm:spPr/>
      <dgm:t>
        <a:bodyPr/>
        <a:lstStyle/>
        <a:p>
          <a:endParaRPr lang="en-US">
            <a:solidFill>
              <a:srgbClr val="404040"/>
            </a:solidFill>
          </a:endParaRPr>
        </a:p>
      </dgm:t>
    </dgm:pt>
    <dgm:pt modelId="{CFDBACEF-4D86-48B8-8BBD-9F724AAF02F1}">
      <dgm:prSet/>
      <dgm:spPr/>
      <dgm:t>
        <a:bodyPr/>
        <a:lstStyle/>
        <a:p>
          <a:r>
            <a:rPr lang="en-US" dirty="0">
              <a:solidFill>
                <a:srgbClr val="404040"/>
              </a:solidFill>
            </a:rPr>
            <a:t>Conduct  final retrospective</a:t>
          </a:r>
        </a:p>
      </dgm:t>
    </dgm:pt>
    <dgm:pt modelId="{53D2C77B-9D90-4984-AFBC-B4DEB122D853}" type="parTrans" cxnId="{D1A293F7-882F-4872-A200-82234385982B}">
      <dgm:prSet/>
      <dgm:spPr/>
      <dgm:t>
        <a:bodyPr/>
        <a:lstStyle/>
        <a:p>
          <a:endParaRPr lang="en-US">
            <a:solidFill>
              <a:srgbClr val="404040"/>
            </a:solidFill>
          </a:endParaRPr>
        </a:p>
      </dgm:t>
    </dgm:pt>
    <dgm:pt modelId="{6DAABDC5-AF1A-4375-B2E9-2CED09863D04}" type="sibTrans" cxnId="{D1A293F7-882F-4872-A200-82234385982B}">
      <dgm:prSet/>
      <dgm:spPr/>
      <dgm:t>
        <a:bodyPr/>
        <a:lstStyle/>
        <a:p>
          <a:endParaRPr lang="en-US">
            <a:solidFill>
              <a:srgbClr val="404040"/>
            </a:solidFill>
          </a:endParaRPr>
        </a:p>
      </dgm:t>
    </dgm:pt>
    <dgm:pt modelId="{2FF84BFD-0ECE-4319-8DD7-9EAF6BEC5B33}">
      <dgm:prSet/>
      <dgm:spPr/>
      <dgm:t>
        <a:bodyPr/>
        <a:lstStyle/>
        <a:p>
          <a:r>
            <a:rPr lang="en-US" dirty="0">
              <a:solidFill>
                <a:srgbClr val="404040"/>
              </a:solidFill>
            </a:rPr>
            <a:t>Execute implementation plan</a:t>
          </a:r>
        </a:p>
      </dgm:t>
    </dgm:pt>
    <dgm:pt modelId="{7A35117B-E6D5-4E76-A652-2C949FF2C34A}" type="parTrans" cxnId="{0FB9AC35-0352-4F6C-AF3B-E1DBE226C856}">
      <dgm:prSet/>
      <dgm:spPr/>
      <dgm:t>
        <a:bodyPr/>
        <a:lstStyle/>
        <a:p>
          <a:endParaRPr lang="en-US">
            <a:solidFill>
              <a:srgbClr val="404040"/>
            </a:solidFill>
          </a:endParaRPr>
        </a:p>
      </dgm:t>
    </dgm:pt>
    <dgm:pt modelId="{F8FC8AAD-ADF9-4F5D-9E62-0BA8B7E8F6CA}" type="sibTrans" cxnId="{0FB9AC35-0352-4F6C-AF3B-E1DBE226C856}">
      <dgm:prSet/>
      <dgm:spPr/>
      <dgm:t>
        <a:bodyPr/>
        <a:lstStyle/>
        <a:p>
          <a:endParaRPr lang="en-US">
            <a:solidFill>
              <a:srgbClr val="404040"/>
            </a:solidFill>
          </a:endParaRPr>
        </a:p>
      </dgm:t>
    </dgm:pt>
    <dgm:pt modelId="{37DC0DE4-35EB-4DA6-BA6A-BC700F46CB0C}">
      <dgm:prSet/>
      <dgm:spPr/>
      <dgm:t>
        <a:bodyPr/>
        <a:lstStyle/>
        <a:p>
          <a:r>
            <a:rPr lang="en-US" dirty="0">
              <a:solidFill>
                <a:srgbClr val="404040"/>
              </a:solidFill>
            </a:rPr>
            <a:t>Daily Scrum meetings</a:t>
          </a:r>
        </a:p>
      </dgm:t>
    </dgm:pt>
    <dgm:pt modelId="{CA3F2FD3-E8D7-4D3A-AB40-662C255C60EF}" type="parTrans" cxnId="{E83AAE85-40B0-45C2-9D3D-DAA783ECBE17}">
      <dgm:prSet/>
      <dgm:spPr/>
      <dgm:t>
        <a:bodyPr/>
        <a:lstStyle/>
        <a:p>
          <a:endParaRPr lang="en-US">
            <a:solidFill>
              <a:srgbClr val="404040"/>
            </a:solidFill>
          </a:endParaRPr>
        </a:p>
      </dgm:t>
    </dgm:pt>
    <dgm:pt modelId="{51939CD4-FCBB-4473-BCD1-AF434E7C1016}" type="sibTrans" cxnId="{E83AAE85-40B0-45C2-9D3D-DAA783ECBE17}">
      <dgm:prSet/>
      <dgm:spPr/>
      <dgm:t>
        <a:bodyPr/>
        <a:lstStyle/>
        <a:p>
          <a:endParaRPr lang="en-US">
            <a:solidFill>
              <a:srgbClr val="404040"/>
            </a:solidFill>
          </a:endParaRPr>
        </a:p>
      </dgm:t>
    </dgm:pt>
    <dgm:pt modelId="{941A8EA5-CE62-4C6C-A8A9-F6D18CB7F874}">
      <dgm:prSet/>
      <dgm:spPr/>
      <dgm:t>
        <a:bodyPr/>
        <a:lstStyle/>
        <a:p>
          <a:r>
            <a:rPr lang="en-US" dirty="0">
              <a:solidFill>
                <a:srgbClr val="404040"/>
              </a:solidFill>
            </a:rPr>
            <a:t>Determine non-functional requirements</a:t>
          </a:r>
        </a:p>
      </dgm:t>
    </dgm:pt>
    <dgm:pt modelId="{78D0E973-0926-439F-B1BE-7A6605936B13}" type="parTrans" cxnId="{F785C3E6-9865-4A41-A0A8-E08041587E28}">
      <dgm:prSet/>
      <dgm:spPr/>
      <dgm:t>
        <a:bodyPr/>
        <a:lstStyle/>
        <a:p>
          <a:endParaRPr lang="en-US">
            <a:solidFill>
              <a:srgbClr val="404040"/>
            </a:solidFill>
          </a:endParaRPr>
        </a:p>
      </dgm:t>
    </dgm:pt>
    <dgm:pt modelId="{4623934C-CAF7-428A-987A-B88ECF4AAF3A}" type="sibTrans" cxnId="{F785C3E6-9865-4A41-A0A8-E08041587E28}">
      <dgm:prSet/>
      <dgm:spPr/>
      <dgm:t>
        <a:bodyPr/>
        <a:lstStyle/>
        <a:p>
          <a:endParaRPr lang="en-US">
            <a:solidFill>
              <a:srgbClr val="404040"/>
            </a:solidFill>
          </a:endParaRPr>
        </a:p>
      </dgm:t>
    </dgm:pt>
    <dgm:pt modelId="{380C2A6F-BEE0-4D51-99AF-9028CAC0A401}">
      <dgm:prSet/>
      <dgm:spPr/>
      <dgm:t>
        <a:bodyPr/>
        <a:lstStyle/>
        <a:p>
          <a:r>
            <a:rPr lang="en-US" dirty="0">
              <a:solidFill>
                <a:srgbClr val="404040"/>
              </a:solidFill>
            </a:rPr>
            <a:t>Project approval and activation</a:t>
          </a:r>
        </a:p>
      </dgm:t>
    </dgm:pt>
    <dgm:pt modelId="{F53B4D31-9C2C-433B-BF77-586453A39C45}" type="parTrans" cxnId="{493D7005-39E5-4405-B9A8-07027D8D8CCD}">
      <dgm:prSet/>
      <dgm:spPr/>
      <dgm:t>
        <a:bodyPr/>
        <a:lstStyle/>
        <a:p>
          <a:endParaRPr lang="en-US">
            <a:solidFill>
              <a:srgbClr val="404040"/>
            </a:solidFill>
          </a:endParaRPr>
        </a:p>
      </dgm:t>
    </dgm:pt>
    <dgm:pt modelId="{7C5C9BBF-05AF-48EF-8B7F-D2DCCF0A7194}" type="sibTrans" cxnId="{493D7005-39E5-4405-B9A8-07027D8D8CCD}">
      <dgm:prSet/>
      <dgm:spPr/>
      <dgm:t>
        <a:bodyPr/>
        <a:lstStyle/>
        <a:p>
          <a:endParaRPr lang="en-US">
            <a:solidFill>
              <a:srgbClr val="404040"/>
            </a:solidFill>
          </a:endParaRPr>
        </a:p>
      </dgm:t>
    </dgm:pt>
    <dgm:pt modelId="{14AEF2B7-F7B3-4E87-ABEA-5D4816E8BFD6}">
      <dgm:prSet/>
      <dgm:spPr/>
      <dgm:t>
        <a:bodyPr/>
        <a:lstStyle/>
        <a:p>
          <a:r>
            <a:rPr lang="en-US" dirty="0">
              <a:solidFill>
                <a:srgbClr val="404040"/>
              </a:solidFill>
            </a:rPr>
            <a:t>Address architectural needs and environments</a:t>
          </a:r>
        </a:p>
      </dgm:t>
    </dgm:pt>
    <dgm:pt modelId="{4B6D3725-EF3E-4B34-80CC-FA3FB02B602E}" type="parTrans" cxnId="{43396B7F-89C7-4E7A-99BF-6FF81FE67860}">
      <dgm:prSet/>
      <dgm:spPr/>
      <dgm:t>
        <a:bodyPr/>
        <a:lstStyle/>
        <a:p>
          <a:endParaRPr lang="en-US">
            <a:solidFill>
              <a:srgbClr val="404040"/>
            </a:solidFill>
          </a:endParaRPr>
        </a:p>
      </dgm:t>
    </dgm:pt>
    <dgm:pt modelId="{549E7E34-BA3B-4FBC-88D9-7502C2CB5D97}" type="sibTrans" cxnId="{43396B7F-89C7-4E7A-99BF-6FF81FE67860}">
      <dgm:prSet/>
      <dgm:spPr/>
      <dgm:t>
        <a:bodyPr/>
        <a:lstStyle/>
        <a:p>
          <a:endParaRPr lang="en-US">
            <a:solidFill>
              <a:srgbClr val="404040"/>
            </a:solidFill>
          </a:endParaRPr>
        </a:p>
      </dgm:t>
    </dgm:pt>
    <dgm:pt modelId="{C412E4A2-C6E0-453A-8CEF-A9A10CEA6D45}">
      <dgm:prSet/>
      <dgm:spPr/>
      <dgm:t>
        <a:bodyPr/>
        <a:lstStyle/>
        <a:p>
          <a:r>
            <a:rPr lang="en-US" dirty="0">
              <a:solidFill>
                <a:srgbClr val="404040"/>
              </a:solidFill>
            </a:rPr>
            <a:t>Daily Scrum meetings</a:t>
          </a:r>
        </a:p>
      </dgm:t>
    </dgm:pt>
    <dgm:pt modelId="{420E172B-2AB7-4497-974E-E4BD161C723D}" type="parTrans" cxnId="{7B420C2B-E373-4784-B0CA-360A24560F72}">
      <dgm:prSet/>
      <dgm:spPr/>
      <dgm:t>
        <a:bodyPr/>
        <a:lstStyle/>
        <a:p>
          <a:endParaRPr lang="en-US">
            <a:solidFill>
              <a:srgbClr val="404040"/>
            </a:solidFill>
          </a:endParaRPr>
        </a:p>
      </dgm:t>
    </dgm:pt>
    <dgm:pt modelId="{07D9CE93-A670-4761-B0F6-E3BBEDA4EDBD}" type="sibTrans" cxnId="{7B420C2B-E373-4784-B0CA-360A24560F72}">
      <dgm:prSet/>
      <dgm:spPr/>
      <dgm:t>
        <a:bodyPr/>
        <a:lstStyle/>
        <a:p>
          <a:endParaRPr lang="en-US">
            <a:solidFill>
              <a:srgbClr val="404040"/>
            </a:solidFill>
          </a:endParaRPr>
        </a:p>
      </dgm:t>
    </dgm:pt>
    <dgm:pt modelId="{2C4CA7C8-239A-4521-91A0-283EB4DB6C69}">
      <dgm:prSet/>
      <dgm:spPr/>
      <dgm:t>
        <a:bodyPr/>
        <a:lstStyle/>
        <a:p>
          <a:r>
            <a:rPr lang="en-US" dirty="0">
              <a:solidFill>
                <a:srgbClr val="404040"/>
              </a:solidFill>
            </a:rPr>
            <a:t>Burn-down and velocity checks</a:t>
          </a:r>
        </a:p>
      </dgm:t>
    </dgm:pt>
    <dgm:pt modelId="{6825CB67-CE6F-4A46-9047-BE42E2060ABC}" type="parTrans" cxnId="{847C415E-C3EF-4BCF-9DE7-4D8ED23E480B}">
      <dgm:prSet/>
      <dgm:spPr/>
      <dgm:t>
        <a:bodyPr/>
        <a:lstStyle/>
        <a:p>
          <a:endParaRPr lang="en-US">
            <a:solidFill>
              <a:srgbClr val="404040"/>
            </a:solidFill>
          </a:endParaRPr>
        </a:p>
      </dgm:t>
    </dgm:pt>
    <dgm:pt modelId="{A4C172E1-FA3A-469C-809C-A736E316571E}" type="sibTrans" cxnId="{847C415E-C3EF-4BCF-9DE7-4D8ED23E480B}">
      <dgm:prSet/>
      <dgm:spPr/>
      <dgm:t>
        <a:bodyPr/>
        <a:lstStyle/>
        <a:p>
          <a:endParaRPr lang="en-US">
            <a:solidFill>
              <a:srgbClr val="404040"/>
            </a:solidFill>
          </a:endParaRPr>
        </a:p>
      </dgm:t>
    </dgm:pt>
    <dgm:pt modelId="{75F55A8C-85A2-4C52-85F2-0E57F8C6B4EE}">
      <dgm:prSet/>
      <dgm:spPr/>
      <dgm:t>
        <a:bodyPr/>
        <a:lstStyle/>
        <a:p>
          <a:r>
            <a:rPr lang="en-US" dirty="0">
              <a:solidFill>
                <a:srgbClr val="404040"/>
              </a:solidFill>
            </a:rPr>
            <a:t>Conduct sprint review</a:t>
          </a:r>
        </a:p>
      </dgm:t>
    </dgm:pt>
    <dgm:pt modelId="{C9433F10-1813-4E8E-BDE9-CDE5F9D9B5EF}" type="parTrans" cxnId="{1AF36A2B-16D6-4033-9578-322A95444774}">
      <dgm:prSet/>
      <dgm:spPr/>
      <dgm:t>
        <a:bodyPr/>
        <a:lstStyle/>
        <a:p>
          <a:endParaRPr lang="en-US">
            <a:solidFill>
              <a:srgbClr val="404040"/>
            </a:solidFill>
          </a:endParaRPr>
        </a:p>
      </dgm:t>
    </dgm:pt>
    <dgm:pt modelId="{7F3F7134-97C9-4999-9FF2-DD65169B71BD}" type="sibTrans" cxnId="{1AF36A2B-16D6-4033-9578-322A95444774}">
      <dgm:prSet/>
      <dgm:spPr/>
      <dgm:t>
        <a:bodyPr/>
        <a:lstStyle/>
        <a:p>
          <a:endParaRPr lang="en-US">
            <a:solidFill>
              <a:srgbClr val="404040"/>
            </a:solidFill>
          </a:endParaRPr>
        </a:p>
      </dgm:t>
    </dgm:pt>
    <dgm:pt modelId="{34C7FEDA-81B9-475A-AA5A-9C034ED478F9}">
      <dgm:prSet/>
      <dgm:spPr/>
      <dgm:t>
        <a:bodyPr/>
        <a:lstStyle/>
        <a:p>
          <a:r>
            <a:rPr lang="en-US" dirty="0">
              <a:solidFill>
                <a:srgbClr val="404040"/>
              </a:solidFill>
            </a:rPr>
            <a:t>Conduct retrospective</a:t>
          </a:r>
        </a:p>
      </dgm:t>
    </dgm:pt>
    <dgm:pt modelId="{242AE5B0-2158-40F0-BF0C-934979963414}" type="parTrans" cxnId="{DECC0F74-99A5-4698-8195-AD5C719EAEB3}">
      <dgm:prSet/>
      <dgm:spPr/>
      <dgm:t>
        <a:bodyPr/>
        <a:lstStyle/>
        <a:p>
          <a:endParaRPr lang="en-US">
            <a:solidFill>
              <a:srgbClr val="404040"/>
            </a:solidFill>
          </a:endParaRPr>
        </a:p>
      </dgm:t>
    </dgm:pt>
    <dgm:pt modelId="{6641AE99-0C9F-4B18-ABEA-36BE859B17E3}" type="sibTrans" cxnId="{DECC0F74-99A5-4698-8195-AD5C719EAEB3}">
      <dgm:prSet/>
      <dgm:spPr/>
      <dgm:t>
        <a:bodyPr/>
        <a:lstStyle/>
        <a:p>
          <a:endParaRPr lang="en-US">
            <a:solidFill>
              <a:srgbClr val="404040"/>
            </a:solidFill>
          </a:endParaRPr>
        </a:p>
      </dgm:t>
    </dgm:pt>
    <dgm:pt modelId="{C6BEFB67-B6F3-46F4-B895-BE042ABBDEAE}">
      <dgm:prSet/>
      <dgm:spPr/>
      <dgm:t>
        <a:bodyPr/>
        <a:lstStyle/>
        <a:p>
          <a:r>
            <a:rPr lang="en-US" dirty="0">
              <a:solidFill>
                <a:srgbClr val="404040"/>
              </a:solidFill>
            </a:rPr>
            <a:t>Refine product backlog (Backlog Grooming)</a:t>
          </a:r>
        </a:p>
      </dgm:t>
    </dgm:pt>
    <dgm:pt modelId="{034E2D3A-8C71-4DEB-A51F-38EF0A0D6323}" type="parTrans" cxnId="{B59FA141-BC03-4653-BE49-0C5386AF89E1}">
      <dgm:prSet/>
      <dgm:spPr/>
      <dgm:t>
        <a:bodyPr/>
        <a:lstStyle/>
        <a:p>
          <a:endParaRPr lang="en-US">
            <a:solidFill>
              <a:srgbClr val="404040"/>
            </a:solidFill>
          </a:endParaRPr>
        </a:p>
      </dgm:t>
    </dgm:pt>
    <dgm:pt modelId="{8F790967-4403-49CC-92B5-36CF5DA5AEAA}" type="sibTrans" cxnId="{B59FA141-BC03-4653-BE49-0C5386AF89E1}">
      <dgm:prSet/>
      <dgm:spPr/>
      <dgm:t>
        <a:bodyPr/>
        <a:lstStyle/>
        <a:p>
          <a:endParaRPr lang="en-US">
            <a:solidFill>
              <a:srgbClr val="404040"/>
            </a:solidFill>
          </a:endParaRPr>
        </a:p>
      </dgm:t>
    </dgm:pt>
    <dgm:pt modelId="{3EF9328C-C8D0-43A5-B890-50BF436DABA6}">
      <dgm:prSet/>
      <dgm:spPr/>
      <dgm:t>
        <a:bodyPr/>
        <a:lstStyle/>
        <a:p>
          <a:r>
            <a:rPr lang="en-US" dirty="0">
              <a:solidFill>
                <a:srgbClr val="404040"/>
              </a:solidFill>
            </a:rPr>
            <a:t>Deliver training &amp; transition to stakeholders</a:t>
          </a:r>
        </a:p>
      </dgm:t>
    </dgm:pt>
    <dgm:pt modelId="{6E3AE40E-AA6F-497E-8CF7-6514FA174D68}" type="parTrans" cxnId="{17E34022-753C-40AE-9E48-CE8B4DD950DA}">
      <dgm:prSet/>
      <dgm:spPr/>
      <dgm:t>
        <a:bodyPr/>
        <a:lstStyle/>
        <a:p>
          <a:endParaRPr lang="en-US">
            <a:solidFill>
              <a:srgbClr val="404040"/>
            </a:solidFill>
          </a:endParaRPr>
        </a:p>
      </dgm:t>
    </dgm:pt>
    <dgm:pt modelId="{441A4DE5-257C-40F0-816B-2EE36F449821}" type="sibTrans" cxnId="{17E34022-753C-40AE-9E48-CE8B4DD950DA}">
      <dgm:prSet/>
      <dgm:spPr/>
      <dgm:t>
        <a:bodyPr/>
        <a:lstStyle/>
        <a:p>
          <a:endParaRPr lang="en-US">
            <a:solidFill>
              <a:srgbClr val="404040"/>
            </a:solidFill>
          </a:endParaRPr>
        </a:p>
      </dgm:t>
    </dgm:pt>
    <dgm:pt modelId="{FF39D96F-05F1-4EEF-BE7B-879CF045DD23}">
      <dgm:prSet/>
      <dgm:spPr/>
      <dgm:t>
        <a:bodyPr/>
        <a:lstStyle/>
        <a:p>
          <a:r>
            <a:rPr lang="en-US" dirty="0">
              <a:solidFill>
                <a:srgbClr val="404040"/>
              </a:solidFill>
            </a:rPr>
            <a:t>Release shippable product</a:t>
          </a:r>
        </a:p>
      </dgm:t>
    </dgm:pt>
    <dgm:pt modelId="{0ACAE904-1327-4B9B-8892-1A0EDB69E2C8}" type="parTrans" cxnId="{F0F30A57-7A68-4A86-BF2A-0F7E1B5BD583}">
      <dgm:prSet/>
      <dgm:spPr/>
      <dgm:t>
        <a:bodyPr/>
        <a:lstStyle/>
        <a:p>
          <a:endParaRPr lang="en-US">
            <a:solidFill>
              <a:srgbClr val="404040"/>
            </a:solidFill>
          </a:endParaRPr>
        </a:p>
      </dgm:t>
    </dgm:pt>
    <dgm:pt modelId="{53A44E40-C754-453F-8D8A-87811B5D046B}" type="sibTrans" cxnId="{F0F30A57-7A68-4A86-BF2A-0F7E1B5BD583}">
      <dgm:prSet/>
      <dgm:spPr/>
      <dgm:t>
        <a:bodyPr/>
        <a:lstStyle/>
        <a:p>
          <a:endParaRPr lang="en-US">
            <a:solidFill>
              <a:srgbClr val="404040"/>
            </a:solidFill>
          </a:endParaRPr>
        </a:p>
      </dgm:t>
    </dgm:pt>
    <dgm:pt modelId="{2B592107-BFCC-47AC-8207-617EDB28E65B}">
      <dgm:prSet/>
      <dgm:spPr/>
      <dgm:t>
        <a:bodyPr/>
        <a:lstStyle/>
        <a:p>
          <a:r>
            <a:rPr lang="en-US" dirty="0">
              <a:solidFill>
                <a:srgbClr val="404040"/>
              </a:solidFill>
            </a:rPr>
            <a:t>Final sprint review</a:t>
          </a:r>
        </a:p>
      </dgm:t>
    </dgm:pt>
    <dgm:pt modelId="{4802EF55-AE16-45C3-B8B3-12726F43DC10}" type="parTrans" cxnId="{31270F16-2FF0-4D14-95C4-1FE88AB27AAF}">
      <dgm:prSet/>
      <dgm:spPr/>
      <dgm:t>
        <a:bodyPr/>
        <a:lstStyle/>
        <a:p>
          <a:endParaRPr lang="en-US">
            <a:solidFill>
              <a:srgbClr val="404040"/>
            </a:solidFill>
          </a:endParaRPr>
        </a:p>
      </dgm:t>
    </dgm:pt>
    <dgm:pt modelId="{194CE799-EC47-4CB6-BF98-18296C97D33C}" type="sibTrans" cxnId="{31270F16-2FF0-4D14-95C4-1FE88AB27AAF}">
      <dgm:prSet/>
      <dgm:spPr/>
      <dgm:t>
        <a:bodyPr/>
        <a:lstStyle/>
        <a:p>
          <a:endParaRPr lang="en-US">
            <a:solidFill>
              <a:srgbClr val="404040"/>
            </a:solidFill>
          </a:endParaRPr>
        </a:p>
      </dgm:t>
    </dgm:pt>
    <dgm:pt modelId="{F0119E5F-A127-48C6-8083-A1E81D11F644}">
      <dgm:prSet/>
      <dgm:spPr/>
      <dgm:t>
        <a:bodyPr/>
        <a:lstStyle/>
        <a:p>
          <a:r>
            <a:rPr lang="en-US" dirty="0">
              <a:solidFill>
                <a:srgbClr val="404040"/>
              </a:solidFill>
            </a:rPr>
            <a:t>Perform project closure activities</a:t>
          </a:r>
        </a:p>
      </dgm:t>
    </dgm:pt>
    <dgm:pt modelId="{3560E83F-0B58-4C23-BFF0-37F6C621B77D}" type="parTrans" cxnId="{D577D322-C9C2-4D07-98BD-EC9D68A2E8ED}">
      <dgm:prSet/>
      <dgm:spPr/>
      <dgm:t>
        <a:bodyPr/>
        <a:lstStyle/>
        <a:p>
          <a:endParaRPr lang="en-US">
            <a:solidFill>
              <a:srgbClr val="404040"/>
            </a:solidFill>
          </a:endParaRPr>
        </a:p>
      </dgm:t>
    </dgm:pt>
    <dgm:pt modelId="{574957E2-F64C-4AE7-9025-71AFDD63DE14}" type="sibTrans" cxnId="{D577D322-C9C2-4D07-98BD-EC9D68A2E8ED}">
      <dgm:prSet/>
      <dgm:spPr/>
      <dgm:t>
        <a:bodyPr/>
        <a:lstStyle/>
        <a:p>
          <a:endParaRPr lang="en-US">
            <a:solidFill>
              <a:srgbClr val="404040"/>
            </a:solidFill>
          </a:endParaRPr>
        </a:p>
      </dgm:t>
    </dgm:pt>
    <dgm:pt modelId="{D92E85AB-DBD8-497E-BBD8-2169AFD597F4}">
      <dgm:prSet/>
      <dgm:spPr/>
      <dgm:t>
        <a:bodyPr/>
        <a:lstStyle/>
        <a:p>
          <a:r>
            <a:rPr lang="en-US" dirty="0">
              <a:solidFill>
                <a:srgbClr val="404040"/>
              </a:solidFill>
            </a:rPr>
            <a:t>Input from end-users, customers, team, and other stakeholders on key requirements</a:t>
          </a:r>
        </a:p>
      </dgm:t>
    </dgm:pt>
    <dgm:pt modelId="{6A5B5260-410A-40F2-9BD6-F170BE2389A7}" type="parTrans" cxnId="{13AB4987-919C-4F44-ABB8-79B989694D62}">
      <dgm:prSet/>
      <dgm:spPr/>
      <dgm:t>
        <a:bodyPr/>
        <a:lstStyle/>
        <a:p>
          <a:endParaRPr lang="en-US">
            <a:solidFill>
              <a:srgbClr val="404040"/>
            </a:solidFill>
          </a:endParaRPr>
        </a:p>
      </dgm:t>
    </dgm:pt>
    <dgm:pt modelId="{68168C15-B312-4ABE-8EF4-19EE7CF3B650}" type="sibTrans" cxnId="{13AB4987-919C-4F44-ABB8-79B989694D62}">
      <dgm:prSet/>
      <dgm:spPr/>
      <dgm:t>
        <a:bodyPr/>
        <a:lstStyle/>
        <a:p>
          <a:endParaRPr lang="en-US">
            <a:solidFill>
              <a:srgbClr val="404040"/>
            </a:solidFill>
          </a:endParaRPr>
        </a:p>
      </dgm:t>
    </dgm:pt>
    <dgm:pt modelId="{036BDEC4-E949-4FDD-89F6-6261B6763370}">
      <dgm:prSet/>
      <dgm:spPr/>
      <dgm:t>
        <a:bodyPr/>
        <a:lstStyle/>
        <a:p>
          <a:endParaRPr lang="en-US" dirty="0">
            <a:solidFill>
              <a:srgbClr val="404040"/>
            </a:solidFill>
          </a:endParaRPr>
        </a:p>
      </dgm:t>
    </dgm:pt>
    <dgm:pt modelId="{1514ED4F-B79E-4856-9BA7-7923BF16170E}" type="parTrans" cxnId="{DC9455F3-2A4E-40AA-998E-32E9BCF9D8FB}">
      <dgm:prSet/>
      <dgm:spPr/>
      <dgm:t>
        <a:bodyPr/>
        <a:lstStyle/>
        <a:p>
          <a:endParaRPr lang="en-US">
            <a:solidFill>
              <a:srgbClr val="404040"/>
            </a:solidFill>
          </a:endParaRPr>
        </a:p>
      </dgm:t>
    </dgm:pt>
    <dgm:pt modelId="{98137D96-7F66-4305-8B6E-12A5D3A2958D}" type="sibTrans" cxnId="{DC9455F3-2A4E-40AA-998E-32E9BCF9D8FB}">
      <dgm:prSet/>
      <dgm:spPr/>
      <dgm:t>
        <a:bodyPr/>
        <a:lstStyle/>
        <a:p>
          <a:endParaRPr lang="en-US">
            <a:solidFill>
              <a:srgbClr val="404040"/>
            </a:solidFill>
          </a:endParaRPr>
        </a:p>
      </dgm:t>
    </dgm:pt>
    <dgm:pt modelId="{4C1EBB6F-90B3-4152-B3C6-70E145A56B56}">
      <dgm:prSet/>
      <dgm:spPr/>
      <dgm:t>
        <a:bodyPr/>
        <a:lstStyle/>
        <a:p>
          <a:r>
            <a:rPr lang="en-US" dirty="0">
              <a:solidFill>
                <a:srgbClr val="404040"/>
              </a:solidFill>
            </a:rPr>
            <a:t>Develop project charter</a:t>
          </a:r>
        </a:p>
      </dgm:t>
    </dgm:pt>
    <dgm:pt modelId="{5936B1BE-3DAC-46B8-AC3A-BC34CBEA6830}" type="parTrans" cxnId="{310B00CB-C9F0-498F-9DD1-64AED9770EE1}">
      <dgm:prSet/>
      <dgm:spPr/>
      <dgm:t>
        <a:bodyPr/>
        <a:lstStyle/>
        <a:p>
          <a:endParaRPr lang="en-US">
            <a:solidFill>
              <a:srgbClr val="404040"/>
            </a:solidFill>
          </a:endParaRPr>
        </a:p>
      </dgm:t>
    </dgm:pt>
    <dgm:pt modelId="{C4B51F44-54D6-4544-9BB5-4D9BF0009178}" type="sibTrans" cxnId="{310B00CB-C9F0-498F-9DD1-64AED9770EE1}">
      <dgm:prSet/>
      <dgm:spPr/>
      <dgm:t>
        <a:bodyPr/>
        <a:lstStyle/>
        <a:p>
          <a:endParaRPr lang="en-US">
            <a:solidFill>
              <a:srgbClr val="404040"/>
            </a:solidFill>
          </a:endParaRPr>
        </a:p>
      </dgm:t>
    </dgm:pt>
    <dgm:pt modelId="{D88C5F88-972C-4413-8BAA-003DFD00D9E0}">
      <dgm:prSet/>
      <dgm:spPr/>
      <dgm:t>
        <a:bodyPr/>
        <a:lstStyle/>
        <a:p>
          <a:r>
            <a:rPr lang="en-US" dirty="0">
              <a:solidFill>
                <a:srgbClr val="404040"/>
              </a:solidFill>
            </a:rPr>
            <a:t>Develop Release Plan</a:t>
          </a:r>
        </a:p>
      </dgm:t>
    </dgm:pt>
    <dgm:pt modelId="{7BE710BC-BE4C-4C6A-B637-11AD27B856FD}" type="parTrans" cxnId="{ED8A042C-463B-4E95-9E65-DCF6AC1797FB}">
      <dgm:prSet/>
      <dgm:spPr/>
      <dgm:t>
        <a:bodyPr/>
        <a:lstStyle/>
        <a:p>
          <a:endParaRPr lang="en-US"/>
        </a:p>
      </dgm:t>
    </dgm:pt>
    <dgm:pt modelId="{FB13D6B3-6DE9-4EA0-B4DF-B944EF0A539A}" type="sibTrans" cxnId="{ED8A042C-463B-4E95-9E65-DCF6AC1797FB}">
      <dgm:prSet/>
      <dgm:spPr/>
      <dgm:t>
        <a:bodyPr/>
        <a:lstStyle/>
        <a:p>
          <a:endParaRPr lang="en-US"/>
        </a:p>
      </dgm:t>
    </dgm:pt>
    <dgm:pt modelId="{A329710A-3DFB-4414-9B4B-F7BDCD9372A2}" type="pres">
      <dgm:prSet presAssocID="{BAF0DEA2-54EC-47F8-B7F5-5D7E49067E8F}" presName="Name0" presStyleCnt="0">
        <dgm:presLayoutVars>
          <dgm:dir/>
          <dgm:animLvl val="lvl"/>
          <dgm:resizeHandles val="exact"/>
        </dgm:presLayoutVars>
      </dgm:prSet>
      <dgm:spPr/>
    </dgm:pt>
    <dgm:pt modelId="{E78BD31D-EAA5-46B7-B461-1C7DB74F7DF7}" type="pres">
      <dgm:prSet presAssocID="{BC13FDA4-A848-4310-AEDB-D114A185EE31}" presName="composite" presStyleCnt="0"/>
      <dgm:spPr/>
    </dgm:pt>
    <dgm:pt modelId="{498D2D3A-4B14-4508-BFD8-36A47CFBC092}" type="pres">
      <dgm:prSet presAssocID="{BC13FDA4-A848-4310-AEDB-D114A185EE31}" presName="parTx" presStyleLbl="node1" presStyleIdx="0" presStyleCnt="5" custLinFactNeighborX="2469" custLinFactNeighborY="-23835">
        <dgm:presLayoutVars>
          <dgm:chMax val="0"/>
          <dgm:chPref val="0"/>
          <dgm:bulletEnabled val="1"/>
        </dgm:presLayoutVars>
      </dgm:prSet>
      <dgm:spPr/>
    </dgm:pt>
    <dgm:pt modelId="{81D20099-E8F8-406B-9186-594C4D2F8EE7}" type="pres">
      <dgm:prSet presAssocID="{BC13FDA4-A848-4310-AEDB-D114A185EE31}" presName="desTx" presStyleLbl="revTx" presStyleIdx="0" presStyleCnt="5">
        <dgm:presLayoutVars>
          <dgm:bulletEnabled val="1"/>
        </dgm:presLayoutVars>
      </dgm:prSet>
      <dgm:spPr/>
    </dgm:pt>
    <dgm:pt modelId="{8A948037-06DD-4642-BB59-DDB79C96A7FA}" type="pres">
      <dgm:prSet presAssocID="{BB37F61E-EA74-4440-B1E7-E7DDD9A90FA9}" presName="space" presStyleCnt="0"/>
      <dgm:spPr/>
    </dgm:pt>
    <dgm:pt modelId="{84C2ECCD-5D41-4B64-B5DB-BCCE3386440C}" type="pres">
      <dgm:prSet presAssocID="{C9AD4269-F5B8-4C5C-8F54-5D81256F8BAD}" presName="composite" presStyleCnt="0"/>
      <dgm:spPr/>
    </dgm:pt>
    <dgm:pt modelId="{91345858-BD53-4A1C-9242-3F7B1F15BFBD}" type="pres">
      <dgm:prSet presAssocID="{C9AD4269-F5B8-4C5C-8F54-5D81256F8BAD}" presName="parTx" presStyleLbl="node1" presStyleIdx="1" presStyleCnt="5" custLinFactNeighborX="2469" custLinFactNeighborY="-23835">
        <dgm:presLayoutVars>
          <dgm:chMax val="0"/>
          <dgm:chPref val="0"/>
          <dgm:bulletEnabled val="1"/>
        </dgm:presLayoutVars>
      </dgm:prSet>
      <dgm:spPr/>
    </dgm:pt>
    <dgm:pt modelId="{06DA1DEB-082A-4056-89D1-AA6B229EA2E6}" type="pres">
      <dgm:prSet presAssocID="{C9AD4269-F5B8-4C5C-8F54-5D81256F8BAD}" presName="desTx" presStyleLbl="revTx" presStyleIdx="1" presStyleCnt="5">
        <dgm:presLayoutVars>
          <dgm:bulletEnabled val="1"/>
        </dgm:presLayoutVars>
      </dgm:prSet>
      <dgm:spPr/>
    </dgm:pt>
    <dgm:pt modelId="{936D3BF3-30C3-415E-8AC7-0B08F3070089}" type="pres">
      <dgm:prSet presAssocID="{8F8BBE18-A986-417A-B992-E3C1383D6389}" presName="space" presStyleCnt="0"/>
      <dgm:spPr/>
    </dgm:pt>
    <dgm:pt modelId="{D397E81F-761E-49B3-9CC1-D1F5DCCA78ED}" type="pres">
      <dgm:prSet presAssocID="{E67A3FE4-3D0C-4268-B1A7-58F6C967CEF6}" presName="composite" presStyleCnt="0"/>
      <dgm:spPr/>
    </dgm:pt>
    <dgm:pt modelId="{912D4796-8F96-4A97-82EF-2C6FC2468D87}" type="pres">
      <dgm:prSet presAssocID="{E67A3FE4-3D0C-4268-B1A7-58F6C967CEF6}" presName="parTx" presStyleLbl="node1" presStyleIdx="2" presStyleCnt="5" custLinFactNeighborX="2469" custLinFactNeighborY="-23835">
        <dgm:presLayoutVars>
          <dgm:chMax val="0"/>
          <dgm:chPref val="0"/>
          <dgm:bulletEnabled val="1"/>
        </dgm:presLayoutVars>
      </dgm:prSet>
      <dgm:spPr/>
    </dgm:pt>
    <dgm:pt modelId="{941A3D2A-3CE3-4BFA-B235-B50B3A43619A}" type="pres">
      <dgm:prSet presAssocID="{E67A3FE4-3D0C-4268-B1A7-58F6C967CEF6}" presName="desTx" presStyleLbl="revTx" presStyleIdx="2" presStyleCnt="5">
        <dgm:presLayoutVars>
          <dgm:bulletEnabled val="1"/>
        </dgm:presLayoutVars>
      </dgm:prSet>
      <dgm:spPr/>
    </dgm:pt>
    <dgm:pt modelId="{EF533DC9-C1DF-4757-B3C7-3E727DB7D889}" type="pres">
      <dgm:prSet presAssocID="{D88E19D8-C4C7-4779-ACDC-21F1D5CD2B88}" presName="space" presStyleCnt="0"/>
      <dgm:spPr/>
    </dgm:pt>
    <dgm:pt modelId="{74A86E69-4EAE-4414-B2ED-62467321003A}" type="pres">
      <dgm:prSet presAssocID="{2AD6128F-6F5F-4E53-B988-FB850F8CD4A1}" presName="composite" presStyleCnt="0"/>
      <dgm:spPr/>
    </dgm:pt>
    <dgm:pt modelId="{676B6836-8F79-487B-A456-FD1B921A247C}" type="pres">
      <dgm:prSet presAssocID="{2AD6128F-6F5F-4E53-B988-FB850F8CD4A1}" presName="parTx" presStyleLbl="node1" presStyleIdx="3" presStyleCnt="5" custLinFactNeighborX="2469" custLinFactNeighborY="-23835">
        <dgm:presLayoutVars>
          <dgm:chMax val="0"/>
          <dgm:chPref val="0"/>
          <dgm:bulletEnabled val="1"/>
        </dgm:presLayoutVars>
      </dgm:prSet>
      <dgm:spPr/>
    </dgm:pt>
    <dgm:pt modelId="{9A94B9B2-950E-4425-AA15-765573DF4E29}" type="pres">
      <dgm:prSet presAssocID="{2AD6128F-6F5F-4E53-B988-FB850F8CD4A1}" presName="desTx" presStyleLbl="revTx" presStyleIdx="3" presStyleCnt="5">
        <dgm:presLayoutVars>
          <dgm:bulletEnabled val="1"/>
        </dgm:presLayoutVars>
      </dgm:prSet>
      <dgm:spPr/>
    </dgm:pt>
    <dgm:pt modelId="{CE507EDE-BB3F-4C5E-8068-F3A97414DA56}" type="pres">
      <dgm:prSet presAssocID="{0F9046FB-09B8-4851-9DD8-C21C9484443F}" presName="space" presStyleCnt="0"/>
      <dgm:spPr/>
    </dgm:pt>
    <dgm:pt modelId="{FDE9A90B-0CB3-4935-BC13-14B32734C966}" type="pres">
      <dgm:prSet presAssocID="{D634AE3B-F3BD-4D9C-A430-06E42C9B96D7}" presName="composite" presStyleCnt="0"/>
      <dgm:spPr/>
    </dgm:pt>
    <dgm:pt modelId="{3781DA99-01CE-4B9C-95A9-5B1EBEE60392}" type="pres">
      <dgm:prSet presAssocID="{D634AE3B-F3BD-4D9C-A430-06E42C9B96D7}" presName="parTx" presStyleLbl="node1" presStyleIdx="4" presStyleCnt="5" custLinFactNeighborX="216" custLinFactNeighborY="-23835">
        <dgm:presLayoutVars>
          <dgm:chMax val="0"/>
          <dgm:chPref val="0"/>
          <dgm:bulletEnabled val="1"/>
        </dgm:presLayoutVars>
      </dgm:prSet>
      <dgm:spPr/>
    </dgm:pt>
    <dgm:pt modelId="{6EFA7705-A98A-480B-9328-91575E99355C}" type="pres">
      <dgm:prSet presAssocID="{D634AE3B-F3BD-4D9C-A430-06E42C9B96D7}" presName="desTx" presStyleLbl="revTx" presStyleIdx="4" presStyleCnt="5">
        <dgm:presLayoutVars>
          <dgm:bulletEnabled val="1"/>
        </dgm:presLayoutVars>
      </dgm:prSet>
      <dgm:spPr/>
    </dgm:pt>
  </dgm:ptLst>
  <dgm:cxnLst>
    <dgm:cxn modelId="{D2938901-69C3-46E9-BE02-824863C5068D}" type="presOf" srcId="{14AEF2B7-F7B3-4E87-ABEA-5D4816E8BFD6}" destId="{06DA1DEB-082A-4056-89D1-AA6B229EA2E6}" srcOrd="0" destOrd="3" presId="urn:microsoft.com/office/officeart/2005/8/layout/chevron1"/>
    <dgm:cxn modelId="{493D7005-39E5-4405-B9A8-07027D8D8CCD}" srcId="{BC13FDA4-A848-4310-AEDB-D114A185EE31}" destId="{380C2A6F-BEE0-4D51-99AF-9028CAC0A401}" srcOrd="0" destOrd="0" parTransId="{F53B4D31-9C2C-433B-BF77-586453A39C45}" sibTransId="{7C5C9BBF-05AF-48EF-8B7F-D2DCCF0A7194}"/>
    <dgm:cxn modelId="{FF9E7C09-3D03-4B77-A3F8-4D9BB9EFF6C7}" type="presOf" srcId="{BAF0DEA2-54EC-47F8-B7F5-5D7E49067E8F}" destId="{A329710A-3DFB-4414-9B4B-F7BDCD9372A2}" srcOrd="0" destOrd="0" presId="urn:microsoft.com/office/officeart/2005/8/layout/chevron1"/>
    <dgm:cxn modelId="{31270F16-2FF0-4D14-95C4-1FE88AB27AAF}" srcId="{2AD6128F-6F5F-4E53-B988-FB850F8CD4A1}" destId="{2B592107-BFCC-47AC-8207-617EDB28E65B}" srcOrd="3" destOrd="0" parTransId="{4802EF55-AE16-45C3-B8B3-12726F43DC10}" sibTransId="{194CE799-EC47-4CB6-BF98-18296C97D33C}"/>
    <dgm:cxn modelId="{F024761A-D821-4C15-A9E9-1F8232A56F60}" type="presOf" srcId="{BC13FDA4-A848-4310-AEDB-D114A185EE31}" destId="{498D2D3A-4B14-4508-BFD8-36A47CFBC092}" srcOrd="0" destOrd="0" presId="urn:microsoft.com/office/officeart/2005/8/layout/chevron1"/>
    <dgm:cxn modelId="{DB044D1E-4FA9-4758-8AFC-3E8205F6610D}" type="presOf" srcId="{D634AE3B-F3BD-4D9C-A430-06E42C9B96D7}" destId="{3781DA99-01CE-4B9C-95A9-5B1EBEE60392}" srcOrd="0" destOrd="0" presId="urn:microsoft.com/office/officeart/2005/8/layout/chevron1"/>
    <dgm:cxn modelId="{17E34022-753C-40AE-9E48-CE8B4DD950DA}" srcId="{2AD6128F-6F5F-4E53-B988-FB850F8CD4A1}" destId="{3EF9328C-C8D0-43A5-B890-50BF436DABA6}" srcOrd="1" destOrd="0" parTransId="{6E3AE40E-AA6F-497E-8CF7-6514FA174D68}" sibTransId="{441A4DE5-257C-40F0-816B-2EE36F449821}"/>
    <dgm:cxn modelId="{D577D322-C9C2-4D07-98BD-EC9D68A2E8ED}" srcId="{D634AE3B-F3BD-4D9C-A430-06E42C9B96D7}" destId="{F0119E5F-A127-48C6-8083-A1E81D11F644}" srcOrd="1" destOrd="0" parTransId="{3560E83F-0B58-4C23-BFF0-37F6C621B77D}" sibTransId="{574957E2-F64C-4AE7-9025-71AFDD63DE14}"/>
    <dgm:cxn modelId="{AF4C3325-CBEC-4DA1-BA84-DC52919B339D}" type="presOf" srcId="{2C4CA7C8-239A-4521-91A0-283EB4DB6C69}" destId="{941A3D2A-3CE3-4BFA-B235-B50B3A43619A}" srcOrd="0" destOrd="2" presId="urn:microsoft.com/office/officeart/2005/8/layout/chevron1"/>
    <dgm:cxn modelId="{7B420C2B-E373-4784-B0CA-360A24560F72}" srcId="{E67A3FE4-3D0C-4268-B1A7-58F6C967CEF6}" destId="{C412E4A2-C6E0-453A-8CEF-A9A10CEA6D45}" srcOrd="1" destOrd="0" parTransId="{420E172B-2AB7-4497-974E-E4BD161C723D}" sibTransId="{07D9CE93-A670-4761-B0F6-E3BBEDA4EDBD}"/>
    <dgm:cxn modelId="{1AF36A2B-16D6-4033-9578-322A95444774}" srcId="{E67A3FE4-3D0C-4268-B1A7-58F6C967CEF6}" destId="{75F55A8C-85A2-4C52-85F2-0E57F8C6B4EE}" srcOrd="3" destOrd="0" parTransId="{C9433F10-1813-4E8E-BDE9-CDE5F9D9B5EF}" sibTransId="{7F3F7134-97C9-4999-9FF2-DD65169B71BD}"/>
    <dgm:cxn modelId="{65BDB42B-CF32-4F3B-87A4-8FD5604FE87C}" type="presOf" srcId="{D88C5F88-972C-4413-8BAA-003DFD00D9E0}" destId="{06DA1DEB-082A-4056-89D1-AA6B229EA2E6}" srcOrd="0" destOrd="1" presId="urn:microsoft.com/office/officeart/2005/8/layout/chevron1"/>
    <dgm:cxn modelId="{ED8A042C-463B-4E95-9E65-DCF6AC1797FB}" srcId="{C9AD4269-F5B8-4C5C-8F54-5D81256F8BAD}" destId="{D88C5F88-972C-4413-8BAA-003DFD00D9E0}" srcOrd="1" destOrd="0" parTransId="{7BE710BC-BE4C-4C6A-B637-11AD27B856FD}" sibTransId="{FB13D6B3-6DE9-4EA0-B4DF-B944EF0A539A}"/>
    <dgm:cxn modelId="{0FB9AC35-0352-4F6C-AF3B-E1DBE226C856}" srcId="{2AD6128F-6F5F-4E53-B988-FB850F8CD4A1}" destId="{2FF84BFD-0ECE-4319-8DD7-9EAF6BEC5B33}" srcOrd="0" destOrd="0" parTransId="{7A35117B-E6D5-4E76-A652-2C949FF2C34A}" sibTransId="{F8FC8AAD-ADF9-4F5D-9E62-0BA8B7E8F6CA}"/>
    <dgm:cxn modelId="{847C415E-C3EF-4BCF-9DE7-4D8ED23E480B}" srcId="{E67A3FE4-3D0C-4268-B1A7-58F6C967CEF6}" destId="{2C4CA7C8-239A-4521-91A0-283EB4DB6C69}" srcOrd="2" destOrd="0" parTransId="{6825CB67-CE6F-4A46-9047-BE42E2060ABC}" sibTransId="{A4C172E1-FA3A-469C-809C-A736E316571E}"/>
    <dgm:cxn modelId="{B59FA141-BC03-4653-BE49-0C5386AF89E1}" srcId="{E67A3FE4-3D0C-4268-B1A7-58F6C967CEF6}" destId="{C6BEFB67-B6F3-46F4-B895-BE042ABBDEAE}" srcOrd="5" destOrd="0" parTransId="{034E2D3A-8C71-4DEB-A51F-38EF0A0D6323}" sibTransId="{8F790967-4403-49CC-92B5-36CF5DA5AEAA}"/>
    <dgm:cxn modelId="{2A136047-2A90-424C-8560-C698D500140D}" type="presOf" srcId="{E67A3FE4-3D0C-4268-B1A7-58F6C967CEF6}" destId="{912D4796-8F96-4A97-82EF-2C6FC2468D87}" srcOrd="0" destOrd="0" presId="urn:microsoft.com/office/officeart/2005/8/layout/chevron1"/>
    <dgm:cxn modelId="{CFDCF74B-3422-42CA-B153-E3E656AD0D13}" type="presOf" srcId="{F0119E5F-A127-48C6-8083-A1E81D11F644}" destId="{6EFA7705-A98A-480B-9328-91575E99355C}" srcOrd="0" destOrd="1" presId="urn:microsoft.com/office/officeart/2005/8/layout/chevron1"/>
    <dgm:cxn modelId="{82BA7650-837D-463C-A0E4-754F2E4FEEE3}" srcId="{BAF0DEA2-54EC-47F8-B7F5-5D7E49067E8F}" destId="{2AD6128F-6F5F-4E53-B988-FB850F8CD4A1}" srcOrd="3" destOrd="0" parTransId="{BA20DBE6-336F-463C-9CF8-3B4E0344A0AA}" sibTransId="{0F9046FB-09B8-4851-9DD8-C21C9484443F}"/>
    <dgm:cxn modelId="{39C92D72-B9A1-4F76-A72F-2D3FDA1D830A}" type="presOf" srcId="{2AD6128F-6F5F-4E53-B988-FB850F8CD4A1}" destId="{676B6836-8F79-487B-A456-FD1B921A247C}" srcOrd="0" destOrd="0" presId="urn:microsoft.com/office/officeart/2005/8/layout/chevron1"/>
    <dgm:cxn modelId="{DECC0F74-99A5-4698-8195-AD5C719EAEB3}" srcId="{E67A3FE4-3D0C-4268-B1A7-58F6C967CEF6}" destId="{34C7FEDA-81B9-475A-AA5A-9C034ED478F9}" srcOrd="4" destOrd="0" parTransId="{242AE5B0-2158-40F0-BF0C-934979963414}" sibTransId="{6641AE99-0C9F-4B18-ABEA-36BE859B17E3}"/>
    <dgm:cxn modelId="{D60D7155-8DE9-4773-AA03-D6D5B628C629}" type="presOf" srcId="{37DC0DE4-35EB-4DA6-BA6A-BC700F46CB0C}" destId="{9A94B9B2-950E-4425-AA15-765573DF4E29}" srcOrd="0" destOrd="2" presId="urn:microsoft.com/office/officeart/2005/8/layout/chevron1"/>
    <dgm:cxn modelId="{56008775-BA01-4A53-969C-394D4ACC3723}" type="presOf" srcId="{2B592107-BFCC-47AC-8207-617EDB28E65B}" destId="{9A94B9B2-950E-4425-AA15-765573DF4E29}" srcOrd="0" destOrd="3" presId="urn:microsoft.com/office/officeart/2005/8/layout/chevron1"/>
    <dgm:cxn modelId="{F0F30A57-7A68-4A86-BF2A-0F7E1B5BD583}" srcId="{2AD6128F-6F5F-4E53-B988-FB850F8CD4A1}" destId="{FF39D96F-05F1-4EEF-BE7B-879CF045DD23}" srcOrd="4" destOrd="0" parTransId="{0ACAE904-1327-4B9B-8892-1A0EDB69E2C8}" sibTransId="{53A44E40-C754-453F-8D8A-87811B5D046B}"/>
    <dgm:cxn modelId="{FFE70978-9E9F-441E-AEC4-660BFED5C496}" srcId="{BAF0DEA2-54EC-47F8-B7F5-5D7E49067E8F}" destId="{BC13FDA4-A848-4310-AEDB-D114A185EE31}" srcOrd="0" destOrd="0" parTransId="{6FD32204-DB15-4955-B52E-0661FE4B9269}" sibTransId="{BB37F61E-EA74-4440-B1E7-E7DDD9A90FA9}"/>
    <dgm:cxn modelId="{3AA97078-F2EA-4029-A071-F1F6359FC07F}" srcId="{BAF0DEA2-54EC-47F8-B7F5-5D7E49067E8F}" destId="{D634AE3B-F3BD-4D9C-A430-06E42C9B96D7}" srcOrd="4" destOrd="0" parTransId="{34014FC6-00D8-4AE2-92C5-C7217BBAFCC1}" sibTransId="{6CD9CF4C-DF87-4465-AF8E-4DB4F403535A}"/>
    <dgm:cxn modelId="{DE57CD78-537A-4995-97D2-914280DED965}" type="presOf" srcId="{2FF84BFD-0ECE-4319-8DD7-9EAF6BEC5B33}" destId="{9A94B9B2-950E-4425-AA15-765573DF4E29}" srcOrd="0" destOrd="0" presId="urn:microsoft.com/office/officeart/2005/8/layout/chevron1"/>
    <dgm:cxn modelId="{98B1DA7A-BFCE-47C2-A98E-203FB96DAF4A}" srcId="{E67A3FE4-3D0C-4268-B1A7-58F6C967CEF6}" destId="{B8DC7F79-A939-4CF7-BF77-0AC48691C6D1}" srcOrd="0" destOrd="0" parTransId="{5612B3B6-4D21-4C28-A36E-4BA4597638F1}" sibTransId="{8F3CA611-6B99-456B-B864-9051E70D04E2}"/>
    <dgm:cxn modelId="{43396B7F-89C7-4E7A-99BF-6FF81FE67860}" srcId="{C9AD4269-F5B8-4C5C-8F54-5D81256F8BAD}" destId="{14AEF2B7-F7B3-4E87-ABEA-5D4816E8BFD6}" srcOrd="3" destOrd="0" parTransId="{4B6D3725-EF3E-4B34-80CC-FA3FB02B602E}" sibTransId="{549E7E34-BA3B-4FBC-88D9-7502C2CB5D97}"/>
    <dgm:cxn modelId="{8D6DA481-00F1-44E4-ADB5-9DD157A2E431}" type="presOf" srcId="{B8DC7F79-A939-4CF7-BF77-0AC48691C6D1}" destId="{941A3D2A-3CE3-4BFA-B235-B50B3A43619A}" srcOrd="0" destOrd="0" presId="urn:microsoft.com/office/officeart/2005/8/layout/chevron1"/>
    <dgm:cxn modelId="{E83AAE85-40B0-45C2-9D3D-DAA783ECBE17}" srcId="{2AD6128F-6F5F-4E53-B988-FB850F8CD4A1}" destId="{37DC0DE4-35EB-4DA6-BA6A-BC700F46CB0C}" srcOrd="2" destOrd="0" parTransId="{CA3F2FD3-E8D7-4D3A-AB40-662C255C60EF}" sibTransId="{51939CD4-FCBB-4473-BCD1-AF434E7C1016}"/>
    <dgm:cxn modelId="{13AB4987-919C-4F44-ABB8-79B989694D62}" srcId="{BC13FDA4-A848-4310-AEDB-D114A185EE31}" destId="{D92E85AB-DBD8-497E-BBD8-2169AFD597F4}" srcOrd="3" destOrd="0" parTransId="{6A5B5260-410A-40F2-9BD6-F170BE2389A7}" sibTransId="{68168C15-B312-4ABE-8EF4-19EE7CF3B650}"/>
    <dgm:cxn modelId="{18234388-719C-409A-B035-3D835A512FF7}" type="presOf" srcId="{75F55A8C-85A2-4C52-85F2-0E57F8C6B4EE}" destId="{941A3D2A-3CE3-4BFA-B235-B50B3A43619A}" srcOrd="0" destOrd="3" presId="urn:microsoft.com/office/officeart/2005/8/layout/chevron1"/>
    <dgm:cxn modelId="{90F3A08F-32EB-48CB-A578-FFF102D8F2F2}" type="presOf" srcId="{34C7FEDA-81B9-475A-AA5A-9C034ED478F9}" destId="{941A3D2A-3CE3-4BFA-B235-B50B3A43619A}" srcOrd="0" destOrd="4" presId="urn:microsoft.com/office/officeart/2005/8/layout/chevron1"/>
    <dgm:cxn modelId="{7D1040AF-BF45-45BC-9D5D-98CBFE4450FE}" type="presOf" srcId="{81EE1404-8F79-4A0F-BABD-55C3B16EAA7F}" destId="{81D20099-E8F8-406B-9186-594C4D2F8EE7}" srcOrd="0" destOrd="2" presId="urn:microsoft.com/office/officeart/2005/8/layout/chevron1"/>
    <dgm:cxn modelId="{28D1CEAF-691F-42DC-9042-76D1CC64FD61}" type="presOf" srcId="{3EF9328C-C8D0-43A5-B890-50BF436DABA6}" destId="{9A94B9B2-950E-4425-AA15-765573DF4E29}" srcOrd="0" destOrd="1" presId="urn:microsoft.com/office/officeart/2005/8/layout/chevron1"/>
    <dgm:cxn modelId="{5EBF92B0-DA54-4243-9D27-8A28C1566639}" type="presOf" srcId="{036BDEC4-E949-4FDD-89F6-6261B6763370}" destId="{81D20099-E8F8-406B-9186-594C4D2F8EE7}" srcOrd="0" destOrd="4" presId="urn:microsoft.com/office/officeart/2005/8/layout/chevron1"/>
    <dgm:cxn modelId="{6C402FB2-46D5-422F-999F-A9E956921930}" type="presOf" srcId="{4C1EBB6F-90B3-4152-B3C6-70E145A56B56}" destId="{81D20099-E8F8-406B-9186-594C4D2F8EE7}" srcOrd="0" destOrd="1" presId="urn:microsoft.com/office/officeart/2005/8/layout/chevron1"/>
    <dgm:cxn modelId="{B9050CB3-0D5B-43D9-802E-F93F7E7B20A5}" type="presOf" srcId="{C9AD4269-F5B8-4C5C-8F54-5D81256F8BAD}" destId="{91345858-BD53-4A1C-9242-3F7B1F15BFBD}" srcOrd="0" destOrd="0" presId="urn:microsoft.com/office/officeart/2005/8/layout/chevron1"/>
    <dgm:cxn modelId="{E13C6AB4-40C3-4D21-A987-7DAA938A951F}" srcId="{BC13FDA4-A848-4310-AEDB-D114A185EE31}" destId="{81EE1404-8F79-4A0F-BABD-55C3B16EAA7F}" srcOrd="2" destOrd="0" parTransId="{16420E2D-5D49-46CA-9E4E-6BB1E0E5651A}" sibTransId="{F7CCFFD2-6956-4B50-9235-78E019F9D2D4}"/>
    <dgm:cxn modelId="{3A60FBB7-D0DC-4C67-8657-BA7031A6326B}" srcId="{BAF0DEA2-54EC-47F8-B7F5-5D7E49067E8F}" destId="{C9AD4269-F5B8-4C5C-8F54-5D81256F8BAD}" srcOrd="1" destOrd="0" parTransId="{FDBBDCE3-2557-451D-817C-2C2ABDEA651E}" sibTransId="{8F8BBE18-A986-417A-B992-E3C1383D6389}"/>
    <dgm:cxn modelId="{80DEF6B8-1734-4DD3-B868-70A8424C4BDA}" type="presOf" srcId="{D92E85AB-DBD8-497E-BBD8-2169AFD597F4}" destId="{81D20099-E8F8-406B-9186-594C4D2F8EE7}" srcOrd="0" destOrd="3" presId="urn:microsoft.com/office/officeart/2005/8/layout/chevron1"/>
    <dgm:cxn modelId="{37DABAB9-2274-4077-BC1A-32E49F256E13}" type="presOf" srcId="{380C2A6F-BEE0-4D51-99AF-9028CAC0A401}" destId="{81D20099-E8F8-406B-9186-594C4D2F8EE7}" srcOrd="0" destOrd="0" presId="urn:microsoft.com/office/officeart/2005/8/layout/chevron1"/>
    <dgm:cxn modelId="{310B00CB-C9F0-498F-9DD1-64AED9770EE1}" srcId="{BC13FDA4-A848-4310-AEDB-D114A185EE31}" destId="{4C1EBB6F-90B3-4152-B3C6-70E145A56B56}" srcOrd="1" destOrd="0" parTransId="{5936B1BE-3DAC-46B8-AC3A-BC34CBEA6830}" sibTransId="{C4B51F44-54D6-4544-9BB5-4D9BF0009178}"/>
    <dgm:cxn modelId="{B0A266CE-3EF4-49AF-829D-18FD580E1FC6}" type="presOf" srcId="{C6BEFB67-B6F3-46F4-B895-BE042ABBDEAE}" destId="{941A3D2A-3CE3-4BFA-B235-B50B3A43619A}" srcOrd="0" destOrd="5" presId="urn:microsoft.com/office/officeart/2005/8/layout/chevron1"/>
    <dgm:cxn modelId="{BC649ED0-B8E2-4218-A88F-462BE66885A9}" type="presOf" srcId="{C412E4A2-C6E0-453A-8CEF-A9A10CEA6D45}" destId="{941A3D2A-3CE3-4BFA-B235-B50B3A43619A}" srcOrd="0" destOrd="1" presId="urn:microsoft.com/office/officeart/2005/8/layout/chevron1"/>
    <dgm:cxn modelId="{316C43D2-B4B7-47E8-B835-8DBC9FCAB624}" srcId="{BAF0DEA2-54EC-47F8-B7F5-5D7E49067E8F}" destId="{E67A3FE4-3D0C-4268-B1A7-58F6C967CEF6}" srcOrd="2" destOrd="0" parTransId="{27460177-5EC7-40CD-8BE4-32067AF3C015}" sibTransId="{D88E19D8-C4C7-4779-ACDC-21F1D5CD2B88}"/>
    <dgm:cxn modelId="{D195ADD6-1483-4386-A2D2-7EB6D642D7F3}" type="presOf" srcId="{FF39D96F-05F1-4EEF-BE7B-879CF045DD23}" destId="{9A94B9B2-950E-4425-AA15-765573DF4E29}" srcOrd="0" destOrd="4" presId="urn:microsoft.com/office/officeart/2005/8/layout/chevron1"/>
    <dgm:cxn modelId="{F785C3E6-9865-4A41-A0A8-E08041587E28}" srcId="{C9AD4269-F5B8-4C5C-8F54-5D81256F8BAD}" destId="{941A8EA5-CE62-4C6C-A8A9-F6D18CB7F874}" srcOrd="2" destOrd="0" parTransId="{78D0E973-0926-439F-B1BE-7A6605936B13}" sibTransId="{4623934C-CAF7-428A-987A-B88ECF4AAF3A}"/>
    <dgm:cxn modelId="{F28D69E7-5B7D-4CF7-B76C-47FC9FA4C1BB}" type="presOf" srcId="{D90DAB42-905D-420E-AB2B-6A2C3238626D}" destId="{06DA1DEB-082A-4056-89D1-AA6B229EA2E6}" srcOrd="0" destOrd="0" presId="urn:microsoft.com/office/officeart/2005/8/layout/chevron1"/>
    <dgm:cxn modelId="{EE1224EE-5395-45E6-9E4E-6E0089C36E65}" type="presOf" srcId="{941A8EA5-CE62-4C6C-A8A9-F6D18CB7F874}" destId="{06DA1DEB-082A-4056-89D1-AA6B229EA2E6}" srcOrd="0" destOrd="2" presId="urn:microsoft.com/office/officeart/2005/8/layout/chevron1"/>
    <dgm:cxn modelId="{192888EF-2EE3-49F1-8E27-6F7E1D7F59A4}" srcId="{C9AD4269-F5B8-4C5C-8F54-5D81256F8BAD}" destId="{D90DAB42-905D-420E-AB2B-6A2C3238626D}" srcOrd="0" destOrd="0" parTransId="{287F20E4-8588-4C8B-A5B3-A69579CA486E}" sibTransId="{01DA4698-7CED-44C2-8DB5-E443747FF816}"/>
    <dgm:cxn modelId="{DC9455F3-2A4E-40AA-998E-32E9BCF9D8FB}" srcId="{BC13FDA4-A848-4310-AEDB-D114A185EE31}" destId="{036BDEC4-E949-4FDD-89F6-6261B6763370}" srcOrd="4" destOrd="0" parTransId="{1514ED4F-B79E-4856-9BA7-7923BF16170E}" sibTransId="{98137D96-7F66-4305-8B6E-12A5D3A2958D}"/>
    <dgm:cxn modelId="{B4B833F7-14E8-48BF-88B0-D7FE0CEDC8DC}" type="presOf" srcId="{CFDBACEF-4D86-48B8-8BBD-9F724AAF02F1}" destId="{6EFA7705-A98A-480B-9328-91575E99355C}" srcOrd="0" destOrd="0" presId="urn:microsoft.com/office/officeart/2005/8/layout/chevron1"/>
    <dgm:cxn modelId="{D1A293F7-882F-4872-A200-82234385982B}" srcId="{D634AE3B-F3BD-4D9C-A430-06E42C9B96D7}" destId="{CFDBACEF-4D86-48B8-8BBD-9F724AAF02F1}" srcOrd="0" destOrd="0" parTransId="{53D2C77B-9D90-4984-AFBC-B4DEB122D853}" sibTransId="{6DAABDC5-AF1A-4375-B2E9-2CED09863D04}"/>
    <dgm:cxn modelId="{98708A32-90D1-42B4-A93A-C53F5650488F}" type="presParOf" srcId="{A329710A-3DFB-4414-9B4B-F7BDCD9372A2}" destId="{E78BD31D-EAA5-46B7-B461-1C7DB74F7DF7}" srcOrd="0" destOrd="0" presId="urn:microsoft.com/office/officeart/2005/8/layout/chevron1"/>
    <dgm:cxn modelId="{57CFCED1-4295-4AF8-9720-FBDBA5AEBA56}" type="presParOf" srcId="{E78BD31D-EAA5-46B7-B461-1C7DB74F7DF7}" destId="{498D2D3A-4B14-4508-BFD8-36A47CFBC092}" srcOrd="0" destOrd="0" presId="urn:microsoft.com/office/officeart/2005/8/layout/chevron1"/>
    <dgm:cxn modelId="{500F987D-119C-46A7-AC82-5F1C7E18BEBF}" type="presParOf" srcId="{E78BD31D-EAA5-46B7-B461-1C7DB74F7DF7}" destId="{81D20099-E8F8-406B-9186-594C4D2F8EE7}" srcOrd="1" destOrd="0" presId="urn:microsoft.com/office/officeart/2005/8/layout/chevron1"/>
    <dgm:cxn modelId="{8614910F-DD99-4C54-A995-9300565F609E}" type="presParOf" srcId="{A329710A-3DFB-4414-9B4B-F7BDCD9372A2}" destId="{8A948037-06DD-4642-BB59-DDB79C96A7FA}" srcOrd="1" destOrd="0" presId="urn:microsoft.com/office/officeart/2005/8/layout/chevron1"/>
    <dgm:cxn modelId="{8E30A8B9-633B-4BFE-B80B-6F4BA81407F5}" type="presParOf" srcId="{A329710A-3DFB-4414-9B4B-F7BDCD9372A2}" destId="{84C2ECCD-5D41-4B64-B5DB-BCCE3386440C}" srcOrd="2" destOrd="0" presId="urn:microsoft.com/office/officeart/2005/8/layout/chevron1"/>
    <dgm:cxn modelId="{B0DF5B10-9486-4408-A4F9-D05BD7CD7798}" type="presParOf" srcId="{84C2ECCD-5D41-4B64-B5DB-BCCE3386440C}" destId="{91345858-BD53-4A1C-9242-3F7B1F15BFBD}" srcOrd="0" destOrd="0" presId="urn:microsoft.com/office/officeart/2005/8/layout/chevron1"/>
    <dgm:cxn modelId="{96DFFAC5-1D6C-4CB3-A327-F246B8A22842}" type="presParOf" srcId="{84C2ECCD-5D41-4B64-B5DB-BCCE3386440C}" destId="{06DA1DEB-082A-4056-89D1-AA6B229EA2E6}" srcOrd="1" destOrd="0" presId="urn:microsoft.com/office/officeart/2005/8/layout/chevron1"/>
    <dgm:cxn modelId="{177C4157-9296-448B-9B0D-85CBD013BEEF}" type="presParOf" srcId="{A329710A-3DFB-4414-9B4B-F7BDCD9372A2}" destId="{936D3BF3-30C3-415E-8AC7-0B08F3070089}" srcOrd="3" destOrd="0" presId="urn:microsoft.com/office/officeart/2005/8/layout/chevron1"/>
    <dgm:cxn modelId="{E8F804AD-1381-4888-AD32-5BBE9076FF97}" type="presParOf" srcId="{A329710A-3DFB-4414-9B4B-F7BDCD9372A2}" destId="{D397E81F-761E-49B3-9CC1-D1F5DCCA78ED}" srcOrd="4" destOrd="0" presId="urn:microsoft.com/office/officeart/2005/8/layout/chevron1"/>
    <dgm:cxn modelId="{A6DC65BB-A371-476A-A343-035609BCD71C}" type="presParOf" srcId="{D397E81F-761E-49B3-9CC1-D1F5DCCA78ED}" destId="{912D4796-8F96-4A97-82EF-2C6FC2468D87}" srcOrd="0" destOrd="0" presId="urn:microsoft.com/office/officeart/2005/8/layout/chevron1"/>
    <dgm:cxn modelId="{DC373150-270D-40FB-8DC9-6115EDA17E92}" type="presParOf" srcId="{D397E81F-761E-49B3-9CC1-D1F5DCCA78ED}" destId="{941A3D2A-3CE3-4BFA-B235-B50B3A43619A}" srcOrd="1" destOrd="0" presId="urn:microsoft.com/office/officeart/2005/8/layout/chevron1"/>
    <dgm:cxn modelId="{5B3A2EB3-5FFC-4944-8E61-0D74F14DECF5}" type="presParOf" srcId="{A329710A-3DFB-4414-9B4B-F7BDCD9372A2}" destId="{EF533DC9-C1DF-4757-B3C7-3E727DB7D889}" srcOrd="5" destOrd="0" presId="urn:microsoft.com/office/officeart/2005/8/layout/chevron1"/>
    <dgm:cxn modelId="{92656D78-54F5-45C1-BDDB-50A8E54BA57D}" type="presParOf" srcId="{A329710A-3DFB-4414-9B4B-F7BDCD9372A2}" destId="{74A86E69-4EAE-4414-B2ED-62467321003A}" srcOrd="6" destOrd="0" presId="urn:microsoft.com/office/officeart/2005/8/layout/chevron1"/>
    <dgm:cxn modelId="{93BA2E64-3227-4C58-865E-6E7F2C67FCAC}" type="presParOf" srcId="{74A86E69-4EAE-4414-B2ED-62467321003A}" destId="{676B6836-8F79-487B-A456-FD1B921A247C}" srcOrd="0" destOrd="0" presId="urn:microsoft.com/office/officeart/2005/8/layout/chevron1"/>
    <dgm:cxn modelId="{07119F92-D7FE-40FC-BE14-1A71A0C54770}" type="presParOf" srcId="{74A86E69-4EAE-4414-B2ED-62467321003A}" destId="{9A94B9B2-950E-4425-AA15-765573DF4E29}" srcOrd="1" destOrd="0" presId="urn:microsoft.com/office/officeart/2005/8/layout/chevron1"/>
    <dgm:cxn modelId="{1387E54B-1F8A-49FE-9173-23271E399AB6}" type="presParOf" srcId="{A329710A-3DFB-4414-9B4B-F7BDCD9372A2}" destId="{CE507EDE-BB3F-4C5E-8068-F3A97414DA56}" srcOrd="7" destOrd="0" presId="urn:microsoft.com/office/officeart/2005/8/layout/chevron1"/>
    <dgm:cxn modelId="{BD3B44C7-1F45-4B3C-8F6B-85F273E41013}" type="presParOf" srcId="{A329710A-3DFB-4414-9B4B-F7BDCD9372A2}" destId="{FDE9A90B-0CB3-4935-BC13-14B32734C966}" srcOrd="8" destOrd="0" presId="urn:microsoft.com/office/officeart/2005/8/layout/chevron1"/>
    <dgm:cxn modelId="{6533F06C-0A03-4A56-B560-DD0170FCCD86}" type="presParOf" srcId="{FDE9A90B-0CB3-4935-BC13-14B32734C966}" destId="{3781DA99-01CE-4B9C-95A9-5B1EBEE60392}" srcOrd="0" destOrd="0" presId="urn:microsoft.com/office/officeart/2005/8/layout/chevron1"/>
    <dgm:cxn modelId="{457D6AFB-F5B9-496A-BAA2-77FA0E81BA8F}" type="presParOf" srcId="{FDE9A90B-0CB3-4935-BC13-14B32734C966}" destId="{6EFA7705-A98A-480B-9328-91575E99355C}"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D2D3A-4B14-4508-BFD8-36A47CFBC092}">
      <dsp:nvSpPr>
        <dsp:cNvPr id="0" name=""/>
        <dsp:cNvSpPr/>
      </dsp:nvSpPr>
      <dsp:spPr>
        <a:xfrm>
          <a:off x="49539" y="71644"/>
          <a:ext cx="1844832" cy="737933"/>
        </a:xfrm>
        <a:prstGeom prst="chevron">
          <a:avLst/>
        </a:prstGeom>
        <a:gradFill rotWithShape="0">
          <a:gsLst>
            <a:gs pos="0">
              <a:schemeClr val="accent6">
                <a:shade val="80000"/>
                <a:hueOff val="0"/>
                <a:satOff val="0"/>
                <a:lumOff val="0"/>
                <a:alphaOff val="0"/>
                <a:tint val="50000"/>
                <a:satMod val="300000"/>
              </a:schemeClr>
            </a:gs>
            <a:gs pos="35000">
              <a:schemeClr val="accent6">
                <a:shade val="80000"/>
                <a:hueOff val="0"/>
                <a:satOff val="0"/>
                <a:lumOff val="0"/>
                <a:alphaOff val="0"/>
                <a:tint val="37000"/>
                <a:satMod val="300000"/>
              </a:schemeClr>
            </a:gs>
            <a:gs pos="100000">
              <a:schemeClr val="accent6">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rgbClr val="404040"/>
              </a:solidFill>
            </a:rPr>
            <a:t>Initiation</a:t>
          </a:r>
        </a:p>
      </dsp:txBody>
      <dsp:txXfrm>
        <a:off x="418506" y="71644"/>
        <a:ext cx="1106899" cy="737933"/>
      </dsp:txXfrm>
    </dsp:sp>
    <dsp:sp modelId="{81D20099-E8F8-406B-9186-594C4D2F8EE7}">
      <dsp:nvSpPr>
        <dsp:cNvPr id="0" name=""/>
        <dsp:cNvSpPr/>
      </dsp:nvSpPr>
      <dsp:spPr>
        <a:xfrm>
          <a:off x="3990" y="1077705"/>
          <a:ext cx="1475866" cy="35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rgbClr val="404040"/>
              </a:solidFill>
            </a:rPr>
            <a:t>Project approval and activation</a:t>
          </a:r>
        </a:p>
        <a:p>
          <a:pPr marL="114300" lvl="1" indent="-114300" algn="l" defTabSz="666750">
            <a:lnSpc>
              <a:spcPct val="90000"/>
            </a:lnSpc>
            <a:spcBef>
              <a:spcPct val="0"/>
            </a:spcBef>
            <a:spcAft>
              <a:spcPct val="15000"/>
            </a:spcAft>
            <a:buChar char="•"/>
          </a:pPr>
          <a:r>
            <a:rPr lang="en-US" sz="1500" kern="1200" dirty="0">
              <a:solidFill>
                <a:srgbClr val="404040"/>
              </a:solidFill>
            </a:rPr>
            <a:t>Develop project charter</a:t>
          </a:r>
        </a:p>
        <a:p>
          <a:pPr marL="114300" lvl="1" indent="-114300" algn="l" defTabSz="666750">
            <a:lnSpc>
              <a:spcPct val="90000"/>
            </a:lnSpc>
            <a:spcBef>
              <a:spcPct val="0"/>
            </a:spcBef>
            <a:spcAft>
              <a:spcPct val="15000"/>
            </a:spcAft>
            <a:buChar char="•"/>
          </a:pPr>
          <a:r>
            <a:rPr lang="en-US" sz="1500" kern="1200" dirty="0">
              <a:solidFill>
                <a:srgbClr val="404040"/>
              </a:solidFill>
            </a:rPr>
            <a:t>Determine Product Owner, Scrum Master, and team</a:t>
          </a:r>
        </a:p>
        <a:p>
          <a:pPr marL="114300" lvl="1" indent="-114300" algn="l" defTabSz="666750">
            <a:lnSpc>
              <a:spcPct val="90000"/>
            </a:lnSpc>
            <a:spcBef>
              <a:spcPct val="0"/>
            </a:spcBef>
            <a:spcAft>
              <a:spcPct val="15000"/>
            </a:spcAft>
            <a:buChar char="•"/>
          </a:pPr>
          <a:r>
            <a:rPr lang="en-US" sz="1500" kern="1200" dirty="0">
              <a:solidFill>
                <a:srgbClr val="404040"/>
              </a:solidFill>
            </a:rPr>
            <a:t>Input from end-users, customers, team, and other stakeholders on key requirements</a:t>
          </a:r>
        </a:p>
        <a:p>
          <a:pPr marL="114300" lvl="1" indent="-114300" algn="l" defTabSz="666750">
            <a:lnSpc>
              <a:spcPct val="90000"/>
            </a:lnSpc>
            <a:spcBef>
              <a:spcPct val="0"/>
            </a:spcBef>
            <a:spcAft>
              <a:spcPct val="15000"/>
            </a:spcAft>
            <a:buChar char="•"/>
          </a:pPr>
          <a:endParaRPr lang="en-US" sz="1500" kern="1200" dirty="0">
            <a:solidFill>
              <a:srgbClr val="404040"/>
            </a:solidFill>
          </a:endParaRPr>
        </a:p>
      </dsp:txBody>
      <dsp:txXfrm>
        <a:off x="3990" y="1077705"/>
        <a:ext cx="1475866" cy="3510000"/>
      </dsp:txXfrm>
    </dsp:sp>
    <dsp:sp modelId="{91345858-BD53-4A1C-9242-3F7B1F15BFBD}">
      <dsp:nvSpPr>
        <dsp:cNvPr id="0" name=""/>
        <dsp:cNvSpPr/>
      </dsp:nvSpPr>
      <dsp:spPr>
        <a:xfrm>
          <a:off x="1678372" y="71644"/>
          <a:ext cx="1844832" cy="737933"/>
        </a:xfrm>
        <a:prstGeom prst="chevron">
          <a:avLst/>
        </a:prstGeom>
        <a:gradFill rotWithShape="0">
          <a:gsLst>
            <a:gs pos="0">
              <a:schemeClr val="accent6">
                <a:shade val="80000"/>
                <a:hueOff val="0"/>
                <a:satOff val="-8455"/>
                <a:lumOff val="8454"/>
                <a:alphaOff val="0"/>
                <a:tint val="50000"/>
                <a:satMod val="300000"/>
              </a:schemeClr>
            </a:gs>
            <a:gs pos="35000">
              <a:schemeClr val="accent6">
                <a:shade val="80000"/>
                <a:hueOff val="0"/>
                <a:satOff val="-8455"/>
                <a:lumOff val="8454"/>
                <a:alphaOff val="0"/>
                <a:tint val="37000"/>
                <a:satMod val="300000"/>
              </a:schemeClr>
            </a:gs>
            <a:gs pos="100000">
              <a:schemeClr val="accent6">
                <a:shade val="80000"/>
                <a:hueOff val="0"/>
                <a:satOff val="-8455"/>
                <a:lumOff val="845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rgbClr val="404040"/>
              </a:solidFill>
            </a:rPr>
            <a:t>Planning - Sprint 0</a:t>
          </a:r>
        </a:p>
      </dsp:txBody>
      <dsp:txXfrm>
        <a:off x="2047339" y="71644"/>
        <a:ext cx="1106899" cy="737933"/>
      </dsp:txXfrm>
    </dsp:sp>
    <dsp:sp modelId="{06DA1DEB-082A-4056-89D1-AA6B229EA2E6}">
      <dsp:nvSpPr>
        <dsp:cNvPr id="0" name=""/>
        <dsp:cNvSpPr/>
      </dsp:nvSpPr>
      <dsp:spPr>
        <a:xfrm>
          <a:off x="1632823" y="1077705"/>
          <a:ext cx="1475866" cy="35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rgbClr val="404040"/>
              </a:solidFill>
            </a:rPr>
            <a:t>Build product backlog (w/ story point estimates)</a:t>
          </a:r>
        </a:p>
        <a:p>
          <a:pPr marL="114300" lvl="1" indent="-114300" algn="l" defTabSz="666750">
            <a:lnSpc>
              <a:spcPct val="90000"/>
            </a:lnSpc>
            <a:spcBef>
              <a:spcPct val="0"/>
            </a:spcBef>
            <a:spcAft>
              <a:spcPct val="15000"/>
            </a:spcAft>
            <a:buChar char="•"/>
          </a:pPr>
          <a:r>
            <a:rPr lang="en-US" sz="1500" kern="1200" dirty="0">
              <a:solidFill>
                <a:srgbClr val="404040"/>
              </a:solidFill>
            </a:rPr>
            <a:t>Develop Release Plan</a:t>
          </a:r>
        </a:p>
        <a:p>
          <a:pPr marL="114300" lvl="1" indent="-114300" algn="l" defTabSz="666750">
            <a:lnSpc>
              <a:spcPct val="90000"/>
            </a:lnSpc>
            <a:spcBef>
              <a:spcPct val="0"/>
            </a:spcBef>
            <a:spcAft>
              <a:spcPct val="15000"/>
            </a:spcAft>
            <a:buChar char="•"/>
          </a:pPr>
          <a:r>
            <a:rPr lang="en-US" sz="1500" kern="1200" dirty="0">
              <a:solidFill>
                <a:srgbClr val="404040"/>
              </a:solidFill>
            </a:rPr>
            <a:t>Determine non-functional requirements</a:t>
          </a:r>
        </a:p>
        <a:p>
          <a:pPr marL="114300" lvl="1" indent="-114300" algn="l" defTabSz="666750">
            <a:lnSpc>
              <a:spcPct val="90000"/>
            </a:lnSpc>
            <a:spcBef>
              <a:spcPct val="0"/>
            </a:spcBef>
            <a:spcAft>
              <a:spcPct val="15000"/>
            </a:spcAft>
            <a:buChar char="•"/>
          </a:pPr>
          <a:r>
            <a:rPr lang="en-US" sz="1500" kern="1200" dirty="0">
              <a:solidFill>
                <a:srgbClr val="404040"/>
              </a:solidFill>
            </a:rPr>
            <a:t>Address architectural needs and environments</a:t>
          </a:r>
        </a:p>
      </dsp:txBody>
      <dsp:txXfrm>
        <a:off x="1632823" y="1077705"/>
        <a:ext cx="1475866" cy="3510000"/>
      </dsp:txXfrm>
    </dsp:sp>
    <dsp:sp modelId="{912D4796-8F96-4A97-82EF-2C6FC2468D87}">
      <dsp:nvSpPr>
        <dsp:cNvPr id="0" name=""/>
        <dsp:cNvSpPr/>
      </dsp:nvSpPr>
      <dsp:spPr>
        <a:xfrm>
          <a:off x="3307205" y="71644"/>
          <a:ext cx="1844832" cy="737933"/>
        </a:xfrm>
        <a:prstGeom prst="chevron">
          <a:avLst/>
        </a:prstGeom>
        <a:gradFill rotWithShape="0">
          <a:gsLst>
            <a:gs pos="0">
              <a:schemeClr val="accent6">
                <a:shade val="80000"/>
                <a:hueOff val="0"/>
                <a:satOff val="-16910"/>
                <a:lumOff val="16907"/>
                <a:alphaOff val="0"/>
                <a:tint val="50000"/>
                <a:satMod val="300000"/>
              </a:schemeClr>
            </a:gs>
            <a:gs pos="35000">
              <a:schemeClr val="accent6">
                <a:shade val="80000"/>
                <a:hueOff val="0"/>
                <a:satOff val="-16910"/>
                <a:lumOff val="16907"/>
                <a:alphaOff val="0"/>
                <a:tint val="37000"/>
                <a:satMod val="300000"/>
              </a:schemeClr>
            </a:gs>
            <a:gs pos="100000">
              <a:schemeClr val="accent6">
                <a:shade val="80000"/>
                <a:hueOff val="0"/>
                <a:satOff val="-16910"/>
                <a:lumOff val="1690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rgbClr val="404040"/>
              </a:solidFill>
            </a:rPr>
            <a:t>Execution - Sprints 1-n</a:t>
          </a:r>
        </a:p>
      </dsp:txBody>
      <dsp:txXfrm>
        <a:off x="3676172" y="71644"/>
        <a:ext cx="1106899" cy="737933"/>
      </dsp:txXfrm>
    </dsp:sp>
    <dsp:sp modelId="{941A3D2A-3CE3-4BFA-B235-B50B3A43619A}">
      <dsp:nvSpPr>
        <dsp:cNvPr id="0" name=""/>
        <dsp:cNvSpPr/>
      </dsp:nvSpPr>
      <dsp:spPr>
        <a:xfrm>
          <a:off x="3261656" y="1077705"/>
          <a:ext cx="1475866" cy="35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rgbClr val="404040"/>
              </a:solidFill>
            </a:rPr>
            <a:t>Sprint planning meeting to determine sprint backlog</a:t>
          </a:r>
        </a:p>
        <a:p>
          <a:pPr marL="114300" lvl="1" indent="-114300" algn="l" defTabSz="666750">
            <a:lnSpc>
              <a:spcPct val="90000"/>
            </a:lnSpc>
            <a:spcBef>
              <a:spcPct val="0"/>
            </a:spcBef>
            <a:spcAft>
              <a:spcPct val="15000"/>
            </a:spcAft>
            <a:buChar char="•"/>
          </a:pPr>
          <a:r>
            <a:rPr lang="en-US" sz="1500" kern="1200" dirty="0">
              <a:solidFill>
                <a:srgbClr val="404040"/>
              </a:solidFill>
            </a:rPr>
            <a:t>Daily Scrum meetings</a:t>
          </a:r>
        </a:p>
        <a:p>
          <a:pPr marL="114300" lvl="1" indent="-114300" algn="l" defTabSz="666750">
            <a:lnSpc>
              <a:spcPct val="90000"/>
            </a:lnSpc>
            <a:spcBef>
              <a:spcPct val="0"/>
            </a:spcBef>
            <a:spcAft>
              <a:spcPct val="15000"/>
            </a:spcAft>
            <a:buChar char="•"/>
          </a:pPr>
          <a:r>
            <a:rPr lang="en-US" sz="1500" kern="1200" dirty="0">
              <a:solidFill>
                <a:srgbClr val="404040"/>
              </a:solidFill>
            </a:rPr>
            <a:t>Burn-down and velocity checks</a:t>
          </a:r>
        </a:p>
        <a:p>
          <a:pPr marL="114300" lvl="1" indent="-114300" algn="l" defTabSz="666750">
            <a:lnSpc>
              <a:spcPct val="90000"/>
            </a:lnSpc>
            <a:spcBef>
              <a:spcPct val="0"/>
            </a:spcBef>
            <a:spcAft>
              <a:spcPct val="15000"/>
            </a:spcAft>
            <a:buChar char="•"/>
          </a:pPr>
          <a:r>
            <a:rPr lang="en-US" sz="1500" kern="1200" dirty="0">
              <a:solidFill>
                <a:srgbClr val="404040"/>
              </a:solidFill>
            </a:rPr>
            <a:t>Conduct sprint review</a:t>
          </a:r>
        </a:p>
        <a:p>
          <a:pPr marL="114300" lvl="1" indent="-114300" algn="l" defTabSz="666750">
            <a:lnSpc>
              <a:spcPct val="90000"/>
            </a:lnSpc>
            <a:spcBef>
              <a:spcPct val="0"/>
            </a:spcBef>
            <a:spcAft>
              <a:spcPct val="15000"/>
            </a:spcAft>
            <a:buChar char="•"/>
          </a:pPr>
          <a:r>
            <a:rPr lang="en-US" sz="1500" kern="1200" dirty="0">
              <a:solidFill>
                <a:srgbClr val="404040"/>
              </a:solidFill>
            </a:rPr>
            <a:t>Conduct retrospective</a:t>
          </a:r>
        </a:p>
        <a:p>
          <a:pPr marL="114300" lvl="1" indent="-114300" algn="l" defTabSz="666750">
            <a:lnSpc>
              <a:spcPct val="90000"/>
            </a:lnSpc>
            <a:spcBef>
              <a:spcPct val="0"/>
            </a:spcBef>
            <a:spcAft>
              <a:spcPct val="15000"/>
            </a:spcAft>
            <a:buChar char="•"/>
          </a:pPr>
          <a:r>
            <a:rPr lang="en-US" sz="1500" kern="1200" dirty="0">
              <a:solidFill>
                <a:srgbClr val="404040"/>
              </a:solidFill>
            </a:rPr>
            <a:t>Refine product backlog (Backlog Grooming)</a:t>
          </a:r>
        </a:p>
      </dsp:txBody>
      <dsp:txXfrm>
        <a:off x="3261656" y="1077705"/>
        <a:ext cx="1475866" cy="3510000"/>
      </dsp:txXfrm>
    </dsp:sp>
    <dsp:sp modelId="{676B6836-8F79-487B-A456-FD1B921A247C}">
      <dsp:nvSpPr>
        <dsp:cNvPr id="0" name=""/>
        <dsp:cNvSpPr/>
      </dsp:nvSpPr>
      <dsp:spPr>
        <a:xfrm>
          <a:off x="4936037" y="71644"/>
          <a:ext cx="1844832" cy="737933"/>
        </a:xfrm>
        <a:prstGeom prst="chevron">
          <a:avLst/>
        </a:prstGeom>
        <a:gradFill rotWithShape="0">
          <a:gsLst>
            <a:gs pos="0">
              <a:schemeClr val="accent6">
                <a:shade val="80000"/>
                <a:hueOff val="0"/>
                <a:satOff val="-25366"/>
                <a:lumOff val="25361"/>
                <a:alphaOff val="0"/>
                <a:tint val="50000"/>
                <a:satMod val="300000"/>
              </a:schemeClr>
            </a:gs>
            <a:gs pos="35000">
              <a:schemeClr val="accent6">
                <a:shade val="80000"/>
                <a:hueOff val="0"/>
                <a:satOff val="-25366"/>
                <a:lumOff val="25361"/>
                <a:alphaOff val="0"/>
                <a:tint val="37000"/>
                <a:satMod val="300000"/>
              </a:schemeClr>
            </a:gs>
            <a:gs pos="100000">
              <a:schemeClr val="accent6">
                <a:shade val="80000"/>
                <a:hueOff val="0"/>
                <a:satOff val="-25366"/>
                <a:lumOff val="2536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rgbClr val="404040"/>
              </a:solidFill>
            </a:rPr>
            <a:t>Release - Sprint n+1</a:t>
          </a:r>
        </a:p>
      </dsp:txBody>
      <dsp:txXfrm>
        <a:off x="5305004" y="71644"/>
        <a:ext cx="1106899" cy="737933"/>
      </dsp:txXfrm>
    </dsp:sp>
    <dsp:sp modelId="{9A94B9B2-950E-4425-AA15-765573DF4E29}">
      <dsp:nvSpPr>
        <dsp:cNvPr id="0" name=""/>
        <dsp:cNvSpPr/>
      </dsp:nvSpPr>
      <dsp:spPr>
        <a:xfrm>
          <a:off x="4890488" y="1077705"/>
          <a:ext cx="1475866" cy="35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rgbClr val="404040"/>
              </a:solidFill>
            </a:rPr>
            <a:t>Execute implementation plan</a:t>
          </a:r>
        </a:p>
        <a:p>
          <a:pPr marL="114300" lvl="1" indent="-114300" algn="l" defTabSz="666750">
            <a:lnSpc>
              <a:spcPct val="90000"/>
            </a:lnSpc>
            <a:spcBef>
              <a:spcPct val="0"/>
            </a:spcBef>
            <a:spcAft>
              <a:spcPct val="15000"/>
            </a:spcAft>
            <a:buChar char="•"/>
          </a:pPr>
          <a:r>
            <a:rPr lang="en-US" sz="1500" kern="1200" dirty="0">
              <a:solidFill>
                <a:srgbClr val="404040"/>
              </a:solidFill>
            </a:rPr>
            <a:t>Deliver training &amp; transition to stakeholders</a:t>
          </a:r>
        </a:p>
        <a:p>
          <a:pPr marL="114300" lvl="1" indent="-114300" algn="l" defTabSz="666750">
            <a:lnSpc>
              <a:spcPct val="90000"/>
            </a:lnSpc>
            <a:spcBef>
              <a:spcPct val="0"/>
            </a:spcBef>
            <a:spcAft>
              <a:spcPct val="15000"/>
            </a:spcAft>
            <a:buChar char="•"/>
          </a:pPr>
          <a:r>
            <a:rPr lang="en-US" sz="1500" kern="1200" dirty="0">
              <a:solidFill>
                <a:srgbClr val="404040"/>
              </a:solidFill>
            </a:rPr>
            <a:t>Daily Scrum meetings</a:t>
          </a:r>
        </a:p>
        <a:p>
          <a:pPr marL="114300" lvl="1" indent="-114300" algn="l" defTabSz="666750">
            <a:lnSpc>
              <a:spcPct val="90000"/>
            </a:lnSpc>
            <a:spcBef>
              <a:spcPct val="0"/>
            </a:spcBef>
            <a:spcAft>
              <a:spcPct val="15000"/>
            </a:spcAft>
            <a:buChar char="•"/>
          </a:pPr>
          <a:r>
            <a:rPr lang="en-US" sz="1500" kern="1200" dirty="0">
              <a:solidFill>
                <a:srgbClr val="404040"/>
              </a:solidFill>
            </a:rPr>
            <a:t>Final sprint review</a:t>
          </a:r>
        </a:p>
        <a:p>
          <a:pPr marL="114300" lvl="1" indent="-114300" algn="l" defTabSz="666750">
            <a:lnSpc>
              <a:spcPct val="90000"/>
            </a:lnSpc>
            <a:spcBef>
              <a:spcPct val="0"/>
            </a:spcBef>
            <a:spcAft>
              <a:spcPct val="15000"/>
            </a:spcAft>
            <a:buChar char="•"/>
          </a:pPr>
          <a:r>
            <a:rPr lang="en-US" sz="1500" kern="1200" dirty="0">
              <a:solidFill>
                <a:srgbClr val="404040"/>
              </a:solidFill>
            </a:rPr>
            <a:t>Release shippable product</a:t>
          </a:r>
        </a:p>
      </dsp:txBody>
      <dsp:txXfrm>
        <a:off x="4890488" y="1077705"/>
        <a:ext cx="1475866" cy="3510000"/>
      </dsp:txXfrm>
    </dsp:sp>
    <dsp:sp modelId="{3781DA99-01CE-4B9C-95A9-5B1EBEE60392}">
      <dsp:nvSpPr>
        <dsp:cNvPr id="0" name=""/>
        <dsp:cNvSpPr/>
      </dsp:nvSpPr>
      <dsp:spPr>
        <a:xfrm>
          <a:off x="6523306" y="71644"/>
          <a:ext cx="1844832" cy="737933"/>
        </a:xfrm>
        <a:prstGeom prst="chevron">
          <a:avLst/>
        </a:prstGeom>
        <a:gradFill rotWithShape="0">
          <a:gsLst>
            <a:gs pos="0">
              <a:schemeClr val="accent6">
                <a:shade val="80000"/>
                <a:hueOff val="0"/>
                <a:satOff val="-33821"/>
                <a:lumOff val="33815"/>
                <a:alphaOff val="0"/>
                <a:tint val="50000"/>
                <a:satMod val="300000"/>
              </a:schemeClr>
            </a:gs>
            <a:gs pos="35000">
              <a:schemeClr val="accent6">
                <a:shade val="80000"/>
                <a:hueOff val="0"/>
                <a:satOff val="-33821"/>
                <a:lumOff val="33815"/>
                <a:alphaOff val="0"/>
                <a:tint val="37000"/>
                <a:satMod val="300000"/>
              </a:schemeClr>
            </a:gs>
            <a:gs pos="100000">
              <a:schemeClr val="accent6">
                <a:shade val="80000"/>
                <a:hueOff val="0"/>
                <a:satOff val="-33821"/>
                <a:lumOff val="338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rgbClr val="404040"/>
              </a:solidFill>
            </a:rPr>
            <a:t>Closure</a:t>
          </a:r>
        </a:p>
      </dsp:txBody>
      <dsp:txXfrm>
        <a:off x="6892273" y="71644"/>
        <a:ext cx="1106899" cy="737933"/>
      </dsp:txXfrm>
    </dsp:sp>
    <dsp:sp modelId="{6EFA7705-A98A-480B-9328-91575E99355C}">
      <dsp:nvSpPr>
        <dsp:cNvPr id="0" name=""/>
        <dsp:cNvSpPr/>
      </dsp:nvSpPr>
      <dsp:spPr>
        <a:xfrm>
          <a:off x="6519321" y="1077705"/>
          <a:ext cx="1475866" cy="35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rgbClr val="404040"/>
              </a:solidFill>
            </a:rPr>
            <a:t>Conduct  final retrospective</a:t>
          </a:r>
        </a:p>
        <a:p>
          <a:pPr marL="114300" lvl="1" indent="-114300" algn="l" defTabSz="666750">
            <a:lnSpc>
              <a:spcPct val="90000"/>
            </a:lnSpc>
            <a:spcBef>
              <a:spcPct val="0"/>
            </a:spcBef>
            <a:spcAft>
              <a:spcPct val="15000"/>
            </a:spcAft>
            <a:buChar char="•"/>
          </a:pPr>
          <a:r>
            <a:rPr lang="en-US" sz="1500" kern="1200" dirty="0">
              <a:solidFill>
                <a:srgbClr val="404040"/>
              </a:solidFill>
            </a:rPr>
            <a:t>Perform project closure activities</a:t>
          </a:r>
        </a:p>
      </dsp:txBody>
      <dsp:txXfrm>
        <a:off x="6519321" y="1077705"/>
        <a:ext cx="1475866" cy="351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AA333-F0BD-4FDA-B6AD-27217A44F16B}">
      <dsp:nvSpPr>
        <dsp:cNvPr id="0" name=""/>
        <dsp:cNvSpPr/>
      </dsp:nvSpPr>
      <dsp:spPr>
        <a:xfrm>
          <a:off x="598927" y="684087"/>
          <a:ext cx="3338626" cy="35086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Prioritized / Groomed product backlog</a:t>
          </a:r>
        </a:p>
        <a:p>
          <a:pPr marL="228600" lvl="1" indent="-228600" algn="l" defTabSz="933450">
            <a:lnSpc>
              <a:spcPct val="90000"/>
            </a:lnSpc>
            <a:spcBef>
              <a:spcPct val="0"/>
            </a:spcBef>
            <a:spcAft>
              <a:spcPct val="15000"/>
            </a:spcAft>
            <a:buChar char="•"/>
          </a:pPr>
          <a:r>
            <a:rPr lang="en-US" sz="2100" kern="1200" dirty="0"/>
            <a:t>Prior Velocity</a:t>
          </a:r>
        </a:p>
        <a:p>
          <a:pPr marL="228600" lvl="1" indent="-228600" algn="l" defTabSz="933450">
            <a:lnSpc>
              <a:spcPct val="90000"/>
            </a:lnSpc>
            <a:spcBef>
              <a:spcPct val="0"/>
            </a:spcBef>
            <a:spcAft>
              <a:spcPct val="15000"/>
            </a:spcAft>
            <a:buChar char="•"/>
          </a:pPr>
          <a:r>
            <a:rPr lang="en-US" sz="2100" kern="1200" dirty="0"/>
            <a:t>Team member capacity</a:t>
          </a:r>
        </a:p>
        <a:p>
          <a:pPr marL="228600" lvl="1" indent="-228600" algn="l" defTabSz="933450">
            <a:lnSpc>
              <a:spcPct val="90000"/>
            </a:lnSpc>
            <a:spcBef>
              <a:spcPct val="0"/>
            </a:spcBef>
            <a:spcAft>
              <a:spcPct val="15000"/>
            </a:spcAft>
            <a:buChar char="•"/>
          </a:pPr>
          <a:r>
            <a:rPr lang="en-US" sz="2100" kern="1200" dirty="0"/>
            <a:t>Schedule Risks</a:t>
          </a:r>
        </a:p>
        <a:p>
          <a:pPr marL="228600" lvl="1" indent="-228600" algn="l" defTabSz="933450">
            <a:lnSpc>
              <a:spcPct val="90000"/>
            </a:lnSpc>
            <a:spcBef>
              <a:spcPct val="0"/>
            </a:spcBef>
            <a:spcAft>
              <a:spcPct val="15000"/>
            </a:spcAft>
            <a:buChar char="•"/>
          </a:pPr>
          <a:r>
            <a:rPr lang="en-US" sz="2100" kern="1200" dirty="0"/>
            <a:t>Other known issues/risks</a:t>
          </a:r>
        </a:p>
      </dsp:txBody>
      <dsp:txXfrm>
        <a:off x="679670" y="764830"/>
        <a:ext cx="3177140" cy="2595290"/>
      </dsp:txXfrm>
    </dsp:sp>
    <dsp:sp modelId="{D738601E-75E8-49F3-B28A-7B889BBE8392}">
      <dsp:nvSpPr>
        <dsp:cNvPr id="0" name=""/>
        <dsp:cNvSpPr/>
      </dsp:nvSpPr>
      <dsp:spPr>
        <a:xfrm>
          <a:off x="2582534" y="1614249"/>
          <a:ext cx="3509443" cy="3509443"/>
        </a:xfrm>
        <a:prstGeom prst="leftCircularArrow">
          <a:avLst>
            <a:gd name="adj1" fmla="val 2531"/>
            <a:gd name="adj2" fmla="val 306914"/>
            <a:gd name="adj3" fmla="val 1994645"/>
            <a:gd name="adj4" fmla="val 8936710"/>
            <a:gd name="adj5" fmla="val 29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9BCB03-2720-49CE-A9B2-BBF585AC403E}">
      <dsp:nvSpPr>
        <dsp:cNvPr id="0" name=""/>
        <dsp:cNvSpPr/>
      </dsp:nvSpPr>
      <dsp:spPr>
        <a:xfrm>
          <a:off x="1628784" y="3200399"/>
          <a:ext cx="2575340" cy="1024128"/>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r>
            <a:rPr lang="en-US" sz="5200" kern="1200" dirty="0"/>
            <a:t>Inputs</a:t>
          </a:r>
        </a:p>
      </dsp:txBody>
      <dsp:txXfrm>
        <a:off x="1658780" y="3230395"/>
        <a:ext cx="2515348" cy="964136"/>
      </dsp:txXfrm>
    </dsp:sp>
    <dsp:sp modelId="{56F6313C-5736-4E31-8FA2-9717EA4836A0}">
      <dsp:nvSpPr>
        <dsp:cNvPr id="0" name=""/>
        <dsp:cNvSpPr/>
      </dsp:nvSpPr>
      <dsp:spPr>
        <a:xfrm>
          <a:off x="4800590" y="762011"/>
          <a:ext cx="3254055" cy="33502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Iteration goal</a:t>
          </a:r>
        </a:p>
        <a:p>
          <a:pPr marL="228600" lvl="1" indent="-228600" algn="l" defTabSz="933450">
            <a:lnSpc>
              <a:spcPct val="90000"/>
            </a:lnSpc>
            <a:spcBef>
              <a:spcPct val="0"/>
            </a:spcBef>
            <a:spcAft>
              <a:spcPct val="15000"/>
            </a:spcAft>
            <a:buChar char="•"/>
          </a:pPr>
          <a:r>
            <a:rPr lang="en-US" sz="2100" kern="1200" dirty="0"/>
            <a:t>Story tasks</a:t>
          </a:r>
        </a:p>
        <a:p>
          <a:pPr marL="228600" lvl="1" indent="-228600" algn="l" defTabSz="933450">
            <a:lnSpc>
              <a:spcPct val="90000"/>
            </a:lnSpc>
            <a:spcBef>
              <a:spcPct val="0"/>
            </a:spcBef>
            <a:spcAft>
              <a:spcPct val="15000"/>
            </a:spcAft>
            <a:buChar char="•"/>
          </a:pPr>
          <a:r>
            <a:rPr lang="en-US" sz="2100" kern="1200" dirty="0"/>
            <a:t>Acceptance tests</a:t>
          </a:r>
        </a:p>
        <a:p>
          <a:pPr marL="228600" lvl="1" indent="-228600" algn="l" defTabSz="933450">
            <a:lnSpc>
              <a:spcPct val="90000"/>
            </a:lnSpc>
            <a:spcBef>
              <a:spcPct val="0"/>
            </a:spcBef>
            <a:spcAft>
              <a:spcPct val="15000"/>
            </a:spcAft>
            <a:buChar char="•"/>
          </a:pPr>
          <a:r>
            <a:rPr lang="en-US" sz="2100" kern="1200" dirty="0"/>
            <a:t>Task estimates</a:t>
          </a:r>
        </a:p>
      </dsp:txBody>
      <dsp:txXfrm>
        <a:off x="4877689" y="1557024"/>
        <a:ext cx="3099857" cy="2478152"/>
      </dsp:txXfrm>
    </dsp:sp>
    <dsp:sp modelId="{F47EB813-4830-43A8-A9D6-C2D80558A011}">
      <dsp:nvSpPr>
        <dsp:cNvPr id="0" name=""/>
        <dsp:cNvSpPr/>
      </dsp:nvSpPr>
      <dsp:spPr>
        <a:xfrm>
          <a:off x="4501311" y="306435"/>
          <a:ext cx="2575340" cy="1024128"/>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r>
            <a:rPr lang="en-US" sz="5200" kern="1200" dirty="0"/>
            <a:t>Outputs</a:t>
          </a:r>
        </a:p>
      </dsp:txBody>
      <dsp:txXfrm>
        <a:off x="4531307" y="336431"/>
        <a:ext cx="2515348" cy="964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AA333-F0BD-4FDA-B6AD-27217A44F16B}">
      <dsp:nvSpPr>
        <dsp:cNvPr id="0" name=""/>
        <dsp:cNvSpPr/>
      </dsp:nvSpPr>
      <dsp:spPr>
        <a:xfrm>
          <a:off x="598927" y="684087"/>
          <a:ext cx="3338626" cy="35086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Individual team member’s state of work currently and completed</a:t>
          </a:r>
        </a:p>
      </dsp:txBody>
      <dsp:txXfrm>
        <a:off x="679670" y="764830"/>
        <a:ext cx="3177140" cy="2595290"/>
      </dsp:txXfrm>
    </dsp:sp>
    <dsp:sp modelId="{D738601E-75E8-49F3-B28A-7B889BBE8392}">
      <dsp:nvSpPr>
        <dsp:cNvPr id="0" name=""/>
        <dsp:cNvSpPr/>
      </dsp:nvSpPr>
      <dsp:spPr>
        <a:xfrm>
          <a:off x="2582534" y="1614249"/>
          <a:ext cx="3509443" cy="3509443"/>
        </a:xfrm>
        <a:prstGeom prst="leftCircularArrow">
          <a:avLst>
            <a:gd name="adj1" fmla="val 2531"/>
            <a:gd name="adj2" fmla="val 306914"/>
            <a:gd name="adj3" fmla="val 1994645"/>
            <a:gd name="adj4" fmla="val 8936710"/>
            <a:gd name="adj5" fmla="val 29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9BCB03-2720-49CE-A9B2-BBF585AC403E}">
      <dsp:nvSpPr>
        <dsp:cNvPr id="0" name=""/>
        <dsp:cNvSpPr/>
      </dsp:nvSpPr>
      <dsp:spPr>
        <a:xfrm>
          <a:off x="1628784" y="3200399"/>
          <a:ext cx="2575340" cy="1024128"/>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r>
            <a:rPr lang="en-US" sz="5200" kern="1200" dirty="0"/>
            <a:t>Inputs</a:t>
          </a:r>
        </a:p>
      </dsp:txBody>
      <dsp:txXfrm>
        <a:off x="1658780" y="3230395"/>
        <a:ext cx="2515348" cy="964136"/>
      </dsp:txXfrm>
    </dsp:sp>
    <dsp:sp modelId="{56F6313C-5736-4E31-8FA2-9717EA4836A0}">
      <dsp:nvSpPr>
        <dsp:cNvPr id="0" name=""/>
        <dsp:cNvSpPr/>
      </dsp:nvSpPr>
      <dsp:spPr>
        <a:xfrm>
          <a:off x="4800590" y="762011"/>
          <a:ext cx="3254055" cy="33502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Team communication and understanding of individual and iteration progress</a:t>
          </a:r>
        </a:p>
        <a:p>
          <a:pPr marL="228600" lvl="1" indent="-228600" algn="l" defTabSz="977900">
            <a:lnSpc>
              <a:spcPct val="90000"/>
            </a:lnSpc>
            <a:spcBef>
              <a:spcPct val="0"/>
            </a:spcBef>
            <a:spcAft>
              <a:spcPct val="15000"/>
            </a:spcAft>
            <a:buChar char="•"/>
          </a:pPr>
          <a:r>
            <a:rPr lang="en-US" sz="2200" kern="1200" dirty="0"/>
            <a:t>Task status</a:t>
          </a:r>
        </a:p>
        <a:p>
          <a:pPr marL="228600" lvl="1" indent="-228600" algn="l" defTabSz="977900">
            <a:lnSpc>
              <a:spcPct val="90000"/>
            </a:lnSpc>
            <a:spcBef>
              <a:spcPct val="0"/>
            </a:spcBef>
            <a:spcAft>
              <a:spcPct val="15000"/>
            </a:spcAft>
            <a:buChar char="•"/>
          </a:pPr>
          <a:r>
            <a:rPr lang="en-US" sz="2200" kern="1200" dirty="0"/>
            <a:t>Critical issues or impediments assigned</a:t>
          </a:r>
        </a:p>
      </dsp:txBody>
      <dsp:txXfrm>
        <a:off x="4877689" y="1557024"/>
        <a:ext cx="3099857" cy="2478152"/>
      </dsp:txXfrm>
    </dsp:sp>
    <dsp:sp modelId="{F47EB813-4830-43A8-A9D6-C2D80558A011}">
      <dsp:nvSpPr>
        <dsp:cNvPr id="0" name=""/>
        <dsp:cNvSpPr/>
      </dsp:nvSpPr>
      <dsp:spPr>
        <a:xfrm>
          <a:off x="4501311" y="306435"/>
          <a:ext cx="2575340" cy="1024128"/>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r>
            <a:rPr lang="en-US" sz="5200" kern="1200" dirty="0"/>
            <a:t>Outputs</a:t>
          </a:r>
        </a:p>
      </dsp:txBody>
      <dsp:txXfrm>
        <a:off x="4531307" y="336431"/>
        <a:ext cx="2515348" cy="9641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AA333-F0BD-4FDA-B6AD-27217A44F16B}">
      <dsp:nvSpPr>
        <dsp:cNvPr id="0" name=""/>
        <dsp:cNvSpPr/>
      </dsp:nvSpPr>
      <dsp:spPr>
        <a:xfrm>
          <a:off x="573714" y="863250"/>
          <a:ext cx="3439479" cy="31557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Working,</a:t>
          </a:r>
          <a:r>
            <a:rPr lang="en-US" sz="2000" kern="1200" baseline="0" dirty="0"/>
            <a:t> tested software</a:t>
          </a:r>
          <a:endParaRPr lang="en-US" sz="2000" kern="1200" dirty="0"/>
        </a:p>
        <a:p>
          <a:pPr marL="228600" lvl="1" indent="-228600" algn="l" defTabSz="889000">
            <a:lnSpc>
              <a:spcPct val="90000"/>
            </a:lnSpc>
            <a:spcBef>
              <a:spcPct val="0"/>
            </a:spcBef>
            <a:spcAft>
              <a:spcPct val="15000"/>
            </a:spcAft>
            <a:buChar char="•"/>
          </a:pPr>
          <a:r>
            <a:rPr lang="en-US" sz="2000" kern="1200" dirty="0"/>
            <a:t>Demonstration scripts/preparation</a:t>
          </a:r>
        </a:p>
        <a:p>
          <a:pPr marL="228600" lvl="1" indent="-228600" algn="l" defTabSz="889000">
            <a:lnSpc>
              <a:spcPct val="90000"/>
            </a:lnSpc>
            <a:spcBef>
              <a:spcPct val="0"/>
            </a:spcBef>
            <a:spcAft>
              <a:spcPct val="15000"/>
            </a:spcAft>
            <a:buChar char="•"/>
          </a:pPr>
          <a:r>
            <a:rPr lang="en-US" sz="2000" kern="1200" dirty="0"/>
            <a:t>Time Entries</a:t>
          </a:r>
        </a:p>
        <a:p>
          <a:pPr marL="228600" lvl="1" indent="-228600" algn="l" defTabSz="889000">
            <a:lnSpc>
              <a:spcPct val="90000"/>
            </a:lnSpc>
            <a:spcBef>
              <a:spcPct val="0"/>
            </a:spcBef>
            <a:spcAft>
              <a:spcPct val="15000"/>
            </a:spcAft>
            <a:buChar char="•"/>
          </a:pPr>
          <a:r>
            <a:rPr lang="en-US" sz="2000" kern="1200" dirty="0"/>
            <a:t>Work Items Committed</a:t>
          </a:r>
        </a:p>
      </dsp:txBody>
      <dsp:txXfrm>
        <a:off x="646337" y="935873"/>
        <a:ext cx="3294233" cy="2334289"/>
      </dsp:txXfrm>
    </dsp:sp>
    <dsp:sp modelId="{D738601E-75E8-49F3-B28A-7B889BBE8392}">
      <dsp:nvSpPr>
        <dsp:cNvPr id="0" name=""/>
        <dsp:cNvSpPr/>
      </dsp:nvSpPr>
      <dsp:spPr>
        <a:xfrm>
          <a:off x="2629861" y="1655515"/>
          <a:ext cx="3508362" cy="3508362"/>
        </a:xfrm>
        <a:prstGeom prst="leftCircularArrow">
          <a:avLst>
            <a:gd name="adj1" fmla="val 2531"/>
            <a:gd name="adj2" fmla="val 307014"/>
            <a:gd name="adj3" fmla="val 2085310"/>
            <a:gd name="adj4" fmla="val 9027275"/>
            <a:gd name="adj5" fmla="val 29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9BCB03-2720-49CE-A9B2-BBF585AC403E}">
      <dsp:nvSpPr>
        <dsp:cNvPr id="0" name=""/>
        <dsp:cNvSpPr/>
      </dsp:nvSpPr>
      <dsp:spPr>
        <a:xfrm>
          <a:off x="1653997" y="3203135"/>
          <a:ext cx="2575340" cy="1024128"/>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r>
            <a:rPr lang="en-US" sz="5200" kern="1200" dirty="0"/>
            <a:t>Inputs</a:t>
          </a:r>
        </a:p>
      </dsp:txBody>
      <dsp:txXfrm>
        <a:off x="1683993" y="3233131"/>
        <a:ext cx="2515348" cy="964136"/>
      </dsp:txXfrm>
    </dsp:sp>
    <dsp:sp modelId="{56F6313C-5736-4E31-8FA2-9717EA4836A0}">
      <dsp:nvSpPr>
        <dsp:cNvPr id="0" name=""/>
        <dsp:cNvSpPr/>
      </dsp:nvSpPr>
      <dsp:spPr>
        <a:xfrm>
          <a:off x="4825803" y="840726"/>
          <a:ext cx="3254055" cy="33502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Final acceptance of completed functionality</a:t>
          </a:r>
        </a:p>
        <a:p>
          <a:pPr marL="228600" lvl="1" indent="-228600" algn="l" defTabSz="933450">
            <a:lnSpc>
              <a:spcPct val="90000"/>
            </a:lnSpc>
            <a:spcBef>
              <a:spcPct val="0"/>
            </a:spcBef>
            <a:spcAft>
              <a:spcPct val="15000"/>
            </a:spcAft>
            <a:buChar char="•"/>
          </a:pPr>
          <a:r>
            <a:rPr lang="en-US" sz="2100" kern="1200" dirty="0"/>
            <a:t>Resolution to any incomplete items</a:t>
          </a:r>
        </a:p>
        <a:p>
          <a:pPr marL="228600" lvl="1" indent="-228600" algn="l" defTabSz="933450">
            <a:lnSpc>
              <a:spcPct val="90000"/>
            </a:lnSpc>
            <a:spcBef>
              <a:spcPct val="0"/>
            </a:spcBef>
            <a:spcAft>
              <a:spcPct val="15000"/>
            </a:spcAft>
            <a:buChar char="•"/>
          </a:pPr>
          <a:r>
            <a:rPr lang="en-US" sz="2100" kern="1200" dirty="0"/>
            <a:t>Product backlog updated and prepped</a:t>
          </a:r>
        </a:p>
        <a:p>
          <a:pPr marL="228600" lvl="1" indent="-228600" algn="l" defTabSz="933450">
            <a:lnSpc>
              <a:spcPct val="90000"/>
            </a:lnSpc>
            <a:spcBef>
              <a:spcPct val="0"/>
            </a:spcBef>
            <a:spcAft>
              <a:spcPct val="15000"/>
            </a:spcAft>
            <a:buChar char="•"/>
          </a:pPr>
          <a:r>
            <a:rPr lang="en-US" sz="2100" kern="1200" dirty="0"/>
            <a:t>Pass/Fail Sprint</a:t>
          </a:r>
        </a:p>
      </dsp:txBody>
      <dsp:txXfrm>
        <a:off x="4902902" y="1635738"/>
        <a:ext cx="3099857" cy="2478152"/>
      </dsp:txXfrm>
    </dsp:sp>
    <dsp:sp modelId="{F47EB813-4830-43A8-A9D6-C2D80558A011}">
      <dsp:nvSpPr>
        <dsp:cNvPr id="0" name=""/>
        <dsp:cNvSpPr/>
      </dsp:nvSpPr>
      <dsp:spPr>
        <a:xfrm>
          <a:off x="4526524" y="306435"/>
          <a:ext cx="2575340" cy="1024128"/>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r>
            <a:rPr lang="en-US" sz="5200" kern="1200" dirty="0"/>
            <a:t>Outputs</a:t>
          </a:r>
        </a:p>
      </dsp:txBody>
      <dsp:txXfrm>
        <a:off x="4556520" y="336431"/>
        <a:ext cx="2515348" cy="9641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AA333-F0BD-4FDA-B6AD-27217A44F16B}">
      <dsp:nvSpPr>
        <dsp:cNvPr id="0" name=""/>
        <dsp:cNvSpPr/>
      </dsp:nvSpPr>
      <dsp:spPr>
        <a:xfrm>
          <a:off x="598927" y="684087"/>
          <a:ext cx="3338626" cy="35086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t>Details and accomplishments from the prior iteration</a:t>
          </a:r>
        </a:p>
        <a:p>
          <a:pPr marL="171450" lvl="1" indent="-171450" algn="l" defTabSz="755650">
            <a:lnSpc>
              <a:spcPct val="90000"/>
            </a:lnSpc>
            <a:spcBef>
              <a:spcPct val="0"/>
            </a:spcBef>
            <a:spcAft>
              <a:spcPct val="15000"/>
            </a:spcAft>
            <a:buChar char="•"/>
          </a:pPr>
          <a:r>
            <a:rPr lang="en-US" sz="1700" kern="1200" dirty="0"/>
            <a:t>List of issues or impediments</a:t>
          </a:r>
        </a:p>
        <a:p>
          <a:pPr marL="171450" lvl="1" indent="-171450" algn="l" defTabSz="755650">
            <a:lnSpc>
              <a:spcPct val="90000"/>
            </a:lnSpc>
            <a:spcBef>
              <a:spcPct val="0"/>
            </a:spcBef>
            <a:spcAft>
              <a:spcPct val="15000"/>
            </a:spcAft>
            <a:buChar char="•"/>
          </a:pPr>
          <a:r>
            <a:rPr lang="en-US" sz="1700" kern="1200" dirty="0"/>
            <a:t>Things that helped team be successful</a:t>
          </a:r>
        </a:p>
        <a:p>
          <a:pPr marL="171450" lvl="1" indent="-171450" algn="l" defTabSz="755650">
            <a:lnSpc>
              <a:spcPct val="90000"/>
            </a:lnSpc>
            <a:spcBef>
              <a:spcPct val="0"/>
            </a:spcBef>
            <a:spcAft>
              <a:spcPct val="15000"/>
            </a:spcAft>
            <a:buChar char="•"/>
          </a:pPr>
          <a:r>
            <a:rPr lang="en-US" sz="1700" kern="1200" dirty="0"/>
            <a:t>Things that slowed us down</a:t>
          </a:r>
        </a:p>
        <a:p>
          <a:pPr marL="171450" lvl="1" indent="-171450" algn="l" defTabSz="755650">
            <a:lnSpc>
              <a:spcPct val="90000"/>
            </a:lnSpc>
            <a:spcBef>
              <a:spcPct val="0"/>
            </a:spcBef>
            <a:spcAft>
              <a:spcPct val="15000"/>
            </a:spcAft>
            <a:buChar char="•"/>
          </a:pPr>
          <a:r>
            <a:rPr lang="en-US" sz="1700" kern="1200" dirty="0"/>
            <a:t>Who did a great job?</a:t>
          </a:r>
        </a:p>
      </dsp:txBody>
      <dsp:txXfrm>
        <a:off x="679670" y="764830"/>
        <a:ext cx="3177140" cy="2595290"/>
      </dsp:txXfrm>
    </dsp:sp>
    <dsp:sp modelId="{D738601E-75E8-49F3-B28A-7B889BBE8392}">
      <dsp:nvSpPr>
        <dsp:cNvPr id="0" name=""/>
        <dsp:cNvSpPr/>
      </dsp:nvSpPr>
      <dsp:spPr>
        <a:xfrm>
          <a:off x="2605423" y="1654144"/>
          <a:ext cx="3508366" cy="3508366"/>
        </a:xfrm>
        <a:prstGeom prst="leftCircularArrow">
          <a:avLst>
            <a:gd name="adj1" fmla="val 2531"/>
            <a:gd name="adj2" fmla="val 307013"/>
            <a:gd name="adj3" fmla="val 2088572"/>
            <a:gd name="adj4" fmla="val 9030537"/>
            <a:gd name="adj5" fmla="val 29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9BCB03-2720-49CE-A9B2-BBF585AC403E}">
      <dsp:nvSpPr>
        <dsp:cNvPr id="0" name=""/>
        <dsp:cNvSpPr/>
      </dsp:nvSpPr>
      <dsp:spPr>
        <a:xfrm>
          <a:off x="1628784" y="3200399"/>
          <a:ext cx="2575340" cy="1024128"/>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r>
            <a:rPr lang="en-US" sz="5200" kern="1200" dirty="0"/>
            <a:t>Inputs</a:t>
          </a:r>
        </a:p>
      </dsp:txBody>
      <dsp:txXfrm>
        <a:off x="1658780" y="3230395"/>
        <a:ext cx="2515348" cy="964136"/>
      </dsp:txXfrm>
    </dsp:sp>
    <dsp:sp modelId="{56F6313C-5736-4E31-8FA2-9717EA4836A0}">
      <dsp:nvSpPr>
        <dsp:cNvPr id="0" name=""/>
        <dsp:cNvSpPr/>
      </dsp:nvSpPr>
      <dsp:spPr>
        <a:xfrm>
          <a:off x="4800590" y="840726"/>
          <a:ext cx="3254055" cy="33502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Prioritized impediments or newly identified stories for action in an upcoming iteration </a:t>
          </a:r>
        </a:p>
        <a:p>
          <a:pPr marL="171450" lvl="1" indent="-171450" algn="l" defTabSz="711200">
            <a:lnSpc>
              <a:spcPct val="90000"/>
            </a:lnSpc>
            <a:spcBef>
              <a:spcPct val="0"/>
            </a:spcBef>
            <a:spcAft>
              <a:spcPct val="15000"/>
            </a:spcAft>
            <a:buChar char="•"/>
          </a:pPr>
          <a:r>
            <a:rPr lang="en-US" sz="1600" kern="1200" dirty="0"/>
            <a:t>Agreement on 1 item to improve on in next sprint</a:t>
          </a:r>
        </a:p>
        <a:p>
          <a:pPr marL="171450" lvl="1" indent="-171450" algn="l" defTabSz="711200">
            <a:lnSpc>
              <a:spcPct val="90000"/>
            </a:lnSpc>
            <a:spcBef>
              <a:spcPct val="0"/>
            </a:spcBef>
            <a:spcAft>
              <a:spcPct val="15000"/>
            </a:spcAft>
            <a:buChar char="•"/>
          </a:pPr>
          <a:r>
            <a:rPr lang="en-US" sz="1600" kern="1200" dirty="0"/>
            <a:t>Agreement on 1 item to continue to do</a:t>
          </a:r>
        </a:p>
      </dsp:txBody>
      <dsp:txXfrm>
        <a:off x="4877689" y="1635738"/>
        <a:ext cx="3099857" cy="2478152"/>
      </dsp:txXfrm>
    </dsp:sp>
    <dsp:sp modelId="{F47EB813-4830-43A8-A9D6-C2D80558A011}">
      <dsp:nvSpPr>
        <dsp:cNvPr id="0" name=""/>
        <dsp:cNvSpPr/>
      </dsp:nvSpPr>
      <dsp:spPr>
        <a:xfrm>
          <a:off x="4501311" y="306435"/>
          <a:ext cx="2575340" cy="1024128"/>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r>
            <a:rPr lang="en-US" sz="5200" kern="1200" dirty="0"/>
            <a:t>Outputs</a:t>
          </a:r>
        </a:p>
      </dsp:txBody>
      <dsp:txXfrm>
        <a:off x="4531307" y="336431"/>
        <a:ext cx="2515348" cy="9641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D2D3A-4B14-4508-BFD8-36A47CFBC092}">
      <dsp:nvSpPr>
        <dsp:cNvPr id="0" name=""/>
        <dsp:cNvSpPr/>
      </dsp:nvSpPr>
      <dsp:spPr>
        <a:xfrm>
          <a:off x="49539" y="71644"/>
          <a:ext cx="1844832" cy="737933"/>
        </a:xfrm>
        <a:prstGeom prst="chevron">
          <a:avLst/>
        </a:prstGeom>
        <a:gradFill rotWithShape="0">
          <a:gsLst>
            <a:gs pos="0">
              <a:schemeClr val="accent6">
                <a:shade val="80000"/>
                <a:hueOff val="0"/>
                <a:satOff val="0"/>
                <a:lumOff val="0"/>
                <a:alphaOff val="0"/>
                <a:tint val="50000"/>
                <a:satMod val="300000"/>
              </a:schemeClr>
            </a:gs>
            <a:gs pos="35000">
              <a:schemeClr val="accent6">
                <a:shade val="80000"/>
                <a:hueOff val="0"/>
                <a:satOff val="0"/>
                <a:lumOff val="0"/>
                <a:alphaOff val="0"/>
                <a:tint val="37000"/>
                <a:satMod val="300000"/>
              </a:schemeClr>
            </a:gs>
            <a:gs pos="100000">
              <a:schemeClr val="accent6">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rgbClr val="404040"/>
              </a:solidFill>
            </a:rPr>
            <a:t>Initiation</a:t>
          </a:r>
        </a:p>
      </dsp:txBody>
      <dsp:txXfrm>
        <a:off x="418506" y="71644"/>
        <a:ext cx="1106899" cy="737933"/>
      </dsp:txXfrm>
    </dsp:sp>
    <dsp:sp modelId="{81D20099-E8F8-406B-9186-594C4D2F8EE7}">
      <dsp:nvSpPr>
        <dsp:cNvPr id="0" name=""/>
        <dsp:cNvSpPr/>
      </dsp:nvSpPr>
      <dsp:spPr>
        <a:xfrm>
          <a:off x="3990" y="1077705"/>
          <a:ext cx="1475866" cy="35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rgbClr val="404040"/>
              </a:solidFill>
            </a:rPr>
            <a:t>Project approval and activation</a:t>
          </a:r>
        </a:p>
        <a:p>
          <a:pPr marL="114300" lvl="1" indent="-114300" algn="l" defTabSz="666750">
            <a:lnSpc>
              <a:spcPct val="90000"/>
            </a:lnSpc>
            <a:spcBef>
              <a:spcPct val="0"/>
            </a:spcBef>
            <a:spcAft>
              <a:spcPct val="15000"/>
            </a:spcAft>
            <a:buChar char="•"/>
          </a:pPr>
          <a:r>
            <a:rPr lang="en-US" sz="1500" kern="1200" dirty="0">
              <a:solidFill>
                <a:srgbClr val="404040"/>
              </a:solidFill>
            </a:rPr>
            <a:t>Develop project charter</a:t>
          </a:r>
        </a:p>
        <a:p>
          <a:pPr marL="114300" lvl="1" indent="-114300" algn="l" defTabSz="666750">
            <a:lnSpc>
              <a:spcPct val="90000"/>
            </a:lnSpc>
            <a:spcBef>
              <a:spcPct val="0"/>
            </a:spcBef>
            <a:spcAft>
              <a:spcPct val="15000"/>
            </a:spcAft>
            <a:buChar char="•"/>
          </a:pPr>
          <a:r>
            <a:rPr lang="en-US" sz="1500" kern="1200" dirty="0">
              <a:solidFill>
                <a:srgbClr val="404040"/>
              </a:solidFill>
            </a:rPr>
            <a:t>Determine Product Owner, Scrum Master, and team</a:t>
          </a:r>
        </a:p>
        <a:p>
          <a:pPr marL="114300" lvl="1" indent="-114300" algn="l" defTabSz="666750">
            <a:lnSpc>
              <a:spcPct val="90000"/>
            </a:lnSpc>
            <a:spcBef>
              <a:spcPct val="0"/>
            </a:spcBef>
            <a:spcAft>
              <a:spcPct val="15000"/>
            </a:spcAft>
            <a:buChar char="•"/>
          </a:pPr>
          <a:r>
            <a:rPr lang="en-US" sz="1500" kern="1200" dirty="0">
              <a:solidFill>
                <a:srgbClr val="404040"/>
              </a:solidFill>
            </a:rPr>
            <a:t>Input from end-users, customers, team, and other stakeholders on key requirements</a:t>
          </a:r>
        </a:p>
        <a:p>
          <a:pPr marL="114300" lvl="1" indent="-114300" algn="l" defTabSz="666750">
            <a:lnSpc>
              <a:spcPct val="90000"/>
            </a:lnSpc>
            <a:spcBef>
              <a:spcPct val="0"/>
            </a:spcBef>
            <a:spcAft>
              <a:spcPct val="15000"/>
            </a:spcAft>
            <a:buChar char="•"/>
          </a:pPr>
          <a:endParaRPr lang="en-US" sz="1500" kern="1200" dirty="0">
            <a:solidFill>
              <a:srgbClr val="404040"/>
            </a:solidFill>
          </a:endParaRPr>
        </a:p>
      </dsp:txBody>
      <dsp:txXfrm>
        <a:off x="3990" y="1077705"/>
        <a:ext cx="1475866" cy="3510000"/>
      </dsp:txXfrm>
    </dsp:sp>
    <dsp:sp modelId="{91345858-BD53-4A1C-9242-3F7B1F15BFBD}">
      <dsp:nvSpPr>
        <dsp:cNvPr id="0" name=""/>
        <dsp:cNvSpPr/>
      </dsp:nvSpPr>
      <dsp:spPr>
        <a:xfrm>
          <a:off x="1678372" y="71644"/>
          <a:ext cx="1844832" cy="737933"/>
        </a:xfrm>
        <a:prstGeom prst="chevron">
          <a:avLst/>
        </a:prstGeom>
        <a:gradFill rotWithShape="0">
          <a:gsLst>
            <a:gs pos="0">
              <a:schemeClr val="accent6">
                <a:shade val="80000"/>
                <a:hueOff val="0"/>
                <a:satOff val="-8455"/>
                <a:lumOff val="8454"/>
                <a:alphaOff val="0"/>
                <a:tint val="50000"/>
                <a:satMod val="300000"/>
              </a:schemeClr>
            </a:gs>
            <a:gs pos="35000">
              <a:schemeClr val="accent6">
                <a:shade val="80000"/>
                <a:hueOff val="0"/>
                <a:satOff val="-8455"/>
                <a:lumOff val="8454"/>
                <a:alphaOff val="0"/>
                <a:tint val="37000"/>
                <a:satMod val="300000"/>
              </a:schemeClr>
            </a:gs>
            <a:gs pos="100000">
              <a:schemeClr val="accent6">
                <a:shade val="80000"/>
                <a:hueOff val="0"/>
                <a:satOff val="-8455"/>
                <a:lumOff val="845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rgbClr val="404040"/>
              </a:solidFill>
            </a:rPr>
            <a:t>Planning - Sprint 0</a:t>
          </a:r>
        </a:p>
      </dsp:txBody>
      <dsp:txXfrm>
        <a:off x="2047339" y="71644"/>
        <a:ext cx="1106899" cy="737933"/>
      </dsp:txXfrm>
    </dsp:sp>
    <dsp:sp modelId="{06DA1DEB-082A-4056-89D1-AA6B229EA2E6}">
      <dsp:nvSpPr>
        <dsp:cNvPr id="0" name=""/>
        <dsp:cNvSpPr/>
      </dsp:nvSpPr>
      <dsp:spPr>
        <a:xfrm>
          <a:off x="1632823" y="1077705"/>
          <a:ext cx="1475866" cy="35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rgbClr val="404040"/>
              </a:solidFill>
            </a:rPr>
            <a:t>Build product backlog (w/ story point estimates)</a:t>
          </a:r>
        </a:p>
        <a:p>
          <a:pPr marL="114300" lvl="1" indent="-114300" algn="l" defTabSz="666750">
            <a:lnSpc>
              <a:spcPct val="90000"/>
            </a:lnSpc>
            <a:spcBef>
              <a:spcPct val="0"/>
            </a:spcBef>
            <a:spcAft>
              <a:spcPct val="15000"/>
            </a:spcAft>
            <a:buChar char="•"/>
          </a:pPr>
          <a:r>
            <a:rPr lang="en-US" sz="1500" kern="1200" dirty="0">
              <a:solidFill>
                <a:srgbClr val="404040"/>
              </a:solidFill>
            </a:rPr>
            <a:t>Develop Release Plan</a:t>
          </a:r>
        </a:p>
        <a:p>
          <a:pPr marL="114300" lvl="1" indent="-114300" algn="l" defTabSz="666750">
            <a:lnSpc>
              <a:spcPct val="90000"/>
            </a:lnSpc>
            <a:spcBef>
              <a:spcPct val="0"/>
            </a:spcBef>
            <a:spcAft>
              <a:spcPct val="15000"/>
            </a:spcAft>
            <a:buChar char="•"/>
          </a:pPr>
          <a:r>
            <a:rPr lang="en-US" sz="1500" kern="1200" dirty="0">
              <a:solidFill>
                <a:srgbClr val="404040"/>
              </a:solidFill>
            </a:rPr>
            <a:t>Determine non-functional requirements</a:t>
          </a:r>
        </a:p>
        <a:p>
          <a:pPr marL="114300" lvl="1" indent="-114300" algn="l" defTabSz="666750">
            <a:lnSpc>
              <a:spcPct val="90000"/>
            </a:lnSpc>
            <a:spcBef>
              <a:spcPct val="0"/>
            </a:spcBef>
            <a:spcAft>
              <a:spcPct val="15000"/>
            </a:spcAft>
            <a:buChar char="•"/>
          </a:pPr>
          <a:r>
            <a:rPr lang="en-US" sz="1500" kern="1200" dirty="0">
              <a:solidFill>
                <a:srgbClr val="404040"/>
              </a:solidFill>
            </a:rPr>
            <a:t>Address architectural needs and environments</a:t>
          </a:r>
        </a:p>
      </dsp:txBody>
      <dsp:txXfrm>
        <a:off x="1632823" y="1077705"/>
        <a:ext cx="1475866" cy="3510000"/>
      </dsp:txXfrm>
    </dsp:sp>
    <dsp:sp modelId="{912D4796-8F96-4A97-82EF-2C6FC2468D87}">
      <dsp:nvSpPr>
        <dsp:cNvPr id="0" name=""/>
        <dsp:cNvSpPr/>
      </dsp:nvSpPr>
      <dsp:spPr>
        <a:xfrm>
          <a:off x="3307205" y="71644"/>
          <a:ext cx="1844832" cy="737933"/>
        </a:xfrm>
        <a:prstGeom prst="chevron">
          <a:avLst/>
        </a:prstGeom>
        <a:gradFill rotWithShape="0">
          <a:gsLst>
            <a:gs pos="0">
              <a:schemeClr val="accent6">
                <a:shade val="80000"/>
                <a:hueOff val="0"/>
                <a:satOff val="-16910"/>
                <a:lumOff val="16907"/>
                <a:alphaOff val="0"/>
                <a:tint val="50000"/>
                <a:satMod val="300000"/>
              </a:schemeClr>
            </a:gs>
            <a:gs pos="35000">
              <a:schemeClr val="accent6">
                <a:shade val="80000"/>
                <a:hueOff val="0"/>
                <a:satOff val="-16910"/>
                <a:lumOff val="16907"/>
                <a:alphaOff val="0"/>
                <a:tint val="37000"/>
                <a:satMod val="300000"/>
              </a:schemeClr>
            </a:gs>
            <a:gs pos="100000">
              <a:schemeClr val="accent6">
                <a:shade val="80000"/>
                <a:hueOff val="0"/>
                <a:satOff val="-16910"/>
                <a:lumOff val="1690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rgbClr val="404040"/>
              </a:solidFill>
            </a:rPr>
            <a:t>Execution - Sprints 1-n</a:t>
          </a:r>
        </a:p>
      </dsp:txBody>
      <dsp:txXfrm>
        <a:off x="3676172" y="71644"/>
        <a:ext cx="1106899" cy="737933"/>
      </dsp:txXfrm>
    </dsp:sp>
    <dsp:sp modelId="{941A3D2A-3CE3-4BFA-B235-B50B3A43619A}">
      <dsp:nvSpPr>
        <dsp:cNvPr id="0" name=""/>
        <dsp:cNvSpPr/>
      </dsp:nvSpPr>
      <dsp:spPr>
        <a:xfrm>
          <a:off x="3261656" y="1077705"/>
          <a:ext cx="1475866" cy="35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rgbClr val="404040"/>
              </a:solidFill>
            </a:rPr>
            <a:t>Sprint planning meeting to determine sprint backlog</a:t>
          </a:r>
        </a:p>
        <a:p>
          <a:pPr marL="114300" lvl="1" indent="-114300" algn="l" defTabSz="666750">
            <a:lnSpc>
              <a:spcPct val="90000"/>
            </a:lnSpc>
            <a:spcBef>
              <a:spcPct val="0"/>
            </a:spcBef>
            <a:spcAft>
              <a:spcPct val="15000"/>
            </a:spcAft>
            <a:buChar char="•"/>
          </a:pPr>
          <a:r>
            <a:rPr lang="en-US" sz="1500" kern="1200" dirty="0">
              <a:solidFill>
                <a:srgbClr val="404040"/>
              </a:solidFill>
            </a:rPr>
            <a:t>Daily Scrum meetings</a:t>
          </a:r>
        </a:p>
        <a:p>
          <a:pPr marL="114300" lvl="1" indent="-114300" algn="l" defTabSz="666750">
            <a:lnSpc>
              <a:spcPct val="90000"/>
            </a:lnSpc>
            <a:spcBef>
              <a:spcPct val="0"/>
            </a:spcBef>
            <a:spcAft>
              <a:spcPct val="15000"/>
            </a:spcAft>
            <a:buChar char="•"/>
          </a:pPr>
          <a:r>
            <a:rPr lang="en-US" sz="1500" kern="1200" dirty="0">
              <a:solidFill>
                <a:srgbClr val="404040"/>
              </a:solidFill>
            </a:rPr>
            <a:t>Burn-down and velocity checks</a:t>
          </a:r>
        </a:p>
        <a:p>
          <a:pPr marL="114300" lvl="1" indent="-114300" algn="l" defTabSz="666750">
            <a:lnSpc>
              <a:spcPct val="90000"/>
            </a:lnSpc>
            <a:spcBef>
              <a:spcPct val="0"/>
            </a:spcBef>
            <a:spcAft>
              <a:spcPct val="15000"/>
            </a:spcAft>
            <a:buChar char="•"/>
          </a:pPr>
          <a:r>
            <a:rPr lang="en-US" sz="1500" kern="1200" dirty="0">
              <a:solidFill>
                <a:srgbClr val="404040"/>
              </a:solidFill>
            </a:rPr>
            <a:t>Conduct sprint review</a:t>
          </a:r>
        </a:p>
        <a:p>
          <a:pPr marL="114300" lvl="1" indent="-114300" algn="l" defTabSz="666750">
            <a:lnSpc>
              <a:spcPct val="90000"/>
            </a:lnSpc>
            <a:spcBef>
              <a:spcPct val="0"/>
            </a:spcBef>
            <a:spcAft>
              <a:spcPct val="15000"/>
            </a:spcAft>
            <a:buChar char="•"/>
          </a:pPr>
          <a:r>
            <a:rPr lang="en-US" sz="1500" kern="1200" dirty="0">
              <a:solidFill>
                <a:srgbClr val="404040"/>
              </a:solidFill>
            </a:rPr>
            <a:t>Conduct retrospective</a:t>
          </a:r>
        </a:p>
        <a:p>
          <a:pPr marL="114300" lvl="1" indent="-114300" algn="l" defTabSz="666750">
            <a:lnSpc>
              <a:spcPct val="90000"/>
            </a:lnSpc>
            <a:spcBef>
              <a:spcPct val="0"/>
            </a:spcBef>
            <a:spcAft>
              <a:spcPct val="15000"/>
            </a:spcAft>
            <a:buChar char="•"/>
          </a:pPr>
          <a:r>
            <a:rPr lang="en-US" sz="1500" kern="1200" dirty="0">
              <a:solidFill>
                <a:srgbClr val="404040"/>
              </a:solidFill>
            </a:rPr>
            <a:t>Refine product backlog (Backlog Grooming)</a:t>
          </a:r>
        </a:p>
      </dsp:txBody>
      <dsp:txXfrm>
        <a:off x="3261656" y="1077705"/>
        <a:ext cx="1475866" cy="3510000"/>
      </dsp:txXfrm>
    </dsp:sp>
    <dsp:sp modelId="{676B6836-8F79-487B-A456-FD1B921A247C}">
      <dsp:nvSpPr>
        <dsp:cNvPr id="0" name=""/>
        <dsp:cNvSpPr/>
      </dsp:nvSpPr>
      <dsp:spPr>
        <a:xfrm>
          <a:off x="4936037" y="71644"/>
          <a:ext cx="1844832" cy="737933"/>
        </a:xfrm>
        <a:prstGeom prst="chevron">
          <a:avLst/>
        </a:prstGeom>
        <a:gradFill rotWithShape="0">
          <a:gsLst>
            <a:gs pos="0">
              <a:schemeClr val="accent6">
                <a:shade val="80000"/>
                <a:hueOff val="0"/>
                <a:satOff val="-25366"/>
                <a:lumOff val="25361"/>
                <a:alphaOff val="0"/>
                <a:tint val="50000"/>
                <a:satMod val="300000"/>
              </a:schemeClr>
            </a:gs>
            <a:gs pos="35000">
              <a:schemeClr val="accent6">
                <a:shade val="80000"/>
                <a:hueOff val="0"/>
                <a:satOff val="-25366"/>
                <a:lumOff val="25361"/>
                <a:alphaOff val="0"/>
                <a:tint val="37000"/>
                <a:satMod val="300000"/>
              </a:schemeClr>
            </a:gs>
            <a:gs pos="100000">
              <a:schemeClr val="accent6">
                <a:shade val="80000"/>
                <a:hueOff val="0"/>
                <a:satOff val="-25366"/>
                <a:lumOff val="2536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rgbClr val="404040"/>
              </a:solidFill>
            </a:rPr>
            <a:t>Release - Sprint n+1</a:t>
          </a:r>
        </a:p>
      </dsp:txBody>
      <dsp:txXfrm>
        <a:off x="5305004" y="71644"/>
        <a:ext cx="1106899" cy="737933"/>
      </dsp:txXfrm>
    </dsp:sp>
    <dsp:sp modelId="{9A94B9B2-950E-4425-AA15-765573DF4E29}">
      <dsp:nvSpPr>
        <dsp:cNvPr id="0" name=""/>
        <dsp:cNvSpPr/>
      </dsp:nvSpPr>
      <dsp:spPr>
        <a:xfrm>
          <a:off x="4890488" y="1077705"/>
          <a:ext cx="1475866" cy="35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rgbClr val="404040"/>
              </a:solidFill>
            </a:rPr>
            <a:t>Execute implementation plan</a:t>
          </a:r>
        </a:p>
        <a:p>
          <a:pPr marL="114300" lvl="1" indent="-114300" algn="l" defTabSz="666750">
            <a:lnSpc>
              <a:spcPct val="90000"/>
            </a:lnSpc>
            <a:spcBef>
              <a:spcPct val="0"/>
            </a:spcBef>
            <a:spcAft>
              <a:spcPct val="15000"/>
            </a:spcAft>
            <a:buChar char="•"/>
          </a:pPr>
          <a:r>
            <a:rPr lang="en-US" sz="1500" kern="1200" dirty="0">
              <a:solidFill>
                <a:srgbClr val="404040"/>
              </a:solidFill>
            </a:rPr>
            <a:t>Deliver training &amp; transition to stakeholders</a:t>
          </a:r>
        </a:p>
        <a:p>
          <a:pPr marL="114300" lvl="1" indent="-114300" algn="l" defTabSz="666750">
            <a:lnSpc>
              <a:spcPct val="90000"/>
            </a:lnSpc>
            <a:spcBef>
              <a:spcPct val="0"/>
            </a:spcBef>
            <a:spcAft>
              <a:spcPct val="15000"/>
            </a:spcAft>
            <a:buChar char="•"/>
          </a:pPr>
          <a:r>
            <a:rPr lang="en-US" sz="1500" kern="1200" dirty="0">
              <a:solidFill>
                <a:srgbClr val="404040"/>
              </a:solidFill>
            </a:rPr>
            <a:t>Daily Scrum meetings</a:t>
          </a:r>
        </a:p>
        <a:p>
          <a:pPr marL="114300" lvl="1" indent="-114300" algn="l" defTabSz="666750">
            <a:lnSpc>
              <a:spcPct val="90000"/>
            </a:lnSpc>
            <a:spcBef>
              <a:spcPct val="0"/>
            </a:spcBef>
            <a:spcAft>
              <a:spcPct val="15000"/>
            </a:spcAft>
            <a:buChar char="•"/>
          </a:pPr>
          <a:r>
            <a:rPr lang="en-US" sz="1500" kern="1200" dirty="0">
              <a:solidFill>
                <a:srgbClr val="404040"/>
              </a:solidFill>
            </a:rPr>
            <a:t>Final sprint review</a:t>
          </a:r>
        </a:p>
        <a:p>
          <a:pPr marL="114300" lvl="1" indent="-114300" algn="l" defTabSz="666750">
            <a:lnSpc>
              <a:spcPct val="90000"/>
            </a:lnSpc>
            <a:spcBef>
              <a:spcPct val="0"/>
            </a:spcBef>
            <a:spcAft>
              <a:spcPct val="15000"/>
            </a:spcAft>
            <a:buChar char="•"/>
          </a:pPr>
          <a:r>
            <a:rPr lang="en-US" sz="1500" kern="1200" dirty="0">
              <a:solidFill>
                <a:srgbClr val="404040"/>
              </a:solidFill>
            </a:rPr>
            <a:t>Release shippable product</a:t>
          </a:r>
        </a:p>
      </dsp:txBody>
      <dsp:txXfrm>
        <a:off x="4890488" y="1077705"/>
        <a:ext cx="1475866" cy="3510000"/>
      </dsp:txXfrm>
    </dsp:sp>
    <dsp:sp modelId="{3781DA99-01CE-4B9C-95A9-5B1EBEE60392}">
      <dsp:nvSpPr>
        <dsp:cNvPr id="0" name=""/>
        <dsp:cNvSpPr/>
      </dsp:nvSpPr>
      <dsp:spPr>
        <a:xfrm>
          <a:off x="6523306" y="71644"/>
          <a:ext cx="1844832" cy="737933"/>
        </a:xfrm>
        <a:prstGeom prst="chevron">
          <a:avLst/>
        </a:prstGeom>
        <a:gradFill rotWithShape="0">
          <a:gsLst>
            <a:gs pos="0">
              <a:schemeClr val="accent6">
                <a:shade val="80000"/>
                <a:hueOff val="0"/>
                <a:satOff val="-33821"/>
                <a:lumOff val="33815"/>
                <a:alphaOff val="0"/>
                <a:tint val="50000"/>
                <a:satMod val="300000"/>
              </a:schemeClr>
            </a:gs>
            <a:gs pos="35000">
              <a:schemeClr val="accent6">
                <a:shade val="80000"/>
                <a:hueOff val="0"/>
                <a:satOff val="-33821"/>
                <a:lumOff val="33815"/>
                <a:alphaOff val="0"/>
                <a:tint val="37000"/>
                <a:satMod val="300000"/>
              </a:schemeClr>
            </a:gs>
            <a:gs pos="100000">
              <a:schemeClr val="accent6">
                <a:shade val="80000"/>
                <a:hueOff val="0"/>
                <a:satOff val="-33821"/>
                <a:lumOff val="338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rgbClr val="404040"/>
              </a:solidFill>
            </a:rPr>
            <a:t>Closure</a:t>
          </a:r>
        </a:p>
      </dsp:txBody>
      <dsp:txXfrm>
        <a:off x="6892273" y="71644"/>
        <a:ext cx="1106899" cy="737933"/>
      </dsp:txXfrm>
    </dsp:sp>
    <dsp:sp modelId="{6EFA7705-A98A-480B-9328-91575E99355C}">
      <dsp:nvSpPr>
        <dsp:cNvPr id="0" name=""/>
        <dsp:cNvSpPr/>
      </dsp:nvSpPr>
      <dsp:spPr>
        <a:xfrm>
          <a:off x="6519321" y="1077705"/>
          <a:ext cx="1475866" cy="35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rgbClr val="404040"/>
              </a:solidFill>
            </a:rPr>
            <a:t>Conduct  final retrospective</a:t>
          </a:r>
        </a:p>
        <a:p>
          <a:pPr marL="114300" lvl="1" indent="-114300" algn="l" defTabSz="666750">
            <a:lnSpc>
              <a:spcPct val="90000"/>
            </a:lnSpc>
            <a:spcBef>
              <a:spcPct val="0"/>
            </a:spcBef>
            <a:spcAft>
              <a:spcPct val="15000"/>
            </a:spcAft>
            <a:buChar char="•"/>
          </a:pPr>
          <a:r>
            <a:rPr lang="en-US" sz="1500" kern="1200" dirty="0">
              <a:solidFill>
                <a:srgbClr val="404040"/>
              </a:solidFill>
            </a:rPr>
            <a:t>Perform project closure activities</a:t>
          </a:r>
        </a:p>
      </dsp:txBody>
      <dsp:txXfrm>
        <a:off x="6519321" y="1077705"/>
        <a:ext cx="1475866" cy="3510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pPr>
              <a:defRPr/>
            </a:pPr>
            <a:endParaRPr lang="en-US" dirty="0"/>
          </a:p>
        </p:txBody>
      </p:sp>
      <p:sp>
        <p:nvSpPr>
          <p:cNvPr id="921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pPr>
              <a:defRPr/>
            </a:pPr>
            <a:endParaRPr lang="en-US" dirty="0"/>
          </a:p>
        </p:txBody>
      </p:sp>
      <p:sp>
        <p:nvSpPr>
          <p:cNvPr id="2048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pPr>
              <a:defRPr/>
            </a:pPr>
            <a:endParaRPr lang="en-US" dirty="0"/>
          </a:p>
        </p:txBody>
      </p:sp>
      <p:sp>
        <p:nvSpPr>
          <p:cNvPr id="922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pPr>
              <a:defRPr/>
            </a:pPr>
            <a:fld id="{6D40EE07-18FB-44EC-9BC5-FE2D23435A7B}" type="slidenum">
              <a:rPr lang="en-US"/>
              <a:pPr>
                <a:defRPr/>
              </a:pPr>
              <a:t>‹#›</a:t>
            </a:fld>
            <a:endParaRPr lang="en-US" dirty="0"/>
          </a:p>
        </p:txBody>
      </p:sp>
    </p:spTree>
    <p:extLst>
      <p:ext uri="{BB962C8B-B14F-4D97-AF65-F5344CB8AC3E}">
        <p14:creationId xmlns:p14="http://schemas.microsoft.com/office/powerpoint/2010/main" val="1147344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9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9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9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9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9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21845" y="4416109"/>
            <a:ext cx="6118166" cy="4182427"/>
          </a:xfrm>
        </p:spPr>
        <p:txBody>
          <a:bodyPr/>
          <a:lstStyle/>
          <a:p>
            <a:r>
              <a:rPr lang="en-US" sz="1400" dirty="0"/>
              <a:t>Scrum is also:</a:t>
            </a:r>
          </a:p>
          <a:p>
            <a:pPr lvl="1" fontAlgn="ctr"/>
            <a:r>
              <a:rPr lang="en-US" sz="1400" dirty="0"/>
              <a:t>scalable from single projects to entire organizations. Scrum has controlled and organized development and implementation for multiple interrelated products and projects with over a thousand developers and implementers. </a:t>
            </a:r>
          </a:p>
          <a:p>
            <a:pPr lvl="1" fontAlgn="ctr"/>
            <a:r>
              <a:rPr lang="en-US" sz="1400" dirty="0"/>
              <a:t>a way for everyone to feel good about their job, their contributions, and that they have done the very best they possibly could. </a:t>
            </a:r>
          </a:p>
          <a:p>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2</a:t>
            </a:fld>
            <a:endParaRPr lang="en-US" dirty="0"/>
          </a:p>
        </p:txBody>
      </p:sp>
    </p:spTree>
    <p:extLst>
      <p:ext uri="{BB962C8B-B14F-4D97-AF65-F5344CB8AC3E}">
        <p14:creationId xmlns:p14="http://schemas.microsoft.com/office/powerpoint/2010/main" val="2565582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13</a:t>
            </a:fld>
            <a:endParaRPr lang="en-US" dirty="0"/>
          </a:p>
        </p:txBody>
      </p:sp>
    </p:spTree>
    <p:extLst>
      <p:ext uri="{BB962C8B-B14F-4D97-AF65-F5344CB8AC3E}">
        <p14:creationId xmlns:p14="http://schemas.microsoft.com/office/powerpoint/2010/main" val="3336679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40EE07-18FB-44EC-9BC5-FE2D23435A7B}" type="slidenum">
              <a:rPr lang="en-US" smtClean="0"/>
              <a:pPr>
                <a:defRPr/>
              </a:pPr>
              <a:t>15</a:t>
            </a:fld>
            <a:endParaRPr lang="en-US" dirty="0"/>
          </a:p>
        </p:txBody>
      </p:sp>
    </p:spTree>
    <p:extLst>
      <p:ext uri="{BB962C8B-B14F-4D97-AF65-F5344CB8AC3E}">
        <p14:creationId xmlns:p14="http://schemas.microsoft.com/office/powerpoint/2010/main" val="975468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18</a:t>
            </a:fld>
            <a:endParaRPr lang="en-US" dirty="0"/>
          </a:p>
        </p:txBody>
      </p:sp>
    </p:spTree>
    <p:extLst>
      <p:ext uri="{BB962C8B-B14F-4D97-AF65-F5344CB8AC3E}">
        <p14:creationId xmlns:p14="http://schemas.microsoft.com/office/powerpoint/2010/main" val="2997588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22</a:t>
            </a:fld>
            <a:endParaRPr lang="en-US" dirty="0"/>
          </a:p>
        </p:txBody>
      </p:sp>
    </p:spTree>
    <p:extLst>
      <p:ext uri="{BB962C8B-B14F-4D97-AF65-F5344CB8AC3E}">
        <p14:creationId xmlns:p14="http://schemas.microsoft.com/office/powerpoint/2010/main" val="521828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23</a:t>
            </a:fld>
            <a:endParaRPr lang="en-US" dirty="0"/>
          </a:p>
        </p:txBody>
      </p:sp>
    </p:spTree>
    <p:extLst>
      <p:ext uri="{BB962C8B-B14F-4D97-AF65-F5344CB8AC3E}">
        <p14:creationId xmlns:p14="http://schemas.microsoft.com/office/powerpoint/2010/main" val="75797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26</a:t>
            </a:fld>
            <a:endParaRPr lang="en-US" dirty="0"/>
          </a:p>
        </p:txBody>
      </p:sp>
    </p:spTree>
    <p:extLst>
      <p:ext uri="{BB962C8B-B14F-4D97-AF65-F5344CB8AC3E}">
        <p14:creationId xmlns:p14="http://schemas.microsoft.com/office/powerpoint/2010/main" val="2251751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29</a:t>
            </a:fld>
            <a:endParaRPr lang="en-US" dirty="0"/>
          </a:p>
        </p:txBody>
      </p:sp>
    </p:spTree>
    <p:extLst>
      <p:ext uri="{BB962C8B-B14F-4D97-AF65-F5344CB8AC3E}">
        <p14:creationId xmlns:p14="http://schemas.microsoft.com/office/powerpoint/2010/main" val="2038055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8F1CA-7B6F-4AF7-ABA2-D48818440163}" type="slidenum">
              <a:rPr lang="en-US"/>
              <a:pPr/>
              <a:t>30</a:t>
            </a:fld>
            <a:endParaRPr lang="en-US" dirty="0"/>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p:txBody>
          <a:bodyPr/>
          <a:lstStyle/>
          <a:p>
            <a:pPr>
              <a:lnSpc>
                <a:spcPct val="90000"/>
              </a:lnSpc>
            </a:pPr>
            <a:endParaRPr lang="en-US" sz="10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 pure Scrum is a cultural change. Many organizations</a:t>
            </a:r>
            <a:r>
              <a:rPr lang="en-US" baseline="0" dirty="0"/>
              <a:t> adopting Scrum don’t understand that or cannot effectively make the leap, but want to be “agile” to meet business requirements. Therefore, application of Scrum usually gets modified as part of the journey. This is just a possible representation. </a:t>
            </a:r>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32</a:t>
            </a:fld>
            <a:endParaRPr lang="en-US" dirty="0"/>
          </a:p>
        </p:txBody>
      </p:sp>
    </p:spTree>
    <p:extLst>
      <p:ext uri="{BB962C8B-B14F-4D97-AF65-F5344CB8AC3E}">
        <p14:creationId xmlns:p14="http://schemas.microsoft.com/office/powerpoint/2010/main" val="3046664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9EBC55-30F4-471E-B13F-524AEB349271}" type="slidenum">
              <a:rPr lang="en-US"/>
              <a:pPr/>
              <a:t>36</a:t>
            </a:fld>
            <a:endParaRPr lang="en-US"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21845" y="4416109"/>
            <a:ext cx="6118166" cy="4182427"/>
          </a:xfrm>
        </p:spPr>
        <p:txBody>
          <a:bodyPr/>
          <a:lstStyle/>
          <a:p>
            <a:r>
              <a:rPr lang="en-US" sz="1400" dirty="0"/>
              <a:t>Scrum is also:</a:t>
            </a:r>
          </a:p>
          <a:p>
            <a:pPr lvl="1" fontAlgn="ctr"/>
            <a:r>
              <a:rPr lang="en-US" sz="1400" dirty="0"/>
              <a:t>scalable from single projects to entire organizations. Scrum has controlled and organized development and implementation for multiple interrelated products and projects with over a thousand developers and implementers. </a:t>
            </a:r>
          </a:p>
          <a:p>
            <a:pPr lvl="1" fontAlgn="ctr"/>
            <a:r>
              <a:rPr lang="en-US" sz="1400" dirty="0"/>
              <a:t>a way for everyone to feel good about their job, their contributions, and that they have done the very best they possibly could. </a:t>
            </a:r>
          </a:p>
          <a:p>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3</a:t>
            </a:fld>
            <a:endParaRPr lang="en-US" dirty="0"/>
          </a:p>
        </p:txBody>
      </p:sp>
    </p:spTree>
    <p:extLst>
      <p:ext uri="{BB962C8B-B14F-4D97-AF65-F5344CB8AC3E}">
        <p14:creationId xmlns:p14="http://schemas.microsoft.com/office/powerpoint/2010/main" val="81708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4</a:t>
            </a:fld>
            <a:endParaRPr lang="en-US" dirty="0"/>
          </a:p>
        </p:txBody>
      </p:sp>
    </p:spTree>
    <p:extLst>
      <p:ext uri="{BB962C8B-B14F-4D97-AF65-F5344CB8AC3E}">
        <p14:creationId xmlns:p14="http://schemas.microsoft.com/office/powerpoint/2010/main" val="140703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5</a:t>
            </a:fld>
            <a:endParaRPr lang="en-US" dirty="0"/>
          </a:p>
        </p:txBody>
      </p:sp>
    </p:spTree>
    <p:extLst>
      <p:ext uri="{BB962C8B-B14F-4D97-AF65-F5344CB8AC3E}">
        <p14:creationId xmlns:p14="http://schemas.microsoft.com/office/powerpoint/2010/main" val="3169337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F16396-DC97-4B90-A3B0-CA4BA60E8F59}" type="slidenum">
              <a:rPr lang="en-US"/>
              <a:pPr/>
              <a:t>6</a:t>
            </a:fld>
            <a:endParaRPr lang="en-US" dirty="0"/>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p:txBody>
          <a:bodyPr/>
          <a:lstStyle/>
          <a:p>
            <a:pPr>
              <a:lnSpc>
                <a:spcPct val="90000"/>
              </a:lnSpc>
            </a:pPr>
            <a:endParaRPr lang="en-US" sz="10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644E7-7E18-4A4D-85C4-95BC681A9972}" type="slidenum">
              <a:rPr lang="en-US"/>
              <a:pPr/>
              <a:t>7</a:t>
            </a:fld>
            <a:endParaRPr lang="en-US" dirty="0"/>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pPr>
              <a:lnSpc>
                <a:spcPct val="90000"/>
              </a:lnSpc>
            </a:pPr>
            <a:endParaRPr lang="en-US" sz="10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 pure Scrum is a cultural change. Many organizations</a:t>
            </a:r>
            <a:r>
              <a:rPr lang="en-US" baseline="0" dirty="0"/>
              <a:t> adopting Scrum don’t understand that or cannot effectively make the leap, but want to be “agile” to meet business requirements. Therefore, application of Scrum usually gets modified as part of the journey. This is just a possible representation. </a:t>
            </a:r>
            <a:endParaRPr lang="en-US" dirty="0"/>
          </a:p>
        </p:txBody>
      </p:sp>
      <p:sp>
        <p:nvSpPr>
          <p:cNvPr id="4" name="Slide Number Placeholder 3"/>
          <p:cNvSpPr>
            <a:spLocks noGrp="1"/>
          </p:cNvSpPr>
          <p:nvPr>
            <p:ph type="sldNum" sz="quarter" idx="10"/>
          </p:nvPr>
        </p:nvSpPr>
        <p:spPr/>
        <p:txBody>
          <a:bodyPr/>
          <a:lstStyle/>
          <a:p>
            <a:pPr>
              <a:defRPr/>
            </a:pPr>
            <a:fld id="{93DD5698-3BA2-4ACD-8E53-369A72D10592}" type="slidenum">
              <a:rPr lang="en-US" smtClean="0"/>
              <a:pPr>
                <a:defRPr/>
              </a:pPr>
              <a:t>8</a:t>
            </a:fld>
            <a:endParaRPr lang="en-US" dirty="0"/>
          </a:p>
        </p:txBody>
      </p:sp>
    </p:spTree>
    <p:extLst>
      <p:ext uri="{BB962C8B-B14F-4D97-AF65-F5344CB8AC3E}">
        <p14:creationId xmlns:p14="http://schemas.microsoft.com/office/powerpoint/2010/main" val="1407033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75B0E5-5D68-451A-A53F-D5C39AD66427}" type="slidenum">
              <a:rPr lang="en-US" smtClean="0"/>
              <a:pPr>
                <a:defRPr/>
              </a:pPr>
              <a:t>11</a:t>
            </a:fld>
            <a:endParaRPr lang="en-US" dirty="0"/>
          </a:p>
        </p:txBody>
      </p:sp>
    </p:spTree>
    <p:extLst>
      <p:ext uri="{BB962C8B-B14F-4D97-AF65-F5344CB8AC3E}">
        <p14:creationId xmlns:p14="http://schemas.microsoft.com/office/powerpoint/2010/main" val="4174600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75B0E5-5D68-451A-A53F-D5C39AD66427}" type="slidenum">
              <a:rPr lang="en-US" smtClean="0"/>
              <a:pPr>
                <a:defRPr/>
              </a:pPr>
              <a:t>12</a:t>
            </a:fld>
            <a:endParaRPr lang="en-US" dirty="0"/>
          </a:p>
        </p:txBody>
      </p:sp>
    </p:spTree>
    <p:extLst>
      <p:ext uri="{BB962C8B-B14F-4D97-AF65-F5344CB8AC3E}">
        <p14:creationId xmlns:p14="http://schemas.microsoft.com/office/powerpoint/2010/main" val="4173512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0" descr="SEI1003_PPT_Temp_TitleSlide090110"/>
          <p:cNvPicPr>
            <a:picLocks noChangeAspect="1" noChangeArrowheads="1"/>
          </p:cNvPicPr>
          <p:nvPr userDrawn="1"/>
        </p:nvPicPr>
        <p:blipFill>
          <a:blip r:embed="rId2" cstate="print"/>
          <a:srcRect/>
          <a:stretch>
            <a:fillRect/>
          </a:stretch>
        </p:blipFill>
        <p:spPr bwMode="auto">
          <a:xfrm>
            <a:off x="0" y="1582738"/>
            <a:ext cx="9145588" cy="2286000"/>
          </a:xfrm>
          <a:prstGeom prst="rect">
            <a:avLst/>
          </a:prstGeom>
          <a:noFill/>
          <a:ln w="9525">
            <a:noFill/>
            <a:miter lim="800000"/>
            <a:headEnd/>
            <a:tailEnd/>
          </a:ln>
        </p:spPr>
      </p:pic>
      <p:sp>
        <p:nvSpPr>
          <p:cNvPr id="3076" name="Rectangle 4"/>
          <p:cNvSpPr>
            <a:spLocks noGrp="1" noChangeArrowheads="1"/>
          </p:cNvSpPr>
          <p:nvPr>
            <p:ph type="ctrTitle"/>
          </p:nvPr>
        </p:nvSpPr>
        <p:spPr>
          <a:xfrm>
            <a:off x="685800" y="3962400"/>
            <a:ext cx="7772400" cy="1143000"/>
          </a:xfrm>
        </p:spPr>
        <p:txBody>
          <a:bodyPr/>
          <a:lstStyle>
            <a:lvl1pPr algn="ctr">
              <a:defRPr sz="2400"/>
            </a:lvl1pPr>
          </a:lstStyle>
          <a:p>
            <a:pPr lvl="0"/>
            <a:r>
              <a:rPr lang="en-US" noProof="0"/>
              <a:t>Click to edit Master title style</a:t>
            </a:r>
          </a:p>
        </p:txBody>
      </p:sp>
      <p:sp>
        <p:nvSpPr>
          <p:cNvPr id="3077" name="Rectangle 5"/>
          <p:cNvSpPr>
            <a:spLocks noGrp="1" noChangeArrowheads="1"/>
          </p:cNvSpPr>
          <p:nvPr>
            <p:ph type="subTitle" idx="1"/>
          </p:nvPr>
        </p:nvSpPr>
        <p:spPr>
          <a:xfrm>
            <a:off x="1371600" y="5181600"/>
            <a:ext cx="6400800" cy="609600"/>
          </a:xfrm>
        </p:spPr>
        <p:txBody>
          <a:bodyPr/>
          <a:lstStyle>
            <a:lvl1pPr algn="ctr">
              <a:defRPr/>
            </a:lvl1pPr>
          </a:lstStyle>
          <a:p>
            <a:pPr lvl="0"/>
            <a:r>
              <a:rPr lang="en-US" noProof="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t>p </a:t>
            </a:r>
            <a:fld id="{EFBBEAFA-5BAE-4481-820D-CA41672CCE95}"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B115C929-B26D-4BBB-9797-C9D32D36AA10}" type="slidenum">
              <a:rPr lang="en-US"/>
              <a:pPr>
                <a:defRPr/>
              </a:pPr>
              <a:t>‹#›</a:t>
            </a:fld>
            <a:endParaRPr lang="en-US" dirty="0"/>
          </a:p>
        </p:txBody>
      </p:sp>
    </p:spTree>
    <p:extLst>
      <p:ext uri="{BB962C8B-B14F-4D97-AF65-F5344CB8AC3E}">
        <p14:creationId xmlns:p14="http://schemas.microsoft.com/office/powerpoint/2010/main" val="288499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990600"/>
            <a:ext cx="7772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828800"/>
            <a:ext cx="77724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858000" y="6019800"/>
            <a:ext cx="1905000" cy="304800"/>
          </a:xfrm>
          <a:prstGeom prst="rect">
            <a:avLst/>
          </a:prstGeom>
          <a:noFill/>
          <a:ln>
            <a:noFill/>
          </a:ln>
          <a:extLst>
            <a:ext uri="{FAA26D3D-D897-4be2-8F04-BA451C77F1D7}"/>
          </a:extLst>
        </p:spPr>
        <p:txBody>
          <a:bodyPr vert="horz" wrap="square" lIns="91440" tIns="45720" rIns="91440" bIns="45720" numCol="1" anchor="t" anchorCtr="0" compatLnSpc="1">
            <a:prstTxWarp prst="textNoShape">
              <a:avLst/>
            </a:prstTxWarp>
          </a:bodyPr>
          <a:lstStyle>
            <a:lvl1pPr algn="r">
              <a:defRPr sz="1000">
                <a:solidFill>
                  <a:srgbClr val="404040"/>
                </a:solidFill>
              </a:defRPr>
            </a:lvl1pPr>
          </a:lstStyle>
          <a:p>
            <a:pPr>
              <a:defRPr/>
            </a:pPr>
            <a:r>
              <a:rPr lang="en-US" dirty="0">
                <a:latin typeface="Arial" pitchFamily="34" charset="0"/>
                <a:ea typeface="ヒラギノ角ゴ Pro W3" pitchFamily="1" charset="-128"/>
              </a:rPr>
              <a:t>p </a:t>
            </a:r>
            <a:fld id="{1C73B460-1CC7-4AD8-8CB1-49CE611F9C70}" type="slidenum">
              <a:rPr lang="en-US">
                <a:latin typeface="Arial" pitchFamily="34" charset="0"/>
                <a:ea typeface="ヒラギノ角ゴ Pro W3" pitchFamily="1" charset="-128"/>
              </a:rPr>
              <a:pPr>
                <a:defRPr/>
              </a:pPr>
              <a:t>‹#›</a:t>
            </a:fld>
            <a:endParaRPr lang="en-US" dirty="0">
              <a:latin typeface="Arial" pitchFamily="34" charset="0"/>
              <a:ea typeface="ヒラギノ角ゴ Pro W3" pitchFamily="1" charset="-128"/>
            </a:endParaRPr>
          </a:p>
        </p:txBody>
      </p:sp>
      <p:pic>
        <p:nvPicPr>
          <p:cNvPr id="1029" name="Picture 11" descr="SEI1003_PPT_SlideHeaderFooter_090110"/>
          <p:cNvPicPr>
            <a:picLocks noChangeAspect="1" noChangeArrowheads="1"/>
          </p:cNvPicPr>
          <p:nvPr userDrawn="1"/>
        </p:nvPicPr>
        <p:blipFill>
          <a:blip r:embed="rId5" cstate="print"/>
          <a:srcRect/>
          <a:stretch>
            <a:fillRect/>
          </a:stretch>
        </p:blipFill>
        <p:spPr bwMode="auto">
          <a:xfrm>
            <a:off x="0" y="0"/>
            <a:ext cx="9145588" cy="914400"/>
          </a:xfrm>
          <a:prstGeom prst="rect">
            <a:avLst/>
          </a:prstGeom>
          <a:noFill/>
          <a:ln w="9525">
            <a:noFill/>
            <a:miter lim="800000"/>
            <a:headEnd/>
            <a:tailEnd/>
          </a:ln>
        </p:spPr>
      </p:pic>
      <p:pic>
        <p:nvPicPr>
          <p:cNvPr id="2" name="Picture 1" descr="SEI_Footer.png"/>
          <p:cNvPicPr>
            <a:picLocks noChangeAspect="1"/>
          </p:cNvPicPr>
          <p:nvPr userDrawn="1"/>
        </p:nvPicPr>
        <p:blipFill>
          <a:blip r:embed="rId6" cstate="print"/>
          <a:srcRect/>
          <a:stretch>
            <a:fillRect/>
          </a:stretch>
        </p:blipFill>
        <p:spPr bwMode="auto">
          <a:xfrm>
            <a:off x="219075" y="6221413"/>
            <a:ext cx="8678863" cy="4032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Lst>
  <p:hf hdr="0" ftr="0" dt="0"/>
  <p:txStyles>
    <p:titleStyle>
      <a:lvl1pPr algn="l" rtl="0" eaLnBrk="0" fontAlgn="base" hangingPunct="0">
        <a:spcBef>
          <a:spcPct val="0"/>
        </a:spcBef>
        <a:spcAft>
          <a:spcPct val="0"/>
        </a:spcAft>
        <a:defRPr b="1">
          <a:solidFill>
            <a:srgbClr val="B70B3B"/>
          </a:solidFill>
          <a:latin typeface="+mj-lt"/>
          <a:ea typeface="+mj-ea"/>
          <a:cs typeface="+mj-cs"/>
        </a:defRPr>
      </a:lvl1pPr>
      <a:lvl2pPr algn="l" rtl="0" eaLnBrk="0" fontAlgn="base" hangingPunct="0">
        <a:spcBef>
          <a:spcPct val="0"/>
        </a:spcBef>
        <a:spcAft>
          <a:spcPct val="0"/>
        </a:spcAft>
        <a:defRPr b="1">
          <a:solidFill>
            <a:srgbClr val="B70B3B"/>
          </a:solidFill>
          <a:latin typeface="Arial" charset="0"/>
          <a:ea typeface="ヒラギノ角ゴ Pro W3" charset="0"/>
          <a:cs typeface="ヒラギノ角ゴ Pro W3" charset="0"/>
        </a:defRPr>
      </a:lvl2pPr>
      <a:lvl3pPr algn="l" rtl="0" eaLnBrk="0" fontAlgn="base" hangingPunct="0">
        <a:spcBef>
          <a:spcPct val="0"/>
        </a:spcBef>
        <a:spcAft>
          <a:spcPct val="0"/>
        </a:spcAft>
        <a:defRPr b="1">
          <a:solidFill>
            <a:srgbClr val="B70B3B"/>
          </a:solidFill>
          <a:latin typeface="Arial" charset="0"/>
          <a:ea typeface="ヒラギノ角ゴ Pro W3" charset="0"/>
          <a:cs typeface="ヒラギノ角ゴ Pro W3" charset="0"/>
        </a:defRPr>
      </a:lvl3pPr>
      <a:lvl4pPr algn="l" rtl="0" eaLnBrk="0" fontAlgn="base" hangingPunct="0">
        <a:spcBef>
          <a:spcPct val="0"/>
        </a:spcBef>
        <a:spcAft>
          <a:spcPct val="0"/>
        </a:spcAft>
        <a:defRPr b="1">
          <a:solidFill>
            <a:srgbClr val="B70B3B"/>
          </a:solidFill>
          <a:latin typeface="Arial" charset="0"/>
          <a:ea typeface="ヒラギノ角ゴ Pro W3" charset="0"/>
          <a:cs typeface="ヒラギノ角ゴ Pro W3" charset="0"/>
        </a:defRPr>
      </a:lvl4pPr>
      <a:lvl5pPr algn="l" rtl="0" eaLnBrk="0" fontAlgn="base" hangingPunct="0">
        <a:spcBef>
          <a:spcPct val="0"/>
        </a:spcBef>
        <a:spcAft>
          <a:spcPct val="0"/>
        </a:spcAft>
        <a:defRPr b="1">
          <a:solidFill>
            <a:srgbClr val="B70B3B"/>
          </a:solidFill>
          <a:latin typeface="Arial" charset="0"/>
          <a:ea typeface="ヒラギノ角ゴ Pro W3" charset="0"/>
          <a:cs typeface="ヒラギノ角ゴ Pro W3" charset="0"/>
        </a:defRPr>
      </a:lvl5pPr>
      <a:lvl6pPr marL="457200" algn="l" rtl="0" fontAlgn="base">
        <a:spcBef>
          <a:spcPct val="0"/>
        </a:spcBef>
        <a:spcAft>
          <a:spcPct val="0"/>
        </a:spcAft>
        <a:defRPr b="1">
          <a:solidFill>
            <a:srgbClr val="B70B3B"/>
          </a:solidFill>
          <a:latin typeface="Arial" charset="0"/>
          <a:ea typeface="ヒラギノ角ゴ Pro W3" charset="0"/>
          <a:cs typeface="ヒラギノ角ゴ Pro W3" charset="0"/>
        </a:defRPr>
      </a:lvl6pPr>
      <a:lvl7pPr marL="914400" algn="l" rtl="0" fontAlgn="base">
        <a:spcBef>
          <a:spcPct val="0"/>
        </a:spcBef>
        <a:spcAft>
          <a:spcPct val="0"/>
        </a:spcAft>
        <a:defRPr b="1">
          <a:solidFill>
            <a:srgbClr val="B70B3B"/>
          </a:solidFill>
          <a:latin typeface="Arial" charset="0"/>
          <a:ea typeface="ヒラギノ角ゴ Pro W3" charset="0"/>
          <a:cs typeface="ヒラギノ角ゴ Pro W3" charset="0"/>
        </a:defRPr>
      </a:lvl7pPr>
      <a:lvl8pPr marL="1371600" algn="l" rtl="0" fontAlgn="base">
        <a:spcBef>
          <a:spcPct val="0"/>
        </a:spcBef>
        <a:spcAft>
          <a:spcPct val="0"/>
        </a:spcAft>
        <a:defRPr b="1">
          <a:solidFill>
            <a:srgbClr val="B70B3B"/>
          </a:solidFill>
          <a:latin typeface="Arial" charset="0"/>
          <a:ea typeface="ヒラギノ角ゴ Pro W3" charset="0"/>
          <a:cs typeface="ヒラギノ角ゴ Pro W3" charset="0"/>
        </a:defRPr>
      </a:lvl8pPr>
      <a:lvl9pPr marL="1828800" algn="l" rtl="0" fontAlgn="base">
        <a:spcBef>
          <a:spcPct val="0"/>
        </a:spcBef>
        <a:spcAft>
          <a:spcPct val="0"/>
        </a:spcAft>
        <a:defRPr b="1">
          <a:solidFill>
            <a:srgbClr val="B70B3B"/>
          </a:solidFill>
          <a:latin typeface="Arial" charset="0"/>
          <a:ea typeface="ヒラギノ角ゴ Pro W3" charset="0"/>
          <a:cs typeface="ヒラギノ角ゴ Pro W3" charset="0"/>
        </a:defRPr>
      </a:lvl9pPr>
    </p:titleStyle>
    <p:bodyStyle>
      <a:lvl1pPr marL="342900" indent="-342900" algn="l" rtl="0" eaLnBrk="0" fontAlgn="base" hangingPunct="0">
        <a:spcBef>
          <a:spcPct val="20000"/>
        </a:spcBef>
        <a:spcAft>
          <a:spcPct val="0"/>
        </a:spcAft>
        <a:defRPr sz="1600" b="1">
          <a:solidFill>
            <a:srgbClr val="404040"/>
          </a:solidFill>
          <a:latin typeface="+mn-lt"/>
          <a:ea typeface="+mn-ea"/>
          <a:cs typeface="+mn-cs"/>
        </a:defRPr>
      </a:lvl1pPr>
      <a:lvl2pPr marL="400050" indent="-168275" algn="l" rtl="0" eaLnBrk="0" fontAlgn="base" hangingPunct="0">
        <a:spcBef>
          <a:spcPct val="20000"/>
        </a:spcBef>
        <a:spcAft>
          <a:spcPct val="0"/>
        </a:spcAft>
        <a:buChar char="–"/>
        <a:defRPr sz="1400">
          <a:solidFill>
            <a:srgbClr val="404040"/>
          </a:solidFill>
          <a:latin typeface="+mn-lt"/>
          <a:ea typeface="+mn-ea"/>
          <a:cs typeface="+mn-cs"/>
        </a:defRPr>
      </a:lvl2pPr>
      <a:lvl3pPr marL="627063" indent="-112713" algn="l" rtl="0" eaLnBrk="0" fontAlgn="base" hangingPunct="0">
        <a:spcBef>
          <a:spcPct val="20000"/>
        </a:spcBef>
        <a:spcAft>
          <a:spcPct val="0"/>
        </a:spcAft>
        <a:buChar char="•"/>
        <a:defRPr sz="1400">
          <a:solidFill>
            <a:srgbClr val="404040"/>
          </a:solidFill>
          <a:latin typeface="+mn-lt"/>
          <a:ea typeface="+mn-ea"/>
          <a:cs typeface="+mn-cs"/>
        </a:defRPr>
      </a:lvl3pPr>
      <a:lvl4pPr marL="914400" indent="-173038" algn="l" rtl="0" eaLnBrk="0" fontAlgn="base" hangingPunct="0">
        <a:spcBef>
          <a:spcPct val="20000"/>
        </a:spcBef>
        <a:spcAft>
          <a:spcPct val="0"/>
        </a:spcAft>
        <a:buChar char="–"/>
        <a:defRPr sz="1400">
          <a:solidFill>
            <a:srgbClr val="404040"/>
          </a:solidFill>
          <a:latin typeface="+mn-lt"/>
          <a:ea typeface="+mn-ea"/>
          <a:cs typeface="+mn-cs"/>
        </a:defRPr>
      </a:lvl4pPr>
      <a:lvl5pPr marL="1144588" indent="-115888" algn="l" rtl="0" eaLnBrk="0" fontAlgn="base" hangingPunct="0">
        <a:spcBef>
          <a:spcPct val="20000"/>
        </a:spcBef>
        <a:spcAft>
          <a:spcPct val="0"/>
        </a:spcAft>
        <a:buChar char="»"/>
        <a:defRPr sz="1400">
          <a:solidFill>
            <a:srgbClr val="404040"/>
          </a:solidFill>
          <a:latin typeface="+mn-lt"/>
          <a:ea typeface="+mn-ea"/>
          <a:cs typeface="+mn-cs"/>
        </a:defRPr>
      </a:lvl5pPr>
      <a:lvl6pPr marL="1601788" indent="-115888" algn="l" rtl="0" fontAlgn="base">
        <a:spcBef>
          <a:spcPct val="20000"/>
        </a:spcBef>
        <a:spcAft>
          <a:spcPct val="0"/>
        </a:spcAft>
        <a:buChar char="»"/>
        <a:defRPr sz="1400">
          <a:solidFill>
            <a:srgbClr val="404040"/>
          </a:solidFill>
          <a:latin typeface="+mn-lt"/>
          <a:ea typeface="+mn-ea"/>
          <a:cs typeface="+mn-cs"/>
        </a:defRPr>
      </a:lvl6pPr>
      <a:lvl7pPr marL="2058988" indent="-115888" algn="l" rtl="0" fontAlgn="base">
        <a:spcBef>
          <a:spcPct val="20000"/>
        </a:spcBef>
        <a:spcAft>
          <a:spcPct val="0"/>
        </a:spcAft>
        <a:buChar char="»"/>
        <a:defRPr sz="1400">
          <a:solidFill>
            <a:srgbClr val="404040"/>
          </a:solidFill>
          <a:latin typeface="+mn-lt"/>
          <a:ea typeface="+mn-ea"/>
          <a:cs typeface="+mn-cs"/>
        </a:defRPr>
      </a:lvl7pPr>
      <a:lvl8pPr marL="2516188" indent="-115888" algn="l" rtl="0" fontAlgn="base">
        <a:spcBef>
          <a:spcPct val="20000"/>
        </a:spcBef>
        <a:spcAft>
          <a:spcPct val="0"/>
        </a:spcAft>
        <a:buChar char="»"/>
        <a:defRPr sz="1400">
          <a:solidFill>
            <a:srgbClr val="404040"/>
          </a:solidFill>
          <a:latin typeface="+mn-lt"/>
          <a:ea typeface="+mn-ea"/>
          <a:cs typeface="+mn-cs"/>
        </a:defRPr>
      </a:lvl8pPr>
      <a:lvl9pPr marL="2973388" indent="-115888" algn="l" rtl="0" fontAlgn="base">
        <a:spcBef>
          <a:spcPct val="20000"/>
        </a:spcBef>
        <a:spcAft>
          <a:spcPct val="0"/>
        </a:spcAft>
        <a:buChar char="»"/>
        <a:defRPr sz="1400">
          <a:solidFill>
            <a:srgbClr val="40404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U0llRltyF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H02BlTXpcto" TargetMode="External"/><Relationship Id="rId2" Type="http://schemas.openxmlformats.org/officeDocument/2006/relationships/hyperlink" Target="https://www.youtube.com/watch?v=Hv8xtMgGGRg" TargetMode="External"/><Relationship Id="rId1" Type="http://schemas.openxmlformats.org/officeDocument/2006/relationships/slideLayout" Target="../slideLayouts/slideLayout2.xml"/><Relationship Id="rId4" Type="http://schemas.openxmlformats.org/officeDocument/2006/relationships/hyperlink" Target="https://www.youtube.com/watch?v=sLPIU60_NC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4086225"/>
            <a:ext cx="7772400" cy="869950"/>
          </a:xfrm>
        </p:spPr>
        <p:txBody>
          <a:bodyPr/>
          <a:lstStyle/>
          <a:p>
            <a:pPr eaLnBrk="1" hangingPunct="1"/>
            <a:r>
              <a:rPr lang="en-US" dirty="0">
                <a:solidFill>
                  <a:srgbClr val="B50043"/>
                </a:solidFill>
              </a:rPr>
              <a:t>Scrum Framework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dirty="0"/>
              <a:t>p </a:t>
            </a:r>
            <a:fld id="{517B4418-6512-4A32-A11D-7A7B1D4058A3}" type="slidenum">
              <a:rPr lang="en-US" smtClean="0"/>
              <a:pPr/>
              <a:t>10</a:t>
            </a:fld>
            <a:endParaRPr lang="en-US" dirty="0"/>
          </a:p>
        </p:txBody>
      </p:sp>
      <p:sp>
        <p:nvSpPr>
          <p:cNvPr id="14340" name="Line 7"/>
          <p:cNvSpPr>
            <a:spLocks noChangeShapeType="1"/>
          </p:cNvSpPr>
          <p:nvPr/>
        </p:nvSpPr>
        <p:spPr bwMode="auto">
          <a:xfrm>
            <a:off x="3454400" y="292100"/>
            <a:ext cx="0" cy="400050"/>
          </a:xfrm>
          <a:prstGeom prst="line">
            <a:avLst/>
          </a:prstGeom>
          <a:noFill/>
          <a:ln w="3175">
            <a:solidFill>
              <a:schemeClr val="bg2"/>
            </a:solidFill>
            <a:round/>
            <a:headEnd/>
            <a:tailEnd/>
          </a:ln>
        </p:spPr>
        <p:txBody>
          <a:bodyPr wrap="none" anchor="ctr"/>
          <a:lstStyle/>
          <a:p>
            <a:endParaRPr lang="en-US" dirty="0"/>
          </a:p>
        </p:txBody>
      </p:sp>
      <p:sp>
        <p:nvSpPr>
          <p:cNvPr id="12" name="Rectangle 11"/>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Project Initiation and Kick-off</a:t>
            </a:r>
          </a:p>
        </p:txBody>
      </p:sp>
      <p:grpSp>
        <p:nvGrpSpPr>
          <p:cNvPr id="13" name="Group 12"/>
          <p:cNvGrpSpPr/>
          <p:nvPr/>
        </p:nvGrpSpPr>
        <p:grpSpPr>
          <a:xfrm>
            <a:off x="412697" y="1031954"/>
            <a:ext cx="1844832" cy="737933"/>
            <a:chOff x="49539" y="247531"/>
            <a:chExt cx="1844832" cy="737933"/>
          </a:xfrm>
          <a:scene3d>
            <a:camera prst="orthographicFront"/>
            <a:lightRig rig="flat" dir="t"/>
          </a:scene3d>
        </p:grpSpPr>
        <p:sp>
          <p:nvSpPr>
            <p:cNvPr id="26" name="Chevron 25"/>
            <p:cNvSpPr/>
            <p:nvPr/>
          </p:nvSpPr>
          <p:spPr>
            <a:xfrm>
              <a:off x="49539"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0"/>
                <a:lumOff val="0"/>
                <a:alphaOff val="0"/>
              </a:schemeClr>
            </a:fillRef>
            <a:effectRef idx="1">
              <a:schemeClr val="accent6">
                <a:shade val="80000"/>
                <a:hueOff val="0"/>
                <a:satOff val="0"/>
                <a:lumOff val="0"/>
                <a:alphaOff val="0"/>
              </a:schemeClr>
            </a:effectRef>
            <a:fontRef idx="minor">
              <a:schemeClr val="dk1"/>
            </a:fontRef>
          </p:style>
        </p:sp>
        <p:sp>
          <p:nvSpPr>
            <p:cNvPr id="27" name="Chevron 4"/>
            <p:cNvSpPr/>
            <p:nvPr/>
          </p:nvSpPr>
          <p:spPr>
            <a:xfrm>
              <a:off x="418506"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a:solidFill>
                    <a:srgbClr val="404040"/>
                  </a:solidFill>
                </a:rPr>
                <a:t>Initiation</a:t>
              </a:r>
            </a:p>
          </p:txBody>
        </p:sp>
      </p:grpSp>
      <p:pic>
        <p:nvPicPr>
          <p:cNvPr id="3" name="Picture 2">
            <a:extLst>
              <a:ext uri="{FF2B5EF4-FFF2-40B4-BE49-F238E27FC236}">
                <a16:creationId xmlns:a16="http://schemas.microsoft.com/office/drawing/2014/main" id="{FC532CBA-499F-4E23-975A-E5928ED6D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624" y="781049"/>
            <a:ext cx="4117975" cy="4877601"/>
          </a:xfrm>
          <a:prstGeom prst="rect">
            <a:avLst/>
          </a:prstGeom>
        </p:spPr>
      </p:pic>
      <p:sp>
        <p:nvSpPr>
          <p:cNvPr id="4" name="TextBox 3">
            <a:extLst>
              <a:ext uri="{FF2B5EF4-FFF2-40B4-BE49-F238E27FC236}">
                <a16:creationId xmlns:a16="http://schemas.microsoft.com/office/drawing/2014/main" id="{7C9E032E-B6BB-4B6C-A08E-4FC7F9B769ED}"/>
              </a:ext>
            </a:extLst>
          </p:cNvPr>
          <p:cNvSpPr txBox="1"/>
          <p:nvPr/>
        </p:nvSpPr>
        <p:spPr>
          <a:xfrm>
            <a:off x="609600" y="2619684"/>
            <a:ext cx="4117971" cy="1200329"/>
          </a:xfrm>
          <a:prstGeom prst="rect">
            <a:avLst/>
          </a:prstGeom>
          <a:noFill/>
        </p:spPr>
        <p:txBody>
          <a:bodyPr wrap="square" rtlCol="0">
            <a:spAutoFit/>
          </a:bodyPr>
          <a:lstStyle/>
          <a:p>
            <a:r>
              <a:rPr lang="en-US" b="1" dirty="0">
                <a:solidFill>
                  <a:srgbClr val="C00000"/>
                </a:solidFill>
              </a:rPr>
              <a:t>Team Exercise:</a:t>
            </a:r>
          </a:p>
          <a:p>
            <a:endParaRPr lang="en-US" b="1" dirty="0">
              <a:solidFill>
                <a:srgbClr val="C00000"/>
              </a:solidFill>
            </a:endParaRPr>
          </a:p>
          <a:p>
            <a:r>
              <a:rPr lang="en-US" b="1" dirty="0">
                <a:solidFill>
                  <a:srgbClr val="C00000"/>
                </a:solidFill>
              </a:rPr>
              <a:t>Prioritized Backlog</a:t>
            </a:r>
          </a:p>
        </p:txBody>
      </p:sp>
    </p:spTree>
    <p:extLst>
      <p:ext uri="{BB962C8B-B14F-4D97-AF65-F5344CB8AC3E}">
        <p14:creationId xmlns:p14="http://schemas.microsoft.com/office/powerpoint/2010/main" val="112832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697" y="1759031"/>
            <a:ext cx="8502705" cy="3994583"/>
          </a:xfrm>
        </p:spPr>
        <p:txBody>
          <a:bodyPr/>
          <a:lstStyle/>
          <a:p>
            <a:pPr marL="349250" indent="-349250">
              <a:spcAft>
                <a:spcPts val="600"/>
              </a:spcAft>
              <a:buBlip>
                <a:blip r:embed="rId3"/>
              </a:buBlip>
              <a:defRPr/>
            </a:pPr>
            <a:r>
              <a:rPr lang="en-US" sz="1800" b="0" dirty="0"/>
              <a:t>Usually anywhere from 1-4 weeks prior to first Sprint</a:t>
            </a:r>
          </a:p>
          <a:p>
            <a:pPr marL="349250" indent="-349250">
              <a:spcAft>
                <a:spcPts val="600"/>
              </a:spcAft>
              <a:buBlip>
                <a:blip r:embed="rId3"/>
              </a:buBlip>
              <a:defRPr/>
            </a:pPr>
            <a:r>
              <a:rPr lang="en-US" sz="1800" b="0" dirty="0"/>
              <a:t>“Sprint Zero” is not </a:t>
            </a:r>
            <a:r>
              <a:rPr lang="en-US" sz="1800" b="0" i="1" dirty="0"/>
              <a:t>technically considered Scrum… </a:t>
            </a:r>
            <a:r>
              <a:rPr lang="en-US" sz="1800" b="0" dirty="0"/>
              <a:t>but, depending on size, complexity, “greenfield” vs. enhancement, new team etc., there is usually some type of prep work required prior to starting Sprint 1 once a formal project selection and/or initiation process has been followed</a:t>
            </a:r>
          </a:p>
          <a:p>
            <a:pPr marL="349250" indent="-349250">
              <a:spcAft>
                <a:spcPts val="600"/>
              </a:spcAft>
              <a:buBlip>
                <a:blip r:embed="rId3"/>
              </a:buBlip>
              <a:defRPr/>
            </a:pPr>
            <a:r>
              <a:rPr lang="en-US" sz="1800" b="0" dirty="0"/>
              <a:t>“Sprint 0” may be a good idea if you need it… use common sense!</a:t>
            </a:r>
            <a:br>
              <a:rPr lang="en-US" sz="1800" b="0" dirty="0"/>
            </a:br>
            <a:r>
              <a:rPr lang="en-US" sz="1800" b="0" dirty="0"/>
              <a:t>	Other times you can jump right in and start doing development</a:t>
            </a:r>
            <a:endParaRPr lang="en-US" sz="2000" b="0" dirty="0"/>
          </a:p>
          <a:p>
            <a:pPr marL="349250" indent="-349250">
              <a:spcAft>
                <a:spcPts val="0"/>
              </a:spcAft>
              <a:buBlip>
                <a:blip r:embed="rId3"/>
              </a:buBlip>
              <a:defRPr/>
            </a:pPr>
            <a:r>
              <a:rPr lang="en-US" sz="1800" b="0" dirty="0"/>
              <a:t>Key activities typically include:</a:t>
            </a:r>
          </a:p>
          <a:p>
            <a:pPr marL="633413" lvl="2" indent="-349250">
              <a:spcAft>
                <a:spcPts val="0"/>
              </a:spcAft>
              <a:buBlip>
                <a:blip r:embed="rId3"/>
              </a:buBlip>
              <a:defRPr/>
            </a:pPr>
            <a:r>
              <a:rPr lang="en-US" sz="1600" dirty="0"/>
              <a:t>Team on-boarding, project overview and vision, roles and responsibilities overview</a:t>
            </a:r>
          </a:p>
          <a:p>
            <a:pPr marL="633413" lvl="2" indent="-349250">
              <a:spcAft>
                <a:spcPts val="0"/>
              </a:spcAft>
              <a:buBlip>
                <a:blip r:embed="rId3"/>
              </a:buBlip>
              <a:defRPr/>
            </a:pPr>
            <a:r>
              <a:rPr lang="en-US" sz="1600" dirty="0"/>
              <a:t>Preparing/ prioritizing backlog by talking to users/customers, story generation, prototyping the UI, and other activities</a:t>
            </a:r>
          </a:p>
          <a:p>
            <a:pPr marL="633413" lvl="2" indent="-349250">
              <a:spcAft>
                <a:spcPts val="0"/>
              </a:spcAft>
              <a:buBlip>
                <a:blip r:embed="rId3"/>
              </a:buBlip>
              <a:defRPr/>
            </a:pPr>
            <a:r>
              <a:rPr lang="en-US" sz="1600" dirty="0"/>
              <a:t>Release Plan &amp; Scope negotiation</a:t>
            </a:r>
          </a:p>
          <a:p>
            <a:pPr marL="633413" lvl="2" indent="-349250">
              <a:spcAft>
                <a:spcPts val="0"/>
              </a:spcAft>
              <a:buBlip>
                <a:blip r:embed="rId3"/>
              </a:buBlip>
              <a:defRPr/>
            </a:pPr>
            <a:r>
              <a:rPr lang="en-US" sz="1600" dirty="0"/>
              <a:t>Choosing development platforms </a:t>
            </a:r>
          </a:p>
          <a:p>
            <a:pPr marL="633413" lvl="2" indent="-349250">
              <a:spcAft>
                <a:spcPts val="0"/>
              </a:spcAft>
              <a:buBlip>
                <a:blip r:embed="rId3"/>
              </a:buBlip>
              <a:defRPr/>
            </a:pPr>
            <a:r>
              <a:rPr lang="en-US" sz="1600" dirty="0"/>
              <a:t>Setting up working development environments, IDE’s, Hardware Software Infrastructure</a:t>
            </a:r>
          </a:p>
        </p:txBody>
      </p:sp>
      <p:sp>
        <p:nvSpPr>
          <p:cNvPr id="6"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Sprint 0: Planning</a:t>
            </a:r>
          </a:p>
        </p:txBody>
      </p:sp>
      <p:grpSp>
        <p:nvGrpSpPr>
          <p:cNvPr id="25" name="Group 24"/>
          <p:cNvGrpSpPr/>
          <p:nvPr/>
        </p:nvGrpSpPr>
        <p:grpSpPr>
          <a:xfrm>
            <a:off x="2041530" y="943054"/>
            <a:ext cx="1844832" cy="737933"/>
            <a:chOff x="1678372" y="247531"/>
            <a:chExt cx="1844832" cy="737933"/>
          </a:xfrm>
          <a:scene3d>
            <a:camera prst="orthographicFront"/>
            <a:lightRig rig="flat" dir="t"/>
          </a:scene3d>
        </p:grpSpPr>
        <p:sp>
          <p:nvSpPr>
            <p:cNvPr id="26" name="Chevron 25"/>
            <p:cNvSpPr/>
            <p:nvPr/>
          </p:nvSpPr>
          <p:spPr>
            <a:xfrm>
              <a:off x="1678372"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8455"/>
                <a:lumOff val="8454"/>
                <a:alphaOff val="0"/>
              </a:schemeClr>
            </a:fillRef>
            <a:effectRef idx="1">
              <a:schemeClr val="accent6">
                <a:shade val="80000"/>
                <a:hueOff val="0"/>
                <a:satOff val="-8455"/>
                <a:lumOff val="8454"/>
                <a:alphaOff val="0"/>
              </a:schemeClr>
            </a:effectRef>
            <a:fontRef idx="minor">
              <a:schemeClr val="dk1"/>
            </a:fontRef>
          </p:style>
        </p:sp>
        <p:sp>
          <p:nvSpPr>
            <p:cNvPr id="27" name="Chevron 6"/>
            <p:cNvSpPr/>
            <p:nvPr/>
          </p:nvSpPr>
          <p:spPr>
            <a:xfrm>
              <a:off x="2047339"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a:solidFill>
                    <a:srgbClr val="404040"/>
                  </a:solidFill>
                </a:rPr>
                <a:t>Planning - Sprint 0</a:t>
              </a:r>
            </a:p>
          </p:txBody>
        </p:sp>
      </p:grpSp>
      <p:sp>
        <p:nvSpPr>
          <p:cNvPr id="37"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dirty="0">
                <a:solidFill>
                  <a:srgbClr val="404040"/>
                </a:solidFill>
              </a:rPr>
              <a:t>p </a:t>
            </a:r>
            <a:fld id="{879E57E1-125D-4EB7-BAD1-C42C2C2D0C65}" type="slidenum">
              <a:rPr lang="en-US" sz="1000" smtClean="0">
                <a:solidFill>
                  <a:srgbClr val="404040"/>
                </a:solidFill>
              </a:rPr>
              <a:pPr algn="r"/>
              <a:t>11</a:t>
            </a:fld>
            <a:endParaRPr lang="en-US" sz="1000" dirty="0">
              <a:solidFill>
                <a:srgbClr val="404040"/>
              </a:solidFill>
            </a:endParaRPr>
          </a:p>
        </p:txBody>
      </p:sp>
      <p:sp>
        <p:nvSpPr>
          <p:cNvPr id="3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Tree>
    <p:extLst>
      <p:ext uri="{BB962C8B-B14F-4D97-AF65-F5344CB8AC3E}">
        <p14:creationId xmlns:p14="http://schemas.microsoft.com/office/powerpoint/2010/main" val="14766282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Sprint 0: Planning</a:t>
            </a:r>
          </a:p>
        </p:txBody>
      </p:sp>
      <p:grpSp>
        <p:nvGrpSpPr>
          <p:cNvPr id="25" name="Group 24"/>
          <p:cNvGrpSpPr/>
          <p:nvPr/>
        </p:nvGrpSpPr>
        <p:grpSpPr>
          <a:xfrm>
            <a:off x="2041530" y="943054"/>
            <a:ext cx="1844832" cy="737933"/>
            <a:chOff x="1678372" y="247531"/>
            <a:chExt cx="1844832" cy="737933"/>
          </a:xfrm>
          <a:scene3d>
            <a:camera prst="orthographicFront"/>
            <a:lightRig rig="flat" dir="t"/>
          </a:scene3d>
        </p:grpSpPr>
        <p:sp>
          <p:nvSpPr>
            <p:cNvPr id="26" name="Chevron 25"/>
            <p:cNvSpPr/>
            <p:nvPr/>
          </p:nvSpPr>
          <p:spPr>
            <a:xfrm>
              <a:off x="1678372"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8455"/>
                <a:lumOff val="8454"/>
                <a:alphaOff val="0"/>
              </a:schemeClr>
            </a:fillRef>
            <a:effectRef idx="1">
              <a:schemeClr val="accent6">
                <a:shade val="80000"/>
                <a:hueOff val="0"/>
                <a:satOff val="-8455"/>
                <a:lumOff val="8454"/>
                <a:alphaOff val="0"/>
              </a:schemeClr>
            </a:effectRef>
            <a:fontRef idx="minor">
              <a:schemeClr val="dk1"/>
            </a:fontRef>
          </p:style>
        </p:sp>
        <p:sp>
          <p:nvSpPr>
            <p:cNvPr id="27" name="Chevron 6"/>
            <p:cNvSpPr/>
            <p:nvPr/>
          </p:nvSpPr>
          <p:spPr>
            <a:xfrm>
              <a:off x="2047339"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a:solidFill>
                    <a:srgbClr val="404040"/>
                  </a:solidFill>
                </a:rPr>
                <a:t>Planning - Sprint 0</a:t>
              </a:r>
            </a:p>
          </p:txBody>
        </p:sp>
      </p:grpSp>
      <p:sp>
        <p:nvSpPr>
          <p:cNvPr id="37"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dirty="0">
                <a:solidFill>
                  <a:srgbClr val="404040"/>
                </a:solidFill>
              </a:rPr>
              <a:t>p </a:t>
            </a:r>
            <a:fld id="{879E57E1-125D-4EB7-BAD1-C42C2C2D0C65}" type="slidenum">
              <a:rPr lang="en-US" sz="1000" smtClean="0">
                <a:solidFill>
                  <a:srgbClr val="404040"/>
                </a:solidFill>
              </a:rPr>
              <a:pPr algn="r"/>
              <a:t>12</a:t>
            </a:fld>
            <a:endParaRPr lang="en-US" sz="1000" dirty="0">
              <a:solidFill>
                <a:srgbClr val="404040"/>
              </a:solidFill>
            </a:endParaRPr>
          </a:p>
        </p:txBody>
      </p:sp>
      <p:sp>
        <p:nvSpPr>
          <p:cNvPr id="3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pic>
        <p:nvPicPr>
          <p:cNvPr id="7" name="Picture 6">
            <a:extLst>
              <a:ext uri="{FF2B5EF4-FFF2-40B4-BE49-F238E27FC236}">
                <a16:creationId xmlns:a16="http://schemas.microsoft.com/office/drawing/2014/main" id="{AAB3FB84-67BE-4336-B978-5617AE4C8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9312" y="1498600"/>
            <a:ext cx="3626987" cy="4152900"/>
          </a:xfrm>
          <a:prstGeom prst="rect">
            <a:avLst/>
          </a:prstGeom>
        </p:spPr>
      </p:pic>
      <p:sp>
        <p:nvSpPr>
          <p:cNvPr id="8" name="TextBox 7">
            <a:extLst>
              <a:ext uri="{FF2B5EF4-FFF2-40B4-BE49-F238E27FC236}">
                <a16:creationId xmlns:a16="http://schemas.microsoft.com/office/drawing/2014/main" id="{44FD5143-DCF3-4080-B5D7-F9577CDA9C3A}"/>
              </a:ext>
            </a:extLst>
          </p:cNvPr>
          <p:cNvSpPr txBox="1"/>
          <p:nvPr/>
        </p:nvSpPr>
        <p:spPr>
          <a:xfrm>
            <a:off x="609600" y="2425700"/>
            <a:ext cx="3873500" cy="1569660"/>
          </a:xfrm>
          <a:prstGeom prst="rect">
            <a:avLst/>
          </a:prstGeom>
          <a:noFill/>
        </p:spPr>
        <p:txBody>
          <a:bodyPr wrap="square" rtlCol="0">
            <a:spAutoFit/>
          </a:bodyPr>
          <a:lstStyle/>
          <a:p>
            <a:r>
              <a:rPr lang="en-US" b="1" dirty="0">
                <a:solidFill>
                  <a:srgbClr val="C00000"/>
                </a:solidFill>
              </a:rPr>
              <a:t>Team Exercises:</a:t>
            </a:r>
          </a:p>
          <a:p>
            <a:endParaRPr lang="en-US" b="1" dirty="0">
              <a:solidFill>
                <a:srgbClr val="C00000"/>
              </a:solidFill>
            </a:endParaRPr>
          </a:p>
          <a:p>
            <a:r>
              <a:rPr lang="en-US" b="1" dirty="0">
                <a:solidFill>
                  <a:srgbClr val="C00000"/>
                </a:solidFill>
              </a:rPr>
              <a:t>Release Planning</a:t>
            </a:r>
          </a:p>
          <a:p>
            <a:r>
              <a:rPr lang="en-US" b="1" dirty="0">
                <a:solidFill>
                  <a:srgbClr val="C00000"/>
                </a:solidFill>
              </a:rPr>
              <a:t>Backlog Grooming</a:t>
            </a:r>
          </a:p>
        </p:txBody>
      </p:sp>
    </p:spTree>
    <p:extLst>
      <p:ext uri="{BB962C8B-B14F-4D97-AF65-F5344CB8AC3E}">
        <p14:creationId xmlns:p14="http://schemas.microsoft.com/office/powerpoint/2010/main" val="8927631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697" y="1689101"/>
            <a:ext cx="8368993" cy="4189650"/>
          </a:xfrm>
        </p:spPr>
        <p:txBody>
          <a:bodyPr/>
          <a:lstStyle/>
          <a:p>
            <a:pPr marL="349250" indent="-349250">
              <a:spcAft>
                <a:spcPts val="0"/>
              </a:spcAft>
              <a:buBlip>
                <a:blip r:embed="rId3"/>
              </a:buBlip>
              <a:defRPr/>
            </a:pPr>
            <a:r>
              <a:rPr lang="en-US" sz="1800" b="0" dirty="0"/>
              <a:t>Product Backlog Grooming</a:t>
            </a:r>
          </a:p>
          <a:p>
            <a:pPr marL="633413" lvl="2" indent="-349250">
              <a:spcAft>
                <a:spcPts val="0"/>
              </a:spcAft>
              <a:buBlip>
                <a:blip r:embed="rId3"/>
              </a:buBlip>
              <a:defRPr/>
            </a:pPr>
            <a:r>
              <a:rPr lang="en-US" sz="1600" dirty="0"/>
              <a:t>Reviewed &amp; prioritized by the Product Owner and Scrum Master</a:t>
            </a:r>
          </a:p>
          <a:p>
            <a:pPr marL="633413" lvl="2" indent="-349250">
              <a:spcAft>
                <a:spcPts val="0"/>
              </a:spcAft>
              <a:buBlip>
                <a:blip r:embed="rId3"/>
              </a:buBlip>
              <a:defRPr/>
            </a:pPr>
            <a:r>
              <a:rPr lang="en-US" sz="1600" dirty="0"/>
              <a:t>Backlog Grooming prior to every Sprint Planning</a:t>
            </a:r>
          </a:p>
          <a:p>
            <a:pPr marL="349250" indent="-349250">
              <a:spcAft>
                <a:spcPts val="0"/>
              </a:spcAft>
              <a:buBlip>
                <a:blip r:embed="rId3"/>
              </a:buBlip>
              <a:defRPr/>
            </a:pPr>
            <a:r>
              <a:rPr lang="en-US" sz="1800" b="0" dirty="0"/>
              <a:t>Sprint Planning Meeting Solidifies Sprint Backlog</a:t>
            </a:r>
            <a:endParaRPr lang="en-US" b="0" dirty="0"/>
          </a:p>
          <a:p>
            <a:pPr marL="633413" lvl="2" indent="-349250">
              <a:spcAft>
                <a:spcPts val="0"/>
              </a:spcAft>
              <a:buBlip>
                <a:blip r:embed="rId3"/>
              </a:buBlip>
              <a:defRPr/>
            </a:pPr>
            <a:r>
              <a:rPr lang="en-US" sz="1600" dirty="0"/>
              <a:t>Product Owner presents stories for sprint and acceptance criteria</a:t>
            </a:r>
          </a:p>
          <a:p>
            <a:pPr marL="633413" lvl="2" indent="-349250">
              <a:spcAft>
                <a:spcPts val="0"/>
              </a:spcAft>
              <a:buBlip>
                <a:blip r:embed="rId3"/>
              </a:buBlip>
              <a:defRPr/>
            </a:pPr>
            <a:r>
              <a:rPr lang="en-US" sz="1600" dirty="0"/>
              <a:t>Team validates and clarifies User Stories</a:t>
            </a:r>
          </a:p>
          <a:p>
            <a:pPr marL="633413" lvl="2" indent="-349250">
              <a:spcAft>
                <a:spcPts val="0"/>
              </a:spcAft>
              <a:buBlip>
                <a:blip r:embed="rId3"/>
              </a:buBlip>
              <a:defRPr/>
            </a:pPr>
            <a:r>
              <a:rPr lang="en-US" sz="1600" dirty="0"/>
              <a:t>Team creates tasks for User Stories</a:t>
            </a:r>
          </a:p>
          <a:p>
            <a:pPr marL="349250" indent="-349250">
              <a:spcAft>
                <a:spcPts val="0"/>
              </a:spcAft>
              <a:buBlip>
                <a:blip r:embed="rId3"/>
              </a:buBlip>
              <a:defRPr/>
            </a:pPr>
            <a:r>
              <a:rPr lang="en-US" sz="1800" b="0" dirty="0"/>
              <a:t>Sprint Execution</a:t>
            </a:r>
          </a:p>
          <a:p>
            <a:pPr marL="633413" lvl="2" indent="-349250">
              <a:spcAft>
                <a:spcPts val="0"/>
              </a:spcAft>
              <a:buBlip>
                <a:blip r:embed="rId3"/>
              </a:buBlip>
              <a:defRPr/>
            </a:pPr>
            <a:r>
              <a:rPr lang="en-US" sz="1600" dirty="0"/>
              <a:t>Anywhere from 1 – 4 weeks;  2 or 3 is ideal</a:t>
            </a:r>
          </a:p>
          <a:p>
            <a:pPr marL="633413" lvl="2" indent="-349250">
              <a:spcAft>
                <a:spcPts val="0"/>
              </a:spcAft>
              <a:buBlip>
                <a:blip r:embed="rId3"/>
              </a:buBlip>
              <a:defRPr/>
            </a:pPr>
            <a:r>
              <a:rPr lang="en-US" sz="1600" dirty="0"/>
              <a:t>Daily Standup Meeting </a:t>
            </a:r>
          </a:p>
          <a:p>
            <a:pPr marL="633413" lvl="2" indent="-349250">
              <a:spcAft>
                <a:spcPts val="0"/>
              </a:spcAft>
              <a:buBlip>
                <a:blip r:embed="rId3"/>
              </a:buBlip>
              <a:defRPr/>
            </a:pPr>
            <a:r>
              <a:rPr lang="en-US" sz="1600" dirty="0"/>
              <a:t>Daily Burndown Chart Reviewed with Team</a:t>
            </a:r>
          </a:p>
          <a:p>
            <a:pPr marL="349250" indent="-349250">
              <a:spcAft>
                <a:spcPts val="0"/>
              </a:spcAft>
              <a:buBlip>
                <a:blip r:embed="rId3">
                  <a:extLst/>
                </a:blip>
              </a:buBlip>
              <a:defRPr/>
            </a:pPr>
            <a:r>
              <a:rPr lang="en-US" sz="1800" b="0" dirty="0"/>
              <a:t>Product Demonstration</a:t>
            </a:r>
          </a:p>
          <a:p>
            <a:pPr marL="633413" lvl="2" indent="-349250">
              <a:spcAft>
                <a:spcPts val="0"/>
              </a:spcAft>
              <a:buBlip>
                <a:blip r:embed="rId3"/>
              </a:buBlip>
              <a:defRPr/>
            </a:pPr>
            <a:r>
              <a:rPr lang="en-US" sz="1600" dirty="0"/>
              <a:t>Team demonstrates working software and acceptance stories as “done”</a:t>
            </a:r>
          </a:p>
          <a:p>
            <a:pPr marL="349250" indent="-349250">
              <a:spcAft>
                <a:spcPts val="0"/>
              </a:spcAft>
              <a:buBlip>
                <a:blip r:embed="rId3">
                  <a:extLst/>
                </a:blip>
              </a:buBlip>
              <a:defRPr/>
            </a:pPr>
            <a:r>
              <a:rPr lang="en-US" sz="1800" b="0" dirty="0"/>
              <a:t>Retrospective</a:t>
            </a:r>
          </a:p>
          <a:p>
            <a:pPr marL="633413" lvl="2" indent="-349250">
              <a:spcAft>
                <a:spcPts val="0"/>
              </a:spcAft>
              <a:buBlip>
                <a:blip r:embed="rId3">
                  <a:extLst/>
                </a:blip>
              </a:buBlip>
              <a:defRPr/>
            </a:pPr>
            <a:r>
              <a:rPr lang="en-US" sz="1600" dirty="0"/>
              <a:t>Team reviews achievements and identify key improvements for next sprint</a:t>
            </a:r>
          </a:p>
        </p:txBody>
      </p:sp>
      <p:sp>
        <p:nvSpPr>
          <p:cNvPr id="7" name="Rectangle 6"/>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Sprints 1-n: Execution</a:t>
            </a:r>
          </a:p>
        </p:txBody>
      </p:sp>
      <p:grpSp>
        <p:nvGrpSpPr>
          <p:cNvPr id="26" name="Group 25"/>
          <p:cNvGrpSpPr/>
          <p:nvPr/>
        </p:nvGrpSpPr>
        <p:grpSpPr>
          <a:xfrm>
            <a:off x="3670363" y="892254"/>
            <a:ext cx="1844832" cy="737933"/>
            <a:chOff x="3307205" y="247531"/>
            <a:chExt cx="1844832" cy="737933"/>
          </a:xfrm>
          <a:scene3d>
            <a:camera prst="orthographicFront"/>
            <a:lightRig rig="flat" dir="t"/>
          </a:scene3d>
        </p:grpSpPr>
        <p:sp>
          <p:nvSpPr>
            <p:cNvPr id="27" name="Chevron 26"/>
            <p:cNvSpPr/>
            <p:nvPr/>
          </p:nvSpPr>
          <p:spPr>
            <a:xfrm>
              <a:off x="3307205"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16910"/>
                <a:lumOff val="16907"/>
                <a:alphaOff val="0"/>
              </a:schemeClr>
            </a:fillRef>
            <a:effectRef idx="1">
              <a:schemeClr val="accent6">
                <a:shade val="80000"/>
                <a:hueOff val="0"/>
                <a:satOff val="-16910"/>
                <a:lumOff val="16907"/>
                <a:alphaOff val="0"/>
              </a:schemeClr>
            </a:effectRef>
            <a:fontRef idx="minor">
              <a:schemeClr val="dk1"/>
            </a:fontRef>
          </p:style>
        </p:sp>
        <p:sp>
          <p:nvSpPr>
            <p:cNvPr id="28" name="Chevron 8"/>
            <p:cNvSpPr/>
            <p:nvPr/>
          </p:nvSpPr>
          <p:spPr>
            <a:xfrm>
              <a:off x="3676172"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a:solidFill>
                    <a:srgbClr val="404040"/>
                  </a:solidFill>
                </a:rPr>
                <a:t>Execution - Sprints 1-n</a:t>
              </a:r>
            </a:p>
          </p:txBody>
        </p:sp>
      </p:grpSp>
      <p:sp>
        <p:nvSpPr>
          <p:cNvPr id="35"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dirty="0">
                <a:solidFill>
                  <a:srgbClr val="404040"/>
                </a:solidFill>
              </a:rPr>
              <a:t>p </a:t>
            </a:r>
            <a:fld id="{879E57E1-125D-4EB7-BAD1-C42C2C2D0C65}" type="slidenum">
              <a:rPr lang="en-US" sz="1000" smtClean="0">
                <a:solidFill>
                  <a:srgbClr val="404040"/>
                </a:solidFill>
              </a:rPr>
              <a:pPr algn="r"/>
              <a:t>13</a:t>
            </a:fld>
            <a:endParaRPr lang="en-US" sz="1000" dirty="0">
              <a:solidFill>
                <a:srgbClr val="404040"/>
              </a:solidFill>
            </a:endParaRPr>
          </a:p>
        </p:txBody>
      </p:sp>
      <p:sp>
        <p:nvSpPr>
          <p:cNvPr id="3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Tree>
    <p:extLst>
      <p:ext uri="{BB962C8B-B14F-4D97-AF65-F5344CB8AC3E}">
        <p14:creationId xmlns:p14="http://schemas.microsoft.com/office/powerpoint/2010/main" val="3608009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645877" y="304800"/>
            <a:ext cx="5193323"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j-ea"/>
                <a:cs typeface="+mn-cs"/>
              </a:rPr>
              <a:t>Sprint Planning Meeting Checklist</a:t>
            </a:r>
          </a:p>
        </p:txBody>
      </p:sp>
      <p:sp>
        <p:nvSpPr>
          <p:cNvPr id="4099" name="Content Placeholder 5"/>
          <p:cNvSpPr>
            <a:spLocks noGrp="1"/>
          </p:cNvSpPr>
          <p:nvPr>
            <p:ph sz="half" idx="1"/>
          </p:nvPr>
        </p:nvSpPr>
        <p:spPr>
          <a:xfrm>
            <a:off x="228600" y="914400"/>
            <a:ext cx="4267200" cy="5029200"/>
          </a:xfrm>
        </p:spPr>
        <p:txBody>
          <a:bodyPr/>
          <a:lstStyle/>
          <a:p>
            <a:pPr marL="0" indent="0"/>
            <a:r>
              <a:rPr lang="en-US" sz="1600" dirty="0"/>
              <a:t>Attendees</a:t>
            </a:r>
            <a:r>
              <a:rPr lang="en-US" sz="1600" b="0" dirty="0"/>
              <a:t>: Product Owner, Team, ScrumMaster/Project Manager</a:t>
            </a:r>
          </a:p>
          <a:p>
            <a:pPr marL="0" indent="0"/>
            <a:endParaRPr lang="en-US" sz="1600" b="0" dirty="0"/>
          </a:p>
          <a:p>
            <a:pPr marL="0" indent="0"/>
            <a:r>
              <a:rPr lang="en-US" sz="1600" dirty="0"/>
              <a:t>Common Obstacle</a:t>
            </a:r>
            <a:r>
              <a:rPr lang="en-US" sz="1600" b="0" dirty="0"/>
              <a:t>: Diving into too much detail and design/feature – ID tasks</a:t>
            </a:r>
          </a:p>
          <a:p>
            <a:pPr marL="0" indent="0"/>
            <a:endParaRPr lang="en-US" sz="1600" b="0" dirty="0"/>
          </a:p>
          <a:p>
            <a:pPr marL="0" indent="0"/>
            <a:r>
              <a:rPr lang="en-US" sz="1600" dirty="0"/>
              <a:t>Key</a:t>
            </a:r>
            <a:r>
              <a:rPr lang="en-US" sz="1600" b="0" dirty="0"/>
              <a:t> </a:t>
            </a:r>
            <a:r>
              <a:rPr lang="en-US" sz="1600" dirty="0"/>
              <a:t>Considerations</a:t>
            </a:r>
            <a:r>
              <a:rPr lang="en-US" sz="1600" b="0" dirty="0"/>
              <a:t>:</a:t>
            </a:r>
          </a:p>
          <a:p>
            <a:pPr marL="0" indent="0">
              <a:buFontTx/>
              <a:buChar char="•"/>
            </a:pPr>
            <a:r>
              <a:rPr lang="en-US" sz="1600" b="0" dirty="0"/>
              <a:t>The team always has the final say when it comes to estimating</a:t>
            </a:r>
          </a:p>
          <a:p>
            <a:pPr marL="0" indent="0">
              <a:buFontTx/>
              <a:buChar char="•"/>
            </a:pPr>
            <a:r>
              <a:rPr lang="en-US" sz="1600" b="0" dirty="0"/>
              <a:t>Every team member should have a vote and/or voice</a:t>
            </a:r>
          </a:p>
          <a:p>
            <a:pPr marL="0" indent="0">
              <a:buFontTx/>
              <a:buChar char="•"/>
            </a:pPr>
            <a:r>
              <a:rPr lang="en-US" sz="1600" b="0" dirty="0"/>
              <a:t>Dependencies should be minimized, if not prevented entirely</a:t>
            </a:r>
          </a:p>
          <a:p>
            <a:pPr marL="0" indent="0">
              <a:buFontTx/>
              <a:buChar char="•"/>
            </a:pPr>
            <a:r>
              <a:rPr lang="en-US" sz="1600" b="0" dirty="0"/>
              <a:t>The team should consistently identify any impediments preventing them from completing their work that need to be addressed</a:t>
            </a:r>
          </a:p>
          <a:p>
            <a:pPr marL="0" indent="0">
              <a:buFontTx/>
              <a:buChar char="•"/>
            </a:pPr>
            <a:endParaRPr lang="en-US" sz="1600" b="0" dirty="0"/>
          </a:p>
        </p:txBody>
      </p:sp>
      <p:sp>
        <p:nvSpPr>
          <p:cNvPr id="4100" name="Content Placeholder 7"/>
          <p:cNvSpPr>
            <a:spLocks noGrp="1"/>
          </p:cNvSpPr>
          <p:nvPr>
            <p:ph sz="half" idx="2"/>
          </p:nvPr>
        </p:nvSpPr>
        <p:spPr>
          <a:xfrm>
            <a:off x="4648200" y="838200"/>
            <a:ext cx="4267200" cy="5486400"/>
          </a:xfrm>
        </p:spPr>
        <p:txBody>
          <a:bodyPr/>
          <a:lstStyle/>
          <a:p>
            <a:pPr marL="0" indent="0"/>
            <a:r>
              <a:rPr lang="en-US" sz="1600" dirty="0"/>
              <a:t>Agenda</a:t>
            </a:r>
            <a:r>
              <a:rPr lang="en-US" sz="1600" b="0" dirty="0"/>
              <a:t>:</a:t>
            </a:r>
          </a:p>
          <a:p>
            <a:pPr marL="0" indent="0">
              <a:buFontTx/>
              <a:buChar char="•"/>
            </a:pPr>
            <a:r>
              <a:rPr lang="en-US" sz="1600" b="0" dirty="0"/>
              <a:t>Product Owner and team review and clarify each item</a:t>
            </a:r>
          </a:p>
          <a:p>
            <a:pPr marL="0" indent="0">
              <a:buFontTx/>
              <a:buChar char="•"/>
            </a:pPr>
            <a:r>
              <a:rPr lang="en-US" sz="1600" b="0" dirty="0"/>
              <a:t>Larger stories are broken down as necessary</a:t>
            </a:r>
          </a:p>
          <a:p>
            <a:pPr marL="0" indent="0">
              <a:buFontTx/>
              <a:buChar char="•"/>
            </a:pPr>
            <a:r>
              <a:rPr lang="en-US" sz="1600" b="0" dirty="0"/>
              <a:t>Team estimates any resulting new stories</a:t>
            </a:r>
          </a:p>
          <a:p>
            <a:pPr marL="0" indent="0">
              <a:buFontTx/>
              <a:buChar char="•"/>
            </a:pPr>
            <a:r>
              <a:rPr lang="en-US" sz="1600" b="0" dirty="0"/>
              <a:t>Team selects the stories they can complete within the iteration</a:t>
            </a:r>
          </a:p>
          <a:p>
            <a:pPr marL="0" indent="0">
              <a:buFontTx/>
              <a:buChar char="•"/>
            </a:pPr>
            <a:r>
              <a:rPr lang="en-US" sz="1600" b="0" dirty="0"/>
              <a:t>Team ideally defines the iteration goal or theme</a:t>
            </a:r>
          </a:p>
          <a:p>
            <a:pPr marL="0" indent="0">
              <a:buFontTx/>
              <a:buChar char="•"/>
            </a:pPr>
            <a:r>
              <a:rPr lang="en-US" sz="1600" b="0" dirty="0"/>
              <a:t>Team breaks each story into tasks and clearly defined acceptance criteria</a:t>
            </a:r>
          </a:p>
          <a:p>
            <a:pPr marL="0" indent="0">
              <a:buFontTx/>
              <a:buChar char="•"/>
            </a:pPr>
            <a:r>
              <a:rPr lang="en-US" sz="1600" b="0" dirty="0"/>
              <a:t>Team estimates each task, typically in hours</a:t>
            </a:r>
          </a:p>
          <a:p>
            <a:pPr marL="0" indent="0">
              <a:buFontTx/>
              <a:buChar char="•"/>
            </a:pPr>
            <a:r>
              <a:rPr lang="en-US" sz="1600" b="0" dirty="0"/>
              <a:t>Team members sign up for tasks initially during the iteration</a:t>
            </a:r>
          </a:p>
          <a:p>
            <a:pPr marL="0" indent="0">
              <a:buFontTx/>
              <a:buChar char="•"/>
            </a:pPr>
            <a:r>
              <a:rPr lang="en-US" sz="1600" b="0" dirty="0"/>
              <a:t>Team may review the workload to make certain it is feasible and balanced</a:t>
            </a:r>
          </a:p>
          <a:p>
            <a:pPr marL="0" indent="0">
              <a:buFontTx/>
              <a:buChar char="•"/>
            </a:pPr>
            <a:r>
              <a:rPr lang="en-US" sz="1600" b="0" dirty="0"/>
              <a:t>Product Owner agrees with the work that will be completed</a:t>
            </a:r>
          </a:p>
          <a:p>
            <a:pPr marL="0" indent="0"/>
            <a:endParaRPr lang="en-US" sz="1600" b="0" dirty="0"/>
          </a:p>
        </p:txBody>
      </p:sp>
      <p:sp>
        <p:nvSpPr>
          <p:cNvPr id="410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F15A1C9D-4FC2-424E-893B-2AF042C26F31}" type="slidenum">
              <a:rPr lang="en-US">
                <a:solidFill>
                  <a:srgbClr val="404040"/>
                </a:solidFill>
              </a:rPr>
              <a:pPr fontAlgn="base">
                <a:spcBef>
                  <a:spcPct val="0"/>
                </a:spcBef>
                <a:spcAft>
                  <a:spcPct val="0"/>
                </a:spcAft>
              </a:pPr>
              <a:t>14</a:t>
            </a:fld>
            <a:endParaRPr lang="en-US" dirty="0">
              <a:solidFill>
                <a:srgbClr val="404040"/>
              </a:solidFill>
            </a:endParaRPr>
          </a:p>
        </p:txBody>
      </p:sp>
    </p:spTree>
    <p:extLst>
      <p:ext uri="{BB962C8B-B14F-4D97-AF65-F5344CB8AC3E}">
        <p14:creationId xmlns:p14="http://schemas.microsoft.com/office/powerpoint/2010/main" val="34781515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610709" y="304800"/>
            <a:ext cx="5228492"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j-ea"/>
                <a:cs typeface="+mn-cs"/>
              </a:rPr>
              <a:t>Sprint Planning Meeting Checklist</a:t>
            </a:r>
          </a:p>
        </p:txBody>
      </p:sp>
      <p:sp>
        <p:nvSpPr>
          <p:cNvPr id="512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441860E7-C0CC-4A1A-832D-2063E80CF413}" type="slidenum">
              <a:rPr lang="en-US">
                <a:solidFill>
                  <a:srgbClr val="404040"/>
                </a:solidFill>
              </a:rPr>
              <a:pPr fontAlgn="base">
                <a:spcBef>
                  <a:spcPct val="0"/>
                </a:spcBef>
                <a:spcAft>
                  <a:spcPct val="0"/>
                </a:spcAft>
              </a:pPr>
              <a:t>15</a:t>
            </a:fld>
            <a:endParaRPr lang="en-US" dirty="0">
              <a:solidFill>
                <a:srgbClr val="404040"/>
              </a:solidFill>
            </a:endParaRPr>
          </a:p>
        </p:txBody>
      </p:sp>
      <p:sp>
        <p:nvSpPr>
          <p:cNvPr id="5124" name="Content Placeholder 5"/>
          <p:cNvSpPr>
            <a:spLocks noGrp="1"/>
          </p:cNvSpPr>
          <p:nvPr>
            <p:ph idx="1"/>
          </p:nvPr>
        </p:nvSpPr>
        <p:spPr>
          <a:xfrm>
            <a:off x="685800" y="1143000"/>
            <a:ext cx="7772400" cy="4724400"/>
          </a:xfrm>
        </p:spPr>
        <p:txBody>
          <a:bodyPr/>
          <a:lstStyle/>
          <a:p>
            <a:endParaRPr lang="en-US" dirty="0"/>
          </a:p>
          <a:p>
            <a:pPr>
              <a:buFontTx/>
              <a:buChar char="•"/>
            </a:pPr>
            <a:endParaRPr lang="en-US" dirty="0"/>
          </a:p>
        </p:txBody>
      </p:sp>
      <p:graphicFrame>
        <p:nvGraphicFramePr>
          <p:cNvPr id="7" name="Diagram 6"/>
          <p:cNvGraphicFramePr/>
          <p:nvPr>
            <p:extLst>
              <p:ext uri="{D42A27DB-BD31-4B8C-83A1-F6EECF244321}">
                <p14:modId xmlns:p14="http://schemas.microsoft.com/office/powerpoint/2010/main" val="2626649645"/>
              </p:ext>
            </p:extLst>
          </p:nvPr>
        </p:nvGraphicFramePr>
        <p:xfrm>
          <a:off x="304800" y="990600"/>
          <a:ext cx="84582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4578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763108" y="304800"/>
            <a:ext cx="5076092"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n-ea"/>
                <a:cs typeface="+mn-cs"/>
              </a:rPr>
              <a:t>Sprint Review Capacity</a:t>
            </a:r>
          </a:p>
        </p:txBody>
      </p:sp>
      <p:sp>
        <p:nvSpPr>
          <p:cNvPr id="614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6912C420-CFC7-45DE-B48C-1E7A3CDC65EC}" type="slidenum">
              <a:rPr lang="en-US">
                <a:solidFill>
                  <a:srgbClr val="404040"/>
                </a:solidFill>
              </a:rPr>
              <a:pPr fontAlgn="base">
                <a:spcBef>
                  <a:spcPct val="0"/>
                </a:spcBef>
                <a:spcAft>
                  <a:spcPct val="0"/>
                </a:spcAft>
              </a:pPr>
              <a:t>16</a:t>
            </a:fld>
            <a:endParaRPr lang="en-US" dirty="0">
              <a:solidFill>
                <a:srgbClr val="404040"/>
              </a:solidFill>
            </a:endParaRPr>
          </a:p>
        </p:txBody>
      </p:sp>
      <p:pic>
        <p:nvPicPr>
          <p:cNvPr id="8" name="Picture 7">
            <a:extLst>
              <a:ext uri="{FF2B5EF4-FFF2-40B4-BE49-F238E27FC236}">
                <a16:creationId xmlns:a16="http://schemas.microsoft.com/office/drawing/2014/main" id="{FC6F390E-74C8-4F3F-981A-A667416FD881}"/>
              </a:ext>
            </a:extLst>
          </p:cNvPr>
          <p:cNvPicPr>
            <a:picLocks noChangeAspect="1"/>
          </p:cNvPicPr>
          <p:nvPr/>
        </p:nvPicPr>
        <p:blipFill>
          <a:blip r:embed="rId2"/>
          <a:stretch>
            <a:fillRect/>
          </a:stretch>
        </p:blipFill>
        <p:spPr>
          <a:xfrm>
            <a:off x="0" y="2311795"/>
            <a:ext cx="9144000" cy="2234409"/>
          </a:xfrm>
          <a:prstGeom prst="rect">
            <a:avLst/>
          </a:prstGeom>
        </p:spPr>
      </p:pic>
    </p:spTree>
    <p:extLst>
      <p:ext uri="{BB962C8B-B14F-4D97-AF65-F5344CB8AC3E}">
        <p14:creationId xmlns:p14="http://schemas.microsoft.com/office/powerpoint/2010/main" val="27562592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763108" y="304800"/>
            <a:ext cx="5076092"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n-ea"/>
                <a:cs typeface="+mn-cs"/>
              </a:rPr>
              <a:t>Sprint Review Capacity</a:t>
            </a:r>
          </a:p>
        </p:txBody>
      </p:sp>
      <p:sp>
        <p:nvSpPr>
          <p:cNvPr id="614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6912C420-CFC7-45DE-B48C-1E7A3CDC65EC}" type="slidenum">
              <a:rPr lang="en-US">
                <a:solidFill>
                  <a:srgbClr val="404040"/>
                </a:solidFill>
              </a:rPr>
              <a:pPr fontAlgn="base">
                <a:spcBef>
                  <a:spcPct val="0"/>
                </a:spcBef>
                <a:spcAft>
                  <a:spcPct val="0"/>
                </a:spcAft>
              </a:pPr>
              <a:t>17</a:t>
            </a:fld>
            <a:endParaRPr lang="en-US" dirty="0">
              <a:solidFill>
                <a:srgbClr val="404040"/>
              </a:solidFill>
            </a:endParaRPr>
          </a:p>
        </p:txBody>
      </p:sp>
      <p:pic>
        <p:nvPicPr>
          <p:cNvPr id="2" name="Picture 1">
            <a:extLst>
              <a:ext uri="{FF2B5EF4-FFF2-40B4-BE49-F238E27FC236}">
                <a16:creationId xmlns:a16="http://schemas.microsoft.com/office/drawing/2014/main" id="{3F2FD00C-56B0-4EDD-AB67-DB533B1A757E}"/>
              </a:ext>
            </a:extLst>
          </p:cNvPr>
          <p:cNvPicPr>
            <a:picLocks noChangeAspect="1"/>
          </p:cNvPicPr>
          <p:nvPr/>
        </p:nvPicPr>
        <p:blipFill>
          <a:blip r:embed="rId2"/>
          <a:stretch>
            <a:fillRect/>
          </a:stretch>
        </p:blipFill>
        <p:spPr>
          <a:xfrm>
            <a:off x="1328737" y="917575"/>
            <a:ext cx="6354763" cy="4975182"/>
          </a:xfrm>
          <a:prstGeom prst="rect">
            <a:avLst/>
          </a:prstGeom>
        </p:spPr>
      </p:pic>
    </p:spTree>
    <p:extLst>
      <p:ext uri="{BB962C8B-B14F-4D97-AF65-F5344CB8AC3E}">
        <p14:creationId xmlns:p14="http://schemas.microsoft.com/office/powerpoint/2010/main" val="334681791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Sprints 1-n: Execution</a:t>
            </a:r>
          </a:p>
        </p:txBody>
      </p:sp>
      <p:grpSp>
        <p:nvGrpSpPr>
          <p:cNvPr id="26" name="Group 25"/>
          <p:cNvGrpSpPr/>
          <p:nvPr/>
        </p:nvGrpSpPr>
        <p:grpSpPr>
          <a:xfrm>
            <a:off x="3670363" y="892254"/>
            <a:ext cx="1844832" cy="737933"/>
            <a:chOff x="3307205" y="247531"/>
            <a:chExt cx="1844832" cy="737933"/>
          </a:xfrm>
          <a:scene3d>
            <a:camera prst="orthographicFront"/>
            <a:lightRig rig="flat" dir="t"/>
          </a:scene3d>
        </p:grpSpPr>
        <p:sp>
          <p:nvSpPr>
            <p:cNvPr id="27" name="Chevron 26"/>
            <p:cNvSpPr/>
            <p:nvPr/>
          </p:nvSpPr>
          <p:spPr>
            <a:xfrm>
              <a:off x="3307205"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16910"/>
                <a:lumOff val="16907"/>
                <a:alphaOff val="0"/>
              </a:schemeClr>
            </a:fillRef>
            <a:effectRef idx="1">
              <a:schemeClr val="accent6">
                <a:shade val="80000"/>
                <a:hueOff val="0"/>
                <a:satOff val="-16910"/>
                <a:lumOff val="16907"/>
                <a:alphaOff val="0"/>
              </a:schemeClr>
            </a:effectRef>
            <a:fontRef idx="minor">
              <a:schemeClr val="dk1"/>
            </a:fontRef>
          </p:style>
        </p:sp>
        <p:sp>
          <p:nvSpPr>
            <p:cNvPr id="28" name="Chevron 8"/>
            <p:cNvSpPr/>
            <p:nvPr/>
          </p:nvSpPr>
          <p:spPr>
            <a:xfrm>
              <a:off x="3676172"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a:solidFill>
                    <a:srgbClr val="404040"/>
                  </a:solidFill>
                </a:rPr>
                <a:t>Execution - Sprints 1-n</a:t>
              </a:r>
            </a:p>
          </p:txBody>
        </p:sp>
      </p:grpSp>
      <p:sp>
        <p:nvSpPr>
          <p:cNvPr id="35"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dirty="0">
                <a:solidFill>
                  <a:srgbClr val="404040"/>
                </a:solidFill>
              </a:rPr>
              <a:t>p </a:t>
            </a:r>
            <a:fld id="{879E57E1-125D-4EB7-BAD1-C42C2C2D0C65}" type="slidenum">
              <a:rPr lang="en-US" sz="1000" smtClean="0">
                <a:solidFill>
                  <a:srgbClr val="404040"/>
                </a:solidFill>
              </a:rPr>
              <a:pPr algn="r"/>
              <a:t>18</a:t>
            </a:fld>
            <a:endParaRPr lang="en-US" sz="1000" dirty="0">
              <a:solidFill>
                <a:srgbClr val="404040"/>
              </a:solidFill>
            </a:endParaRPr>
          </a:p>
        </p:txBody>
      </p:sp>
      <p:sp>
        <p:nvSpPr>
          <p:cNvPr id="3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5" name="TextBox 4">
            <a:extLst>
              <a:ext uri="{FF2B5EF4-FFF2-40B4-BE49-F238E27FC236}">
                <a16:creationId xmlns:a16="http://schemas.microsoft.com/office/drawing/2014/main" id="{A89FE2EA-2100-480C-8486-257C2C44DDE3}"/>
              </a:ext>
            </a:extLst>
          </p:cNvPr>
          <p:cNvSpPr txBox="1"/>
          <p:nvPr/>
        </p:nvSpPr>
        <p:spPr>
          <a:xfrm>
            <a:off x="279400" y="1968500"/>
            <a:ext cx="3860793" cy="1569660"/>
          </a:xfrm>
          <a:prstGeom prst="rect">
            <a:avLst/>
          </a:prstGeom>
          <a:noFill/>
        </p:spPr>
        <p:txBody>
          <a:bodyPr wrap="square" rtlCol="0">
            <a:spAutoFit/>
          </a:bodyPr>
          <a:lstStyle/>
          <a:p>
            <a:r>
              <a:rPr lang="en-US" b="1" dirty="0">
                <a:solidFill>
                  <a:srgbClr val="C00000"/>
                </a:solidFill>
              </a:rPr>
              <a:t>Team Exercise:</a:t>
            </a:r>
          </a:p>
          <a:p>
            <a:endParaRPr lang="en-US" b="1" dirty="0">
              <a:solidFill>
                <a:srgbClr val="C00000"/>
              </a:solidFill>
            </a:endParaRPr>
          </a:p>
          <a:p>
            <a:r>
              <a:rPr lang="en-US" b="1" dirty="0">
                <a:solidFill>
                  <a:srgbClr val="C00000"/>
                </a:solidFill>
              </a:rPr>
              <a:t>Sprint Planning</a:t>
            </a:r>
          </a:p>
          <a:p>
            <a:endParaRPr lang="en-US" b="1" dirty="0">
              <a:solidFill>
                <a:srgbClr val="C00000"/>
              </a:solidFill>
            </a:endParaRPr>
          </a:p>
        </p:txBody>
      </p:sp>
      <p:pic>
        <p:nvPicPr>
          <p:cNvPr id="8" name="Picture 7">
            <a:extLst>
              <a:ext uri="{FF2B5EF4-FFF2-40B4-BE49-F238E27FC236}">
                <a16:creationId xmlns:a16="http://schemas.microsoft.com/office/drawing/2014/main" id="{68F55393-548F-4694-821A-8B6E583DB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363" y="1720850"/>
            <a:ext cx="4765497" cy="4244896"/>
          </a:xfrm>
          <a:prstGeom prst="rect">
            <a:avLst/>
          </a:prstGeom>
        </p:spPr>
      </p:pic>
    </p:spTree>
    <p:extLst>
      <p:ext uri="{BB962C8B-B14F-4D97-AF65-F5344CB8AC3E}">
        <p14:creationId xmlns:p14="http://schemas.microsoft.com/office/powerpoint/2010/main" val="26396876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763108" y="304800"/>
            <a:ext cx="5076092"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n-ea"/>
                <a:cs typeface="+mn-cs"/>
              </a:rPr>
              <a:t>Daily Standup Meeting Checklist</a:t>
            </a:r>
          </a:p>
        </p:txBody>
      </p:sp>
      <p:sp>
        <p:nvSpPr>
          <p:cNvPr id="6147" name="Content Placeholder 5"/>
          <p:cNvSpPr>
            <a:spLocks noGrp="1"/>
          </p:cNvSpPr>
          <p:nvPr>
            <p:ph sz="half" idx="1"/>
          </p:nvPr>
        </p:nvSpPr>
        <p:spPr>
          <a:xfrm>
            <a:off x="228600" y="914400"/>
            <a:ext cx="4495800" cy="2959100"/>
          </a:xfrm>
        </p:spPr>
        <p:txBody>
          <a:bodyPr/>
          <a:lstStyle/>
          <a:p>
            <a:pPr marL="0" indent="0"/>
            <a:r>
              <a:rPr lang="en-US" sz="1600" dirty="0"/>
              <a:t>Attendees</a:t>
            </a:r>
            <a:r>
              <a:rPr lang="en-US" sz="1600" b="0" dirty="0"/>
              <a:t>: Product Owner*, Team, ScrumMaster/Project Manager</a:t>
            </a:r>
          </a:p>
          <a:p>
            <a:pPr marL="0" indent="0"/>
            <a:endParaRPr lang="en-US" sz="1600" dirty="0"/>
          </a:p>
          <a:p>
            <a:pPr marL="0" indent="0"/>
            <a:r>
              <a:rPr lang="en-US" sz="1600" dirty="0"/>
              <a:t>Common Obstacles</a:t>
            </a:r>
            <a:r>
              <a:rPr lang="en-US" sz="1600" b="0" dirty="0"/>
              <a:t>: </a:t>
            </a:r>
          </a:p>
          <a:p>
            <a:pPr marL="119063" indent="-119063">
              <a:buFontTx/>
              <a:buChar char="•"/>
            </a:pPr>
            <a:r>
              <a:rPr lang="en-US" sz="1600" b="0" dirty="0"/>
              <a:t>All team members not present and/or on time</a:t>
            </a:r>
          </a:p>
          <a:p>
            <a:pPr marL="119063" indent="-119063">
              <a:buFontTx/>
              <a:buChar char="•"/>
            </a:pPr>
            <a:r>
              <a:rPr lang="en-US" sz="1600" b="0" dirty="0"/>
              <a:t>Non-core team members consume the meeting (Chickens / Stakeholders) </a:t>
            </a:r>
          </a:p>
          <a:p>
            <a:pPr marL="119063" indent="-119063">
              <a:buFontTx/>
              <a:buChar char="•"/>
            </a:pPr>
            <a:r>
              <a:rPr lang="en-US" sz="1600" b="0" dirty="0"/>
              <a:t>General discussion/tangents</a:t>
            </a:r>
          </a:p>
          <a:p>
            <a:pPr marL="119063" indent="-119063">
              <a:buFontTx/>
              <a:buChar char="•"/>
            </a:pPr>
            <a:r>
              <a:rPr lang="en-US" sz="1600" b="0" dirty="0"/>
              <a:t>ScrumMaster not providing structure/coaching for team</a:t>
            </a:r>
          </a:p>
        </p:txBody>
      </p:sp>
      <p:sp>
        <p:nvSpPr>
          <p:cNvPr id="6148" name="Content Placeholder 7"/>
          <p:cNvSpPr>
            <a:spLocks noGrp="1"/>
          </p:cNvSpPr>
          <p:nvPr>
            <p:ph sz="half" idx="2"/>
          </p:nvPr>
        </p:nvSpPr>
        <p:spPr>
          <a:xfrm>
            <a:off x="4648200" y="838200"/>
            <a:ext cx="4267200" cy="5257800"/>
          </a:xfrm>
        </p:spPr>
        <p:txBody>
          <a:bodyPr/>
          <a:lstStyle/>
          <a:p>
            <a:pPr marL="0" indent="0"/>
            <a:r>
              <a:rPr lang="en-US" sz="1600" dirty="0"/>
              <a:t>Agenda</a:t>
            </a:r>
            <a:r>
              <a:rPr lang="en-US" sz="1600" b="0" dirty="0"/>
              <a:t>:</a:t>
            </a:r>
          </a:p>
          <a:p>
            <a:pPr marL="119063" indent="-119063">
              <a:buFontTx/>
              <a:buChar char="•"/>
            </a:pPr>
            <a:r>
              <a:rPr lang="en-US" sz="1600" b="0" dirty="0"/>
              <a:t>What have you done since we last met? </a:t>
            </a:r>
          </a:p>
          <a:p>
            <a:pPr marL="119063" indent="-119063">
              <a:buFontTx/>
              <a:buChar char="•"/>
            </a:pPr>
            <a:r>
              <a:rPr lang="en-US" sz="1600" b="0" dirty="0"/>
              <a:t>What am I committing to complete by our next meeting? </a:t>
            </a:r>
          </a:p>
          <a:p>
            <a:pPr marL="119063" indent="-119063">
              <a:buFontTx/>
              <a:buChar char="•"/>
            </a:pPr>
            <a:r>
              <a:rPr lang="en-US" sz="1600" b="0" dirty="0"/>
              <a:t>What impediments are you encountering that are preventing you from making forward progress?</a:t>
            </a:r>
          </a:p>
          <a:p>
            <a:pPr marL="119063" indent="-119063">
              <a:buFontTx/>
              <a:buChar char="•"/>
            </a:pPr>
            <a:r>
              <a:rPr lang="en-US" sz="1600" b="0" dirty="0"/>
              <a:t>Has any work grown larger or smaller now that I have worked on it/looked into it? </a:t>
            </a:r>
          </a:p>
          <a:p>
            <a:pPr marL="0" indent="0"/>
            <a:endParaRPr lang="en-US" sz="1400" b="0" dirty="0"/>
          </a:p>
        </p:txBody>
      </p:sp>
      <p:sp>
        <p:nvSpPr>
          <p:cNvPr id="614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6912C420-CFC7-45DE-B48C-1E7A3CDC65EC}" type="slidenum">
              <a:rPr lang="en-US">
                <a:solidFill>
                  <a:srgbClr val="404040"/>
                </a:solidFill>
              </a:rPr>
              <a:pPr fontAlgn="base">
                <a:spcBef>
                  <a:spcPct val="0"/>
                </a:spcBef>
                <a:spcAft>
                  <a:spcPct val="0"/>
                </a:spcAft>
              </a:pPr>
              <a:t>19</a:t>
            </a:fld>
            <a:endParaRPr lang="en-US" dirty="0">
              <a:solidFill>
                <a:srgbClr val="404040"/>
              </a:solidFill>
            </a:endParaRPr>
          </a:p>
        </p:txBody>
      </p:sp>
      <p:sp>
        <p:nvSpPr>
          <p:cNvPr id="6" name="Content Placeholder 5">
            <a:extLst>
              <a:ext uri="{FF2B5EF4-FFF2-40B4-BE49-F238E27FC236}">
                <a16:creationId xmlns:a16="http://schemas.microsoft.com/office/drawing/2014/main" id="{018C9745-B592-4A6A-8EC0-AC200F8423D4}"/>
              </a:ext>
            </a:extLst>
          </p:cNvPr>
          <p:cNvSpPr txBox="1">
            <a:spLocks/>
          </p:cNvSpPr>
          <p:nvPr/>
        </p:nvSpPr>
        <p:spPr bwMode="auto">
          <a:xfrm>
            <a:off x="228600" y="4064000"/>
            <a:ext cx="8915400" cy="466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defRPr sz="2800" b="1">
                <a:solidFill>
                  <a:srgbClr val="404040"/>
                </a:solidFill>
                <a:latin typeface="+mn-lt"/>
                <a:ea typeface="+mn-ea"/>
                <a:cs typeface="+mn-cs"/>
              </a:defRPr>
            </a:lvl1pPr>
            <a:lvl2pPr marL="400050" indent="-168275" algn="l" rtl="0" eaLnBrk="0" fontAlgn="base" hangingPunct="0">
              <a:spcBef>
                <a:spcPct val="20000"/>
              </a:spcBef>
              <a:spcAft>
                <a:spcPct val="0"/>
              </a:spcAft>
              <a:buChar char="–"/>
              <a:defRPr sz="2400">
                <a:solidFill>
                  <a:srgbClr val="404040"/>
                </a:solidFill>
                <a:latin typeface="+mn-lt"/>
                <a:ea typeface="+mn-ea"/>
                <a:cs typeface="+mn-cs"/>
              </a:defRPr>
            </a:lvl2pPr>
            <a:lvl3pPr marL="627063" indent="-112713" algn="l" rtl="0" eaLnBrk="0" fontAlgn="base" hangingPunct="0">
              <a:spcBef>
                <a:spcPct val="20000"/>
              </a:spcBef>
              <a:spcAft>
                <a:spcPct val="0"/>
              </a:spcAft>
              <a:buChar char="•"/>
              <a:defRPr sz="2000">
                <a:solidFill>
                  <a:srgbClr val="404040"/>
                </a:solidFill>
                <a:latin typeface="+mn-lt"/>
                <a:ea typeface="+mn-ea"/>
                <a:cs typeface="+mn-cs"/>
              </a:defRPr>
            </a:lvl3pPr>
            <a:lvl4pPr marL="914400" indent="-173038" algn="l" rtl="0" eaLnBrk="0" fontAlgn="base" hangingPunct="0">
              <a:spcBef>
                <a:spcPct val="20000"/>
              </a:spcBef>
              <a:spcAft>
                <a:spcPct val="0"/>
              </a:spcAft>
              <a:buChar char="–"/>
              <a:defRPr sz="1800">
                <a:solidFill>
                  <a:srgbClr val="404040"/>
                </a:solidFill>
                <a:latin typeface="+mn-lt"/>
                <a:ea typeface="+mn-ea"/>
                <a:cs typeface="+mn-cs"/>
              </a:defRPr>
            </a:lvl4pPr>
            <a:lvl5pPr marL="1144588" indent="-115888" algn="l" rtl="0" eaLnBrk="0" fontAlgn="base" hangingPunct="0">
              <a:spcBef>
                <a:spcPct val="20000"/>
              </a:spcBef>
              <a:spcAft>
                <a:spcPct val="0"/>
              </a:spcAft>
              <a:buChar char="»"/>
              <a:defRPr sz="1800">
                <a:solidFill>
                  <a:srgbClr val="404040"/>
                </a:solidFill>
                <a:latin typeface="+mn-lt"/>
                <a:ea typeface="+mn-ea"/>
                <a:cs typeface="+mn-cs"/>
              </a:defRPr>
            </a:lvl5pPr>
            <a:lvl6pPr marL="1601788" indent="-115888" algn="l" rtl="0" fontAlgn="base">
              <a:spcBef>
                <a:spcPct val="20000"/>
              </a:spcBef>
              <a:spcAft>
                <a:spcPct val="0"/>
              </a:spcAft>
              <a:buChar char="»"/>
              <a:defRPr sz="1800">
                <a:solidFill>
                  <a:srgbClr val="404040"/>
                </a:solidFill>
                <a:latin typeface="+mn-lt"/>
                <a:ea typeface="+mn-ea"/>
                <a:cs typeface="+mn-cs"/>
              </a:defRPr>
            </a:lvl6pPr>
            <a:lvl7pPr marL="2058988" indent="-115888" algn="l" rtl="0" fontAlgn="base">
              <a:spcBef>
                <a:spcPct val="20000"/>
              </a:spcBef>
              <a:spcAft>
                <a:spcPct val="0"/>
              </a:spcAft>
              <a:buChar char="»"/>
              <a:defRPr sz="1800">
                <a:solidFill>
                  <a:srgbClr val="404040"/>
                </a:solidFill>
                <a:latin typeface="+mn-lt"/>
                <a:ea typeface="+mn-ea"/>
                <a:cs typeface="+mn-cs"/>
              </a:defRPr>
            </a:lvl7pPr>
            <a:lvl8pPr marL="2516188" indent="-115888" algn="l" rtl="0" fontAlgn="base">
              <a:spcBef>
                <a:spcPct val="20000"/>
              </a:spcBef>
              <a:spcAft>
                <a:spcPct val="0"/>
              </a:spcAft>
              <a:buChar char="»"/>
              <a:defRPr sz="1800">
                <a:solidFill>
                  <a:srgbClr val="404040"/>
                </a:solidFill>
                <a:latin typeface="+mn-lt"/>
                <a:ea typeface="+mn-ea"/>
                <a:cs typeface="+mn-cs"/>
              </a:defRPr>
            </a:lvl8pPr>
            <a:lvl9pPr marL="2973388" indent="-115888" algn="l" rtl="0" fontAlgn="base">
              <a:spcBef>
                <a:spcPct val="20000"/>
              </a:spcBef>
              <a:spcAft>
                <a:spcPct val="0"/>
              </a:spcAft>
              <a:buChar char="»"/>
              <a:defRPr sz="1800">
                <a:solidFill>
                  <a:srgbClr val="404040"/>
                </a:solidFill>
                <a:latin typeface="+mn-lt"/>
                <a:ea typeface="+mn-ea"/>
                <a:cs typeface="+mn-cs"/>
              </a:defRPr>
            </a:lvl9pPr>
          </a:lstStyle>
          <a:p>
            <a:pPr marL="0" indent="0"/>
            <a:r>
              <a:rPr lang="en-US" sz="1600" kern="0" dirty="0"/>
              <a:t>Key Considerations</a:t>
            </a:r>
            <a:r>
              <a:rPr lang="en-US" sz="1600" b="0" kern="0" dirty="0"/>
              <a:t>:</a:t>
            </a:r>
          </a:p>
          <a:p>
            <a:pPr marL="119063" indent="-119063">
              <a:buFontTx/>
              <a:buChar char="•"/>
            </a:pPr>
            <a:r>
              <a:rPr lang="en-US" sz="1600" b="0" kern="0" dirty="0"/>
              <a:t>Only people with work assigned should speak (Pigs Only)</a:t>
            </a:r>
          </a:p>
          <a:p>
            <a:pPr marL="119063" indent="-119063">
              <a:buFontTx/>
              <a:buChar char="•"/>
            </a:pPr>
            <a:r>
              <a:rPr lang="en-US" sz="1600" b="0" kern="0" dirty="0"/>
              <a:t>Keep to 15 minutes</a:t>
            </a:r>
          </a:p>
          <a:p>
            <a:pPr marL="119063" indent="-119063">
              <a:buFontTx/>
              <a:buChar char="•"/>
            </a:pPr>
            <a:r>
              <a:rPr lang="en-US" sz="1600" b="0" kern="0" dirty="0"/>
              <a:t>Other topics should be addressed outside of the meeting </a:t>
            </a:r>
          </a:p>
          <a:p>
            <a:pPr marL="119063" indent="-119063">
              <a:buFontTx/>
              <a:buChar char="•"/>
            </a:pPr>
            <a:r>
              <a:rPr lang="en-US" sz="1600" b="0" kern="0" dirty="0"/>
              <a:t>Team should report progress to team</a:t>
            </a:r>
          </a:p>
          <a:p>
            <a:pPr marL="119063" indent="-119063">
              <a:buFontTx/>
              <a:buChar char="•"/>
            </a:pPr>
            <a:r>
              <a:rPr lang="en-US" sz="1600" b="0" kern="0" dirty="0"/>
              <a:t>Note impediments/issues; discuss after the “15</a:t>
            </a:r>
            <a:r>
              <a:rPr lang="en-US" sz="1600" b="0" kern="0" baseline="30000" dirty="0"/>
              <a:t>th</a:t>
            </a:r>
            <a:r>
              <a:rPr lang="en-US" sz="1600" b="0" kern="0" dirty="0"/>
              <a:t>” minute</a:t>
            </a:r>
          </a:p>
          <a:p>
            <a:pPr marL="119063" indent="-119063">
              <a:buFontTx/>
              <a:buChar char="•"/>
            </a:pPr>
            <a:r>
              <a:rPr lang="en-US" sz="1600" b="0" kern="0" dirty="0"/>
              <a:t>We do not solve problems, we agree on who will work together to solve and bring back to team. </a:t>
            </a:r>
          </a:p>
          <a:p>
            <a:pPr marL="0" indent="0">
              <a:buFontTx/>
              <a:buChar char="•"/>
            </a:pPr>
            <a:endParaRPr lang="en-US" sz="1600" b="0" kern="0" dirty="0"/>
          </a:p>
        </p:txBody>
      </p:sp>
    </p:spTree>
    <p:extLst>
      <p:ext uri="{BB962C8B-B14F-4D97-AF65-F5344CB8AC3E}">
        <p14:creationId xmlns:p14="http://schemas.microsoft.com/office/powerpoint/2010/main" val="22631900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Scrum in 10</a:t>
            </a:r>
          </a:p>
        </p:txBody>
      </p:sp>
      <p:sp>
        <p:nvSpPr>
          <p:cNvPr id="7"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dirty="0">
                <a:solidFill>
                  <a:srgbClr val="404040"/>
                </a:solidFill>
              </a:rPr>
              <a:t>p </a:t>
            </a:r>
            <a:fld id="{879E57E1-125D-4EB7-BAD1-C42C2C2D0C65}" type="slidenum">
              <a:rPr lang="en-US" sz="1000" smtClean="0">
                <a:solidFill>
                  <a:srgbClr val="404040"/>
                </a:solidFill>
              </a:rPr>
              <a:pPr algn="r"/>
              <a:t>2</a:t>
            </a:fld>
            <a:endParaRPr lang="en-US" sz="1000" dirty="0">
              <a:solidFill>
                <a:srgbClr val="404040"/>
              </a:solidFill>
            </a:endParaRPr>
          </a:p>
        </p:txBody>
      </p:sp>
      <p:sp>
        <p:nvSpPr>
          <p:cNvPr id="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 name="TextBox 1">
            <a:extLst>
              <a:ext uri="{FF2B5EF4-FFF2-40B4-BE49-F238E27FC236}">
                <a16:creationId xmlns:a16="http://schemas.microsoft.com/office/drawing/2014/main" id="{F4AD8222-CD67-4B95-9D92-7034AE650C07}"/>
              </a:ext>
            </a:extLst>
          </p:cNvPr>
          <p:cNvSpPr txBox="1"/>
          <p:nvPr/>
        </p:nvSpPr>
        <p:spPr>
          <a:xfrm>
            <a:off x="1346200" y="2658715"/>
            <a:ext cx="6712735" cy="830997"/>
          </a:xfrm>
          <a:prstGeom prst="rect">
            <a:avLst/>
          </a:prstGeom>
          <a:noFill/>
        </p:spPr>
        <p:txBody>
          <a:bodyPr wrap="none" rtlCol="0">
            <a:spAutoFit/>
          </a:bodyPr>
          <a:lstStyle/>
          <a:p>
            <a:r>
              <a:rPr lang="en-US" dirty="0">
                <a:hlinkClick r:id="rId3"/>
              </a:rPr>
              <a:t>https://www.youtube.com/watch?v=XU0llRltyFM</a:t>
            </a:r>
            <a:endParaRPr lang="en-US" dirty="0"/>
          </a:p>
          <a:p>
            <a:endParaRPr lang="en-US" dirty="0"/>
          </a:p>
        </p:txBody>
      </p:sp>
    </p:spTree>
    <p:extLst>
      <p:ext uri="{BB962C8B-B14F-4D97-AF65-F5344CB8AC3E}">
        <p14:creationId xmlns:p14="http://schemas.microsoft.com/office/powerpoint/2010/main" val="9237467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669323" y="304800"/>
            <a:ext cx="5169877"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n-ea"/>
                <a:cs typeface="+mn-cs"/>
              </a:rPr>
              <a:t>Daily Standup Meeting Checklist</a:t>
            </a:r>
          </a:p>
        </p:txBody>
      </p:sp>
      <p:sp>
        <p:nvSpPr>
          <p:cNvPr id="717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2484DBB6-24E8-4C1C-A1AD-45977ED22267}" type="slidenum">
              <a:rPr lang="en-US">
                <a:solidFill>
                  <a:srgbClr val="404040"/>
                </a:solidFill>
              </a:rPr>
              <a:pPr fontAlgn="base">
                <a:spcBef>
                  <a:spcPct val="0"/>
                </a:spcBef>
                <a:spcAft>
                  <a:spcPct val="0"/>
                </a:spcAft>
              </a:pPr>
              <a:t>20</a:t>
            </a:fld>
            <a:endParaRPr lang="en-US" dirty="0">
              <a:solidFill>
                <a:srgbClr val="404040"/>
              </a:solidFill>
            </a:endParaRPr>
          </a:p>
        </p:txBody>
      </p:sp>
      <p:sp>
        <p:nvSpPr>
          <p:cNvPr id="7172" name="Content Placeholder 5"/>
          <p:cNvSpPr>
            <a:spLocks noGrp="1"/>
          </p:cNvSpPr>
          <p:nvPr>
            <p:ph idx="1"/>
          </p:nvPr>
        </p:nvSpPr>
        <p:spPr>
          <a:xfrm>
            <a:off x="685800" y="1143000"/>
            <a:ext cx="7772400" cy="4724400"/>
          </a:xfrm>
        </p:spPr>
        <p:txBody>
          <a:bodyPr/>
          <a:lstStyle/>
          <a:p>
            <a:endParaRPr lang="en-US" dirty="0"/>
          </a:p>
          <a:p>
            <a:pPr>
              <a:buFontTx/>
              <a:buChar char="•"/>
            </a:pPr>
            <a:endParaRPr lang="en-US" dirty="0"/>
          </a:p>
        </p:txBody>
      </p:sp>
      <p:graphicFrame>
        <p:nvGraphicFramePr>
          <p:cNvPr id="7" name="Diagram 6"/>
          <p:cNvGraphicFramePr/>
          <p:nvPr>
            <p:extLst>
              <p:ext uri="{D42A27DB-BD31-4B8C-83A1-F6EECF244321}">
                <p14:modId xmlns:p14="http://schemas.microsoft.com/office/powerpoint/2010/main" val="2178661158"/>
              </p:ext>
            </p:extLst>
          </p:nvPr>
        </p:nvGraphicFramePr>
        <p:xfrm>
          <a:off x="304800" y="990600"/>
          <a:ext cx="8458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219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CA43EC-04E0-4548-B969-2091A3FD5ABB}"/>
              </a:ext>
            </a:extLst>
          </p:cNvPr>
          <p:cNvSpPr>
            <a:spLocks noGrp="1"/>
          </p:cNvSpPr>
          <p:nvPr>
            <p:ph type="sldNum" sz="quarter" idx="10"/>
          </p:nvPr>
        </p:nvSpPr>
        <p:spPr/>
        <p:txBody>
          <a:bodyPr/>
          <a:lstStyle/>
          <a:p>
            <a:pPr>
              <a:defRPr/>
            </a:pPr>
            <a:r>
              <a:rPr lang="en-US" dirty="0"/>
              <a:t>p </a:t>
            </a:r>
            <a:fld id="{EFBBEAFA-5BAE-4481-820D-CA41672CCE95}" type="slidenum">
              <a:rPr lang="en-US" smtClean="0"/>
              <a:pPr>
                <a:defRPr/>
              </a:pPr>
              <a:t>21</a:t>
            </a:fld>
            <a:endParaRPr lang="en-US" dirty="0"/>
          </a:p>
        </p:txBody>
      </p:sp>
      <p:sp>
        <p:nvSpPr>
          <p:cNvPr id="5" name="Rectangle 4">
            <a:extLst>
              <a:ext uri="{FF2B5EF4-FFF2-40B4-BE49-F238E27FC236}">
                <a16:creationId xmlns:a16="http://schemas.microsoft.com/office/drawing/2014/main" id="{C8BFFEF6-883D-44E2-B7AD-AF21E9C49758}"/>
              </a:ext>
            </a:extLst>
          </p:cNvPr>
          <p:cNvSpPr/>
          <p:nvPr/>
        </p:nvSpPr>
        <p:spPr>
          <a:xfrm>
            <a:off x="546100" y="1654602"/>
            <a:ext cx="7861300" cy="3785652"/>
          </a:xfrm>
          <a:prstGeom prst="rect">
            <a:avLst/>
          </a:prstGeom>
        </p:spPr>
        <p:txBody>
          <a:bodyPr wrap="square">
            <a:spAutoFit/>
          </a:bodyPr>
          <a:lstStyle/>
          <a:p>
            <a:r>
              <a:rPr lang="en-US" b="1" dirty="0">
                <a:solidFill>
                  <a:srgbClr val="C00000"/>
                </a:solidFill>
              </a:rPr>
              <a:t>Stand Up Rules:</a:t>
            </a:r>
            <a:r>
              <a:rPr lang="en-US" dirty="0"/>
              <a:t> </a:t>
            </a:r>
            <a:r>
              <a:rPr lang="en-US" dirty="0">
                <a:hlinkClick r:id="rId2"/>
              </a:rPr>
              <a:t>https://www.youtube.com/watch?v=Hv8xtMgGGRg</a:t>
            </a:r>
            <a:endParaRPr lang="en-US" dirty="0"/>
          </a:p>
          <a:p>
            <a:endParaRPr lang="en-US" dirty="0"/>
          </a:p>
          <a:p>
            <a:r>
              <a:rPr lang="en-US" b="1" dirty="0">
                <a:solidFill>
                  <a:srgbClr val="C00000"/>
                </a:solidFill>
              </a:rPr>
              <a:t>Another Way for Stand Up: </a:t>
            </a:r>
          </a:p>
          <a:p>
            <a:r>
              <a:rPr lang="en-US" dirty="0">
                <a:hlinkClick r:id="rId3"/>
              </a:rPr>
              <a:t>https://www.youtube.com/watch?v=H02BlTXpcto</a:t>
            </a:r>
            <a:endParaRPr lang="en-US" dirty="0"/>
          </a:p>
          <a:p>
            <a:endParaRPr lang="en-US" dirty="0"/>
          </a:p>
          <a:p>
            <a:r>
              <a:rPr lang="en-US" dirty="0"/>
              <a:t>Is this us? </a:t>
            </a:r>
          </a:p>
          <a:p>
            <a:r>
              <a:rPr lang="en-US" dirty="0">
                <a:hlinkClick r:id="rId4"/>
              </a:rPr>
              <a:t>https://www.youtube.com/watch?v=sLPIU60_NCM</a:t>
            </a:r>
            <a:endParaRPr lang="en-US" dirty="0"/>
          </a:p>
          <a:p>
            <a:endParaRPr lang="en-US" dirty="0"/>
          </a:p>
          <a:p>
            <a:endParaRPr lang="en-US" dirty="0"/>
          </a:p>
        </p:txBody>
      </p:sp>
    </p:spTree>
    <p:extLst>
      <p:ext uri="{BB962C8B-B14F-4D97-AF65-F5344CB8AC3E}">
        <p14:creationId xmlns:p14="http://schemas.microsoft.com/office/powerpoint/2010/main" val="2721691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Sprints 1-n: Execution</a:t>
            </a:r>
          </a:p>
        </p:txBody>
      </p:sp>
      <p:grpSp>
        <p:nvGrpSpPr>
          <p:cNvPr id="26" name="Group 25"/>
          <p:cNvGrpSpPr/>
          <p:nvPr/>
        </p:nvGrpSpPr>
        <p:grpSpPr>
          <a:xfrm>
            <a:off x="3670363" y="892254"/>
            <a:ext cx="1844832" cy="737933"/>
            <a:chOff x="3307205" y="247531"/>
            <a:chExt cx="1844832" cy="737933"/>
          </a:xfrm>
          <a:scene3d>
            <a:camera prst="orthographicFront"/>
            <a:lightRig rig="flat" dir="t"/>
          </a:scene3d>
        </p:grpSpPr>
        <p:sp>
          <p:nvSpPr>
            <p:cNvPr id="27" name="Chevron 26"/>
            <p:cNvSpPr/>
            <p:nvPr/>
          </p:nvSpPr>
          <p:spPr>
            <a:xfrm>
              <a:off x="3307205"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16910"/>
                <a:lumOff val="16907"/>
                <a:alphaOff val="0"/>
              </a:schemeClr>
            </a:fillRef>
            <a:effectRef idx="1">
              <a:schemeClr val="accent6">
                <a:shade val="80000"/>
                <a:hueOff val="0"/>
                <a:satOff val="-16910"/>
                <a:lumOff val="16907"/>
                <a:alphaOff val="0"/>
              </a:schemeClr>
            </a:effectRef>
            <a:fontRef idx="minor">
              <a:schemeClr val="dk1"/>
            </a:fontRef>
          </p:style>
        </p:sp>
        <p:sp>
          <p:nvSpPr>
            <p:cNvPr id="28" name="Chevron 8"/>
            <p:cNvSpPr/>
            <p:nvPr/>
          </p:nvSpPr>
          <p:spPr>
            <a:xfrm>
              <a:off x="3676172"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a:solidFill>
                    <a:srgbClr val="404040"/>
                  </a:solidFill>
                </a:rPr>
                <a:t>Execution - Sprints 1-n</a:t>
              </a:r>
            </a:p>
          </p:txBody>
        </p:sp>
      </p:grpSp>
      <p:sp>
        <p:nvSpPr>
          <p:cNvPr id="35"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dirty="0">
                <a:solidFill>
                  <a:srgbClr val="404040"/>
                </a:solidFill>
              </a:rPr>
              <a:t>p </a:t>
            </a:r>
            <a:fld id="{879E57E1-125D-4EB7-BAD1-C42C2C2D0C65}" type="slidenum">
              <a:rPr lang="en-US" sz="1000" smtClean="0">
                <a:solidFill>
                  <a:srgbClr val="404040"/>
                </a:solidFill>
              </a:rPr>
              <a:pPr algn="r"/>
              <a:t>22</a:t>
            </a:fld>
            <a:endParaRPr lang="en-US" sz="1000" dirty="0">
              <a:solidFill>
                <a:srgbClr val="404040"/>
              </a:solidFill>
            </a:endParaRPr>
          </a:p>
        </p:txBody>
      </p:sp>
      <p:sp>
        <p:nvSpPr>
          <p:cNvPr id="3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5" name="TextBox 4">
            <a:extLst>
              <a:ext uri="{FF2B5EF4-FFF2-40B4-BE49-F238E27FC236}">
                <a16:creationId xmlns:a16="http://schemas.microsoft.com/office/drawing/2014/main" id="{A89FE2EA-2100-480C-8486-257C2C44DDE3}"/>
              </a:ext>
            </a:extLst>
          </p:cNvPr>
          <p:cNvSpPr txBox="1"/>
          <p:nvPr/>
        </p:nvSpPr>
        <p:spPr>
          <a:xfrm>
            <a:off x="609600" y="1993900"/>
            <a:ext cx="3860793" cy="1938992"/>
          </a:xfrm>
          <a:prstGeom prst="rect">
            <a:avLst/>
          </a:prstGeom>
          <a:noFill/>
        </p:spPr>
        <p:txBody>
          <a:bodyPr wrap="square" rtlCol="0">
            <a:spAutoFit/>
          </a:bodyPr>
          <a:lstStyle/>
          <a:p>
            <a:r>
              <a:rPr lang="en-US" b="1" dirty="0">
                <a:solidFill>
                  <a:srgbClr val="C00000"/>
                </a:solidFill>
              </a:rPr>
              <a:t>Team Exercise:</a:t>
            </a:r>
          </a:p>
          <a:p>
            <a:endParaRPr lang="en-US" b="1" dirty="0">
              <a:solidFill>
                <a:srgbClr val="C00000"/>
              </a:solidFill>
            </a:endParaRPr>
          </a:p>
          <a:p>
            <a:r>
              <a:rPr lang="en-US" b="1" dirty="0">
                <a:solidFill>
                  <a:srgbClr val="C00000"/>
                </a:solidFill>
              </a:rPr>
              <a:t>Sprint 1</a:t>
            </a:r>
          </a:p>
          <a:p>
            <a:r>
              <a:rPr lang="en-US" b="1" dirty="0">
                <a:solidFill>
                  <a:srgbClr val="C00000"/>
                </a:solidFill>
              </a:rPr>
              <a:t>Standup </a:t>
            </a:r>
          </a:p>
          <a:p>
            <a:endParaRPr lang="en-US" b="1" dirty="0">
              <a:solidFill>
                <a:srgbClr val="C00000"/>
              </a:solidFill>
            </a:endParaRPr>
          </a:p>
        </p:txBody>
      </p:sp>
      <p:pic>
        <p:nvPicPr>
          <p:cNvPr id="3" name="Picture 2">
            <a:extLst>
              <a:ext uri="{FF2B5EF4-FFF2-40B4-BE49-F238E27FC236}">
                <a16:creationId xmlns:a16="http://schemas.microsoft.com/office/drawing/2014/main" id="{3340C8B9-E8D0-4307-99F6-907862A6E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839816"/>
            <a:ext cx="3723481" cy="4179984"/>
          </a:xfrm>
          <a:prstGeom prst="rect">
            <a:avLst/>
          </a:prstGeom>
        </p:spPr>
      </p:pic>
    </p:spTree>
    <p:extLst>
      <p:ext uri="{BB962C8B-B14F-4D97-AF65-F5344CB8AC3E}">
        <p14:creationId xmlns:p14="http://schemas.microsoft.com/office/powerpoint/2010/main" val="8756258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697" y="2451099"/>
            <a:ext cx="8368993" cy="3427651"/>
          </a:xfrm>
        </p:spPr>
        <p:txBody>
          <a:bodyPr/>
          <a:lstStyle/>
          <a:p>
            <a:pPr marL="349250" indent="-349250">
              <a:spcAft>
                <a:spcPts val="0"/>
              </a:spcAft>
              <a:buBlip>
                <a:blip r:embed="rId3"/>
              </a:buBlip>
              <a:defRPr/>
            </a:pPr>
            <a:r>
              <a:rPr lang="en-US" sz="1800" b="0" dirty="0"/>
              <a:t>Sprint Review and Product Demonstration</a:t>
            </a:r>
          </a:p>
          <a:p>
            <a:pPr marL="633413" lvl="2" indent="-349250">
              <a:spcAft>
                <a:spcPts val="0"/>
              </a:spcAft>
              <a:buBlip>
                <a:blip r:embed="rId3"/>
              </a:buBlip>
              <a:defRPr/>
            </a:pPr>
            <a:r>
              <a:rPr lang="en-US" sz="1600" dirty="0"/>
              <a:t>Team demonstrates working software and acceptance stories as “done”</a:t>
            </a:r>
          </a:p>
          <a:p>
            <a:pPr marL="349250" indent="-349250">
              <a:spcAft>
                <a:spcPts val="0"/>
              </a:spcAft>
              <a:buBlip>
                <a:blip r:embed="rId3"/>
              </a:buBlip>
              <a:defRPr/>
            </a:pPr>
            <a:r>
              <a:rPr lang="en-US" sz="1800" b="0" dirty="0"/>
              <a:t>Retrospective</a:t>
            </a:r>
          </a:p>
          <a:p>
            <a:pPr marL="633413" lvl="2" indent="-349250">
              <a:spcAft>
                <a:spcPts val="0"/>
              </a:spcAft>
              <a:buBlip>
                <a:blip r:embed="rId3"/>
              </a:buBlip>
              <a:defRPr/>
            </a:pPr>
            <a:r>
              <a:rPr lang="en-US" sz="1600" dirty="0"/>
              <a:t>Team reviews achievements and identify key improvements for next sprint</a:t>
            </a:r>
          </a:p>
        </p:txBody>
      </p:sp>
      <p:sp>
        <p:nvSpPr>
          <p:cNvPr id="7" name="Rectangle 6"/>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Sprints 1-n: Execution</a:t>
            </a:r>
          </a:p>
        </p:txBody>
      </p:sp>
      <p:grpSp>
        <p:nvGrpSpPr>
          <p:cNvPr id="26" name="Group 25"/>
          <p:cNvGrpSpPr/>
          <p:nvPr/>
        </p:nvGrpSpPr>
        <p:grpSpPr>
          <a:xfrm>
            <a:off x="3670363" y="892254"/>
            <a:ext cx="1844832" cy="737933"/>
            <a:chOff x="3307205" y="247531"/>
            <a:chExt cx="1844832" cy="737933"/>
          </a:xfrm>
          <a:scene3d>
            <a:camera prst="orthographicFront"/>
            <a:lightRig rig="flat" dir="t"/>
          </a:scene3d>
        </p:grpSpPr>
        <p:sp>
          <p:nvSpPr>
            <p:cNvPr id="27" name="Chevron 26"/>
            <p:cNvSpPr/>
            <p:nvPr/>
          </p:nvSpPr>
          <p:spPr>
            <a:xfrm>
              <a:off x="3307205"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16910"/>
                <a:lumOff val="16907"/>
                <a:alphaOff val="0"/>
              </a:schemeClr>
            </a:fillRef>
            <a:effectRef idx="1">
              <a:schemeClr val="accent6">
                <a:shade val="80000"/>
                <a:hueOff val="0"/>
                <a:satOff val="-16910"/>
                <a:lumOff val="16907"/>
                <a:alphaOff val="0"/>
              </a:schemeClr>
            </a:effectRef>
            <a:fontRef idx="minor">
              <a:schemeClr val="dk1"/>
            </a:fontRef>
          </p:style>
        </p:sp>
        <p:sp>
          <p:nvSpPr>
            <p:cNvPr id="28" name="Chevron 8"/>
            <p:cNvSpPr/>
            <p:nvPr/>
          </p:nvSpPr>
          <p:spPr>
            <a:xfrm>
              <a:off x="3676172"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a:solidFill>
                    <a:srgbClr val="404040"/>
                  </a:solidFill>
                </a:rPr>
                <a:t>Execution - Sprints 1-n</a:t>
              </a:r>
            </a:p>
          </p:txBody>
        </p:sp>
      </p:grpSp>
      <p:sp>
        <p:nvSpPr>
          <p:cNvPr id="35"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dirty="0">
                <a:solidFill>
                  <a:srgbClr val="404040"/>
                </a:solidFill>
              </a:rPr>
              <a:t>p </a:t>
            </a:r>
            <a:fld id="{879E57E1-125D-4EB7-BAD1-C42C2C2D0C65}" type="slidenum">
              <a:rPr lang="en-US" sz="1000" smtClean="0">
                <a:solidFill>
                  <a:srgbClr val="404040"/>
                </a:solidFill>
              </a:rPr>
              <a:pPr algn="r"/>
              <a:t>23</a:t>
            </a:fld>
            <a:endParaRPr lang="en-US" sz="1000" dirty="0">
              <a:solidFill>
                <a:srgbClr val="404040"/>
              </a:solidFill>
            </a:endParaRPr>
          </a:p>
        </p:txBody>
      </p:sp>
      <p:sp>
        <p:nvSpPr>
          <p:cNvPr id="3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Tree>
    <p:extLst>
      <p:ext uri="{BB962C8B-B14F-4D97-AF65-F5344CB8AC3E}">
        <p14:creationId xmlns:p14="http://schemas.microsoft.com/office/powerpoint/2010/main" val="39597726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868615" y="304800"/>
            <a:ext cx="4970585"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n-ea"/>
                <a:cs typeface="+mn-cs"/>
              </a:rPr>
              <a:t>Sprint Review Meeting Checklist</a:t>
            </a:r>
          </a:p>
        </p:txBody>
      </p:sp>
      <p:sp>
        <p:nvSpPr>
          <p:cNvPr id="9219" name="Content Placeholder 5"/>
          <p:cNvSpPr>
            <a:spLocks noGrp="1"/>
          </p:cNvSpPr>
          <p:nvPr>
            <p:ph sz="half" idx="1"/>
          </p:nvPr>
        </p:nvSpPr>
        <p:spPr>
          <a:xfrm>
            <a:off x="228600" y="914400"/>
            <a:ext cx="4267200" cy="5257800"/>
          </a:xfrm>
        </p:spPr>
        <p:txBody>
          <a:bodyPr/>
          <a:lstStyle/>
          <a:p>
            <a:pPr marL="0" indent="0"/>
            <a:r>
              <a:rPr lang="en-US" sz="1600" dirty="0"/>
              <a:t>Attendees</a:t>
            </a:r>
            <a:r>
              <a:rPr lang="en-US" sz="1600" b="0" dirty="0"/>
              <a:t>: Product Owner, Team, ScrumMaster/Project Manager, Stakeholders</a:t>
            </a:r>
          </a:p>
          <a:p>
            <a:pPr marL="0" indent="0">
              <a:buFontTx/>
              <a:buChar char="•"/>
            </a:pPr>
            <a:endParaRPr lang="en-US" sz="1600" b="0" dirty="0"/>
          </a:p>
          <a:p>
            <a:pPr marL="0" indent="0"/>
            <a:r>
              <a:rPr lang="en-US" sz="1600" dirty="0"/>
              <a:t>Key Considerations</a:t>
            </a:r>
            <a:r>
              <a:rPr lang="en-US" sz="1600" b="0" dirty="0"/>
              <a:t>:</a:t>
            </a:r>
          </a:p>
          <a:p>
            <a:pPr marL="119063" indent="-119063">
              <a:buFontTx/>
              <a:buChar char="•"/>
            </a:pPr>
            <a:r>
              <a:rPr lang="en-US" sz="1600" b="0" dirty="0"/>
              <a:t>Team needs to be comfortable with the pass/fail nature of a Sprint. If ALL items planned for a Sprint are accepted by the Product Owner, the Sprint has passed. Otherwise it has failed.  </a:t>
            </a:r>
          </a:p>
          <a:p>
            <a:pPr marL="119063" indent="-119063">
              <a:buFontTx/>
              <a:buChar char="•"/>
            </a:pPr>
            <a:r>
              <a:rPr lang="en-US" sz="1600" b="0" dirty="0"/>
              <a:t>“Just say no” to </a:t>
            </a:r>
            <a:r>
              <a:rPr lang="en-US" sz="1600" b="0" dirty="0" err="1"/>
              <a:t>Powerpoint</a:t>
            </a:r>
            <a:r>
              <a:rPr lang="en-US" sz="1600" b="0" dirty="0"/>
              <a:t> slide decks or feature dissertations</a:t>
            </a:r>
          </a:p>
          <a:p>
            <a:pPr marL="119063" indent="-119063">
              <a:buFontTx/>
              <a:buChar char="•"/>
            </a:pPr>
            <a:r>
              <a:rPr lang="en-US" sz="1600" b="0" dirty="0"/>
              <a:t>Real-time demonstrations are powerful, yet may require time from team to prepare </a:t>
            </a:r>
          </a:p>
          <a:p>
            <a:pPr marL="119063" indent="-119063">
              <a:buFontTx/>
              <a:buChar char="•"/>
            </a:pPr>
            <a:r>
              <a:rPr lang="en-US" sz="1600" b="0" dirty="0"/>
              <a:t>The Product Owner may decide not to accept certain functionality</a:t>
            </a:r>
          </a:p>
          <a:p>
            <a:pPr marL="0" indent="0">
              <a:buFontTx/>
              <a:buChar char="•"/>
            </a:pPr>
            <a:endParaRPr lang="en-US" sz="1600" b="0" dirty="0"/>
          </a:p>
        </p:txBody>
      </p:sp>
      <p:sp>
        <p:nvSpPr>
          <p:cNvPr id="9220" name="Content Placeholder 7"/>
          <p:cNvSpPr>
            <a:spLocks noGrp="1"/>
          </p:cNvSpPr>
          <p:nvPr>
            <p:ph sz="half" idx="2"/>
          </p:nvPr>
        </p:nvSpPr>
        <p:spPr>
          <a:xfrm>
            <a:off x="4648200" y="838200"/>
            <a:ext cx="4267200" cy="5257800"/>
          </a:xfrm>
        </p:spPr>
        <p:txBody>
          <a:bodyPr/>
          <a:lstStyle/>
          <a:p>
            <a:pPr marL="0" indent="0"/>
            <a:r>
              <a:rPr lang="en-US" sz="1600" dirty="0"/>
              <a:t>Agenda</a:t>
            </a:r>
            <a:r>
              <a:rPr lang="en-US" sz="1600" b="0" dirty="0"/>
              <a:t>:</a:t>
            </a:r>
          </a:p>
          <a:p>
            <a:pPr marL="119063" indent="-119063">
              <a:buFontTx/>
              <a:buChar char="•"/>
            </a:pPr>
            <a:r>
              <a:rPr lang="en-US" sz="1600" b="0" dirty="0"/>
              <a:t>Team demonstrates completed functionality to Product Owner and interested Stakeholders</a:t>
            </a:r>
          </a:p>
          <a:p>
            <a:pPr marL="119063" indent="-119063">
              <a:buFontTx/>
              <a:buChar char="•"/>
            </a:pPr>
            <a:r>
              <a:rPr lang="en-US" sz="1600" b="0" dirty="0"/>
              <a:t>Product Owner Accepts all completed items and identifies any incomplete stories</a:t>
            </a:r>
          </a:p>
          <a:p>
            <a:pPr marL="119063" indent="-119063">
              <a:buFontTx/>
              <a:buChar char="•"/>
            </a:pPr>
            <a:r>
              <a:rPr lang="en-US" sz="1600" b="0" dirty="0"/>
              <a:t>The ScrumMaster with Team and Product Owner moves and/or splits incomplete stories or backlog items into next iteration or back into product backlog if no longer a priority</a:t>
            </a:r>
          </a:p>
          <a:p>
            <a:pPr marL="119063" indent="-119063">
              <a:buFontTx/>
              <a:buChar char="•"/>
            </a:pPr>
            <a:r>
              <a:rPr lang="en-US" sz="1600" b="0" dirty="0"/>
              <a:t>ScrumMaster closes out iteration and notes Product Owner acceptance of delivered items</a:t>
            </a:r>
          </a:p>
          <a:p>
            <a:pPr marL="119063" indent="-119063">
              <a:buFontTx/>
              <a:buChar char="•"/>
            </a:pPr>
            <a:r>
              <a:rPr lang="en-US" sz="1600" b="0" dirty="0"/>
              <a:t>Any open issues/impediments and action items are noted and assigned</a:t>
            </a:r>
          </a:p>
          <a:p>
            <a:pPr marL="119063" indent="-119063">
              <a:buFontTx/>
              <a:buChar char="•"/>
            </a:pPr>
            <a:r>
              <a:rPr lang="en-US" sz="1600" b="0" dirty="0"/>
              <a:t>Team reviews velocity and burndown chart and declares Successful Sprint</a:t>
            </a:r>
          </a:p>
          <a:p>
            <a:pPr marL="0" indent="0"/>
            <a:endParaRPr lang="en-US" sz="1400" b="0" dirty="0"/>
          </a:p>
        </p:txBody>
      </p:sp>
      <p:sp>
        <p:nvSpPr>
          <p:cNvPr id="922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2C1B75FC-8FAF-4F89-9976-C3AB25ED4CA7}" type="slidenum">
              <a:rPr lang="en-US">
                <a:solidFill>
                  <a:srgbClr val="404040"/>
                </a:solidFill>
              </a:rPr>
              <a:pPr fontAlgn="base">
                <a:spcBef>
                  <a:spcPct val="0"/>
                </a:spcBef>
                <a:spcAft>
                  <a:spcPct val="0"/>
                </a:spcAft>
              </a:pPr>
              <a:t>24</a:t>
            </a:fld>
            <a:endParaRPr lang="en-US">
              <a:solidFill>
                <a:srgbClr val="404040"/>
              </a:solidFill>
            </a:endParaRPr>
          </a:p>
        </p:txBody>
      </p:sp>
    </p:spTree>
    <p:extLst>
      <p:ext uri="{BB962C8B-B14F-4D97-AF65-F5344CB8AC3E}">
        <p14:creationId xmlns:p14="http://schemas.microsoft.com/office/powerpoint/2010/main" val="13101548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927231" y="304800"/>
            <a:ext cx="4911969"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n-ea"/>
                <a:cs typeface="+mn-cs"/>
              </a:rPr>
              <a:t>Sprint Review Meeting Checklist</a:t>
            </a:r>
          </a:p>
        </p:txBody>
      </p:sp>
      <p:sp>
        <p:nvSpPr>
          <p:cNvPr id="1024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FCBBF3DD-E5DF-454D-B910-9580CE3C4CDC}" type="slidenum">
              <a:rPr lang="en-US">
                <a:solidFill>
                  <a:srgbClr val="404040"/>
                </a:solidFill>
              </a:rPr>
              <a:pPr fontAlgn="base">
                <a:spcBef>
                  <a:spcPct val="0"/>
                </a:spcBef>
                <a:spcAft>
                  <a:spcPct val="0"/>
                </a:spcAft>
              </a:pPr>
              <a:t>25</a:t>
            </a:fld>
            <a:endParaRPr lang="en-US">
              <a:solidFill>
                <a:srgbClr val="404040"/>
              </a:solidFill>
            </a:endParaRPr>
          </a:p>
        </p:txBody>
      </p:sp>
      <p:sp>
        <p:nvSpPr>
          <p:cNvPr id="10244" name="Content Placeholder 5"/>
          <p:cNvSpPr>
            <a:spLocks noGrp="1"/>
          </p:cNvSpPr>
          <p:nvPr>
            <p:ph idx="1"/>
          </p:nvPr>
        </p:nvSpPr>
        <p:spPr>
          <a:xfrm>
            <a:off x="685800" y="1143000"/>
            <a:ext cx="7772400" cy="4724400"/>
          </a:xfrm>
        </p:spPr>
        <p:txBody>
          <a:bodyPr/>
          <a:lstStyle/>
          <a:p>
            <a:endParaRPr lang="en-US"/>
          </a:p>
          <a:p>
            <a:pPr>
              <a:buFontTx/>
              <a:buChar char="•"/>
            </a:pPr>
            <a:endParaRPr lang="en-US"/>
          </a:p>
        </p:txBody>
      </p:sp>
      <p:graphicFrame>
        <p:nvGraphicFramePr>
          <p:cNvPr id="7" name="Diagram 6"/>
          <p:cNvGraphicFramePr/>
          <p:nvPr>
            <p:extLst>
              <p:ext uri="{D42A27DB-BD31-4B8C-83A1-F6EECF244321}">
                <p14:modId xmlns:p14="http://schemas.microsoft.com/office/powerpoint/2010/main" val="4203791324"/>
              </p:ext>
            </p:extLst>
          </p:nvPr>
        </p:nvGraphicFramePr>
        <p:xfrm>
          <a:off x="304800" y="990600"/>
          <a:ext cx="8458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5209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Sprints 1-n: Execution</a:t>
            </a:r>
          </a:p>
        </p:txBody>
      </p:sp>
      <p:grpSp>
        <p:nvGrpSpPr>
          <p:cNvPr id="26" name="Group 25"/>
          <p:cNvGrpSpPr/>
          <p:nvPr/>
        </p:nvGrpSpPr>
        <p:grpSpPr>
          <a:xfrm>
            <a:off x="3670363" y="892254"/>
            <a:ext cx="1844832" cy="737933"/>
            <a:chOff x="3307205" y="247531"/>
            <a:chExt cx="1844832" cy="737933"/>
          </a:xfrm>
          <a:scene3d>
            <a:camera prst="orthographicFront"/>
            <a:lightRig rig="flat" dir="t"/>
          </a:scene3d>
        </p:grpSpPr>
        <p:sp>
          <p:nvSpPr>
            <p:cNvPr id="27" name="Chevron 26"/>
            <p:cNvSpPr/>
            <p:nvPr/>
          </p:nvSpPr>
          <p:spPr>
            <a:xfrm>
              <a:off x="3307205"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16910"/>
                <a:lumOff val="16907"/>
                <a:alphaOff val="0"/>
              </a:schemeClr>
            </a:fillRef>
            <a:effectRef idx="1">
              <a:schemeClr val="accent6">
                <a:shade val="80000"/>
                <a:hueOff val="0"/>
                <a:satOff val="-16910"/>
                <a:lumOff val="16907"/>
                <a:alphaOff val="0"/>
              </a:schemeClr>
            </a:effectRef>
            <a:fontRef idx="minor">
              <a:schemeClr val="dk1"/>
            </a:fontRef>
          </p:style>
        </p:sp>
        <p:sp>
          <p:nvSpPr>
            <p:cNvPr id="28" name="Chevron 8"/>
            <p:cNvSpPr/>
            <p:nvPr/>
          </p:nvSpPr>
          <p:spPr>
            <a:xfrm>
              <a:off x="3676172"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a:solidFill>
                    <a:srgbClr val="404040"/>
                  </a:solidFill>
                </a:rPr>
                <a:t>Execution - Sprints 1-n</a:t>
              </a:r>
            </a:p>
          </p:txBody>
        </p:sp>
      </p:grpSp>
      <p:sp>
        <p:nvSpPr>
          <p:cNvPr id="35"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a:solidFill>
                  <a:srgbClr val="404040"/>
                </a:solidFill>
              </a:rPr>
              <a:t>p </a:t>
            </a:r>
            <a:fld id="{879E57E1-125D-4EB7-BAD1-C42C2C2D0C65}" type="slidenum">
              <a:rPr lang="en-US" sz="1000" smtClean="0">
                <a:solidFill>
                  <a:srgbClr val="404040"/>
                </a:solidFill>
              </a:rPr>
              <a:pPr algn="r"/>
              <a:t>26</a:t>
            </a:fld>
            <a:endParaRPr lang="en-US" sz="1000">
              <a:solidFill>
                <a:srgbClr val="404040"/>
              </a:solidFill>
            </a:endParaRPr>
          </a:p>
        </p:txBody>
      </p:sp>
      <p:sp>
        <p:nvSpPr>
          <p:cNvPr id="3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TextBox 4">
            <a:extLst>
              <a:ext uri="{FF2B5EF4-FFF2-40B4-BE49-F238E27FC236}">
                <a16:creationId xmlns:a16="http://schemas.microsoft.com/office/drawing/2014/main" id="{A89FE2EA-2100-480C-8486-257C2C44DDE3}"/>
              </a:ext>
            </a:extLst>
          </p:cNvPr>
          <p:cNvSpPr txBox="1"/>
          <p:nvPr/>
        </p:nvSpPr>
        <p:spPr>
          <a:xfrm>
            <a:off x="279400" y="1968500"/>
            <a:ext cx="3860793" cy="1938992"/>
          </a:xfrm>
          <a:prstGeom prst="rect">
            <a:avLst/>
          </a:prstGeom>
          <a:noFill/>
        </p:spPr>
        <p:txBody>
          <a:bodyPr wrap="square" rtlCol="0">
            <a:spAutoFit/>
          </a:bodyPr>
          <a:lstStyle/>
          <a:p>
            <a:r>
              <a:rPr lang="en-US" b="1" dirty="0">
                <a:solidFill>
                  <a:srgbClr val="C00000"/>
                </a:solidFill>
              </a:rPr>
              <a:t>Team Exercise:</a:t>
            </a:r>
          </a:p>
          <a:p>
            <a:endParaRPr lang="en-US" b="1" dirty="0">
              <a:solidFill>
                <a:srgbClr val="C00000"/>
              </a:solidFill>
            </a:endParaRPr>
          </a:p>
          <a:p>
            <a:r>
              <a:rPr lang="en-US" b="1" dirty="0">
                <a:solidFill>
                  <a:srgbClr val="C00000"/>
                </a:solidFill>
              </a:rPr>
              <a:t>Sprint 2</a:t>
            </a:r>
          </a:p>
          <a:p>
            <a:r>
              <a:rPr lang="en-US" b="1" dirty="0">
                <a:solidFill>
                  <a:srgbClr val="C00000"/>
                </a:solidFill>
              </a:rPr>
              <a:t>Sprint Review &amp; Demo</a:t>
            </a:r>
          </a:p>
          <a:p>
            <a:endParaRPr lang="en-US" b="1" dirty="0">
              <a:solidFill>
                <a:srgbClr val="C00000"/>
              </a:solidFill>
            </a:endParaRPr>
          </a:p>
        </p:txBody>
      </p:sp>
      <p:pic>
        <p:nvPicPr>
          <p:cNvPr id="10" name="Picture 9">
            <a:extLst>
              <a:ext uri="{FF2B5EF4-FFF2-40B4-BE49-F238E27FC236}">
                <a16:creationId xmlns:a16="http://schemas.microsoft.com/office/drawing/2014/main" id="{056ED915-1A0F-4057-AC7A-27D29E158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1727200"/>
            <a:ext cx="4165600" cy="4599642"/>
          </a:xfrm>
          <a:prstGeom prst="rect">
            <a:avLst/>
          </a:prstGeom>
        </p:spPr>
      </p:pic>
    </p:spTree>
    <p:extLst>
      <p:ext uri="{BB962C8B-B14F-4D97-AF65-F5344CB8AC3E}">
        <p14:creationId xmlns:p14="http://schemas.microsoft.com/office/powerpoint/2010/main" val="23327044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965938" y="304800"/>
            <a:ext cx="5873263"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n-ea"/>
                <a:cs typeface="+mn-cs"/>
              </a:rPr>
              <a:t>Sprint Retrospective Meeting Checklist</a:t>
            </a:r>
          </a:p>
        </p:txBody>
      </p:sp>
      <p:sp>
        <p:nvSpPr>
          <p:cNvPr id="11267" name="Content Placeholder 5"/>
          <p:cNvSpPr>
            <a:spLocks noGrp="1"/>
          </p:cNvSpPr>
          <p:nvPr>
            <p:ph sz="half" idx="1"/>
          </p:nvPr>
        </p:nvSpPr>
        <p:spPr>
          <a:xfrm>
            <a:off x="228600" y="914400"/>
            <a:ext cx="4267200" cy="5257800"/>
          </a:xfrm>
        </p:spPr>
        <p:txBody>
          <a:bodyPr/>
          <a:lstStyle/>
          <a:p>
            <a:pPr marL="0" indent="0"/>
            <a:r>
              <a:rPr lang="en-US" sz="1600" dirty="0"/>
              <a:t>Attendees</a:t>
            </a:r>
            <a:r>
              <a:rPr lang="en-US" sz="1600" b="0" dirty="0"/>
              <a:t>: Product Owner, Team, </a:t>
            </a:r>
            <a:r>
              <a:rPr lang="en-US" sz="1600" b="0" dirty="0" err="1"/>
              <a:t>ScrumMaster</a:t>
            </a:r>
            <a:r>
              <a:rPr lang="en-US" sz="1600" b="0" dirty="0"/>
              <a:t>/Project Manager</a:t>
            </a:r>
          </a:p>
          <a:p>
            <a:pPr marL="0" indent="0">
              <a:buFontTx/>
              <a:buChar char="•"/>
            </a:pPr>
            <a:endParaRPr lang="en-US" sz="1600" b="0" dirty="0"/>
          </a:p>
          <a:p>
            <a:pPr marL="0" indent="0"/>
            <a:r>
              <a:rPr lang="en-US" sz="1600" dirty="0"/>
              <a:t>Key Considerations</a:t>
            </a:r>
            <a:r>
              <a:rPr lang="en-US" sz="1600" b="0" dirty="0"/>
              <a:t>:</a:t>
            </a:r>
          </a:p>
          <a:p>
            <a:pPr marL="119063" indent="-119063">
              <a:buFontTx/>
              <a:buChar char="•"/>
            </a:pPr>
            <a:r>
              <a:rPr lang="en-US" sz="1600" b="0" dirty="0"/>
              <a:t>Always remember, and remind the team, that retrospectives are intended to focus on the process and not the people</a:t>
            </a:r>
          </a:p>
          <a:p>
            <a:pPr marL="119063" indent="-119063">
              <a:buFontTx/>
              <a:buChar char="•"/>
            </a:pPr>
            <a:r>
              <a:rPr lang="en-US" sz="1600" b="0" dirty="0"/>
              <a:t>Whoever facilitates should make an effort to ensure all team members participate</a:t>
            </a:r>
          </a:p>
          <a:p>
            <a:pPr marL="119063" indent="-119063">
              <a:buFontTx/>
              <a:buChar char="•"/>
            </a:pPr>
            <a:r>
              <a:rPr lang="en-US" sz="1600" b="0" dirty="0"/>
              <a:t>We are looking for one area to Improve upon and one area to concentrated on continuing to do. </a:t>
            </a:r>
          </a:p>
          <a:p>
            <a:pPr marL="0" indent="0">
              <a:buFontTx/>
              <a:buChar char="•"/>
            </a:pPr>
            <a:endParaRPr lang="en-US" sz="1600" b="0" dirty="0"/>
          </a:p>
        </p:txBody>
      </p:sp>
      <p:sp>
        <p:nvSpPr>
          <p:cNvPr id="11268" name="Content Placeholder 7"/>
          <p:cNvSpPr>
            <a:spLocks noGrp="1"/>
          </p:cNvSpPr>
          <p:nvPr>
            <p:ph sz="half" idx="2"/>
          </p:nvPr>
        </p:nvSpPr>
        <p:spPr>
          <a:xfrm>
            <a:off x="4648200" y="838200"/>
            <a:ext cx="4267200" cy="5257800"/>
          </a:xfrm>
        </p:spPr>
        <p:txBody>
          <a:bodyPr/>
          <a:lstStyle/>
          <a:p>
            <a:pPr marL="0" indent="0"/>
            <a:r>
              <a:rPr lang="en-US" sz="1600" dirty="0"/>
              <a:t>Agenda</a:t>
            </a:r>
            <a:r>
              <a:rPr lang="en-US" sz="1600" b="0" dirty="0"/>
              <a:t>:</a:t>
            </a:r>
          </a:p>
          <a:p>
            <a:pPr marL="119063" indent="-119063">
              <a:buFontTx/>
              <a:buChar char="•"/>
            </a:pPr>
            <a:r>
              <a:rPr lang="en-US" sz="1600" b="0" dirty="0"/>
              <a:t>Team reviews what went well during the last iteration</a:t>
            </a:r>
          </a:p>
          <a:p>
            <a:pPr marL="119063" indent="-119063">
              <a:buFontTx/>
              <a:buChar char="•"/>
            </a:pPr>
            <a:r>
              <a:rPr lang="en-US" sz="1600" b="0" dirty="0"/>
              <a:t>Team reviews what didn’t go as well or as planned during the last iteration and why</a:t>
            </a:r>
          </a:p>
          <a:p>
            <a:pPr marL="119063" indent="-119063">
              <a:buFontTx/>
              <a:buChar char="•"/>
            </a:pPr>
            <a:r>
              <a:rPr lang="en-US" sz="1600" b="0" dirty="0"/>
              <a:t>Team identifies the most important items or issues to focus on next iteration</a:t>
            </a:r>
          </a:p>
          <a:p>
            <a:pPr marL="119063" indent="-119063">
              <a:buFontTx/>
              <a:buChar char="•"/>
            </a:pPr>
            <a:r>
              <a:rPr lang="en-US" sz="1600" b="0" dirty="0"/>
              <a:t>Team notes any additional impediments preventing them from adopting and/or improving their process</a:t>
            </a:r>
          </a:p>
          <a:p>
            <a:pPr marL="0" indent="0"/>
            <a:endParaRPr lang="en-US" sz="1400" b="0" dirty="0"/>
          </a:p>
          <a:p>
            <a:pPr marL="0" indent="0"/>
            <a:endParaRPr lang="en-US" sz="1400" b="0" dirty="0"/>
          </a:p>
          <a:p>
            <a:pPr marL="0" indent="0"/>
            <a:endParaRPr lang="en-US" sz="1400" b="0" dirty="0"/>
          </a:p>
        </p:txBody>
      </p:sp>
      <p:sp>
        <p:nvSpPr>
          <p:cNvPr id="1126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89A30698-FFB3-482A-A748-E5FB8C492347}" type="slidenum">
              <a:rPr lang="en-US">
                <a:solidFill>
                  <a:srgbClr val="404040"/>
                </a:solidFill>
              </a:rPr>
              <a:pPr fontAlgn="base">
                <a:spcBef>
                  <a:spcPct val="0"/>
                </a:spcBef>
                <a:spcAft>
                  <a:spcPct val="0"/>
                </a:spcAft>
              </a:pPr>
              <a:t>27</a:t>
            </a:fld>
            <a:endParaRPr lang="en-US">
              <a:solidFill>
                <a:srgbClr val="404040"/>
              </a:solidFill>
            </a:endParaRPr>
          </a:p>
        </p:txBody>
      </p:sp>
    </p:spTree>
    <p:extLst>
      <p:ext uri="{BB962C8B-B14F-4D97-AF65-F5344CB8AC3E}">
        <p14:creationId xmlns:p14="http://schemas.microsoft.com/office/powerpoint/2010/main" val="385858488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429000" y="304800"/>
            <a:ext cx="5410200" cy="381000"/>
          </a:xfrm>
          <a:prstGeom prst="rect">
            <a:avLst/>
          </a:prstGeom>
          <a:noFill/>
          <a:ln w="9525">
            <a:noFill/>
            <a:miter lim="800000"/>
            <a:headEnd/>
            <a:tailEnd/>
          </a:ln>
        </p:spPr>
        <p:txBody>
          <a:bodyPr anchor="ctr"/>
          <a:lstStyle/>
          <a:p>
            <a:pPr algn="r">
              <a:defRPr/>
            </a:pPr>
            <a:r>
              <a:rPr lang="en-US" sz="2000" b="1" kern="0" dirty="0">
                <a:solidFill>
                  <a:srgbClr val="B70B3B"/>
                </a:solidFill>
                <a:latin typeface="+mn-lt"/>
                <a:ea typeface="+mn-ea"/>
                <a:cs typeface="+mn-cs"/>
              </a:rPr>
              <a:t>Sprint Retrospective Meeting Checklist</a:t>
            </a:r>
          </a:p>
        </p:txBody>
      </p:sp>
      <p:sp>
        <p:nvSpPr>
          <p:cNvPr id="1229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itchFamily="34" charset="0"/>
                <a:ea typeface="ヒラギノ角ゴ Pro W3"/>
                <a:cs typeface="ヒラギノ角ゴ Pro W3"/>
              </a:defRPr>
            </a:lvl9pPr>
          </a:lstStyle>
          <a:p>
            <a:pPr fontAlgn="base">
              <a:spcBef>
                <a:spcPct val="0"/>
              </a:spcBef>
              <a:spcAft>
                <a:spcPct val="0"/>
              </a:spcAft>
            </a:pPr>
            <a:fld id="{0C046CAC-BB9C-4F3B-BE1C-E8E81BD5A702}" type="slidenum">
              <a:rPr lang="en-US">
                <a:solidFill>
                  <a:srgbClr val="404040"/>
                </a:solidFill>
              </a:rPr>
              <a:pPr fontAlgn="base">
                <a:spcBef>
                  <a:spcPct val="0"/>
                </a:spcBef>
                <a:spcAft>
                  <a:spcPct val="0"/>
                </a:spcAft>
              </a:pPr>
              <a:t>28</a:t>
            </a:fld>
            <a:endParaRPr lang="en-US">
              <a:solidFill>
                <a:srgbClr val="404040"/>
              </a:solidFill>
            </a:endParaRPr>
          </a:p>
        </p:txBody>
      </p:sp>
      <p:sp>
        <p:nvSpPr>
          <p:cNvPr id="12292" name="Content Placeholder 5"/>
          <p:cNvSpPr>
            <a:spLocks noGrp="1"/>
          </p:cNvSpPr>
          <p:nvPr>
            <p:ph idx="1"/>
          </p:nvPr>
        </p:nvSpPr>
        <p:spPr>
          <a:xfrm>
            <a:off x="685800" y="1143000"/>
            <a:ext cx="7772400" cy="4724400"/>
          </a:xfrm>
        </p:spPr>
        <p:txBody>
          <a:bodyPr/>
          <a:lstStyle/>
          <a:p>
            <a:endParaRPr lang="en-US"/>
          </a:p>
          <a:p>
            <a:pPr>
              <a:buFontTx/>
              <a:buChar char="•"/>
            </a:pPr>
            <a:endParaRPr lang="en-US"/>
          </a:p>
        </p:txBody>
      </p:sp>
      <p:graphicFrame>
        <p:nvGraphicFramePr>
          <p:cNvPr id="7" name="Diagram 6"/>
          <p:cNvGraphicFramePr/>
          <p:nvPr>
            <p:extLst>
              <p:ext uri="{D42A27DB-BD31-4B8C-83A1-F6EECF244321}">
                <p14:modId xmlns:p14="http://schemas.microsoft.com/office/powerpoint/2010/main" val="2852406108"/>
              </p:ext>
            </p:extLst>
          </p:nvPr>
        </p:nvGraphicFramePr>
        <p:xfrm>
          <a:off x="304800" y="990600"/>
          <a:ext cx="8458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5190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Sprints 1-n: Execution</a:t>
            </a:r>
          </a:p>
        </p:txBody>
      </p:sp>
      <p:grpSp>
        <p:nvGrpSpPr>
          <p:cNvPr id="26" name="Group 25"/>
          <p:cNvGrpSpPr/>
          <p:nvPr/>
        </p:nvGrpSpPr>
        <p:grpSpPr>
          <a:xfrm>
            <a:off x="3670363" y="892254"/>
            <a:ext cx="1844832" cy="737933"/>
            <a:chOff x="3307205" y="247531"/>
            <a:chExt cx="1844832" cy="737933"/>
          </a:xfrm>
          <a:scene3d>
            <a:camera prst="orthographicFront"/>
            <a:lightRig rig="flat" dir="t"/>
          </a:scene3d>
        </p:grpSpPr>
        <p:sp>
          <p:nvSpPr>
            <p:cNvPr id="27" name="Chevron 26"/>
            <p:cNvSpPr/>
            <p:nvPr/>
          </p:nvSpPr>
          <p:spPr>
            <a:xfrm>
              <a:off x="3307205"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16910"/>
                <a:lumOff val="16907"/>
                <a:alphaOff val="0"/>
              </a:schemeClr>
            </a:fillRef>
            <a:effectRef idx="1">
              <a:schemeClr val="accent6">
                <a:shade val="80000"/>
                <a:hueOff val="0"/>
                <a:satOff val="-16910"/>
                <a:lumOff val="16907"/>
                <a:alphaOff val="0"/>
              </a:schemeClr>
            </a:effectRef>
            <a:fontRef idx="minor">
              <a:schemeClr val="dk1"/>
            </a:fontRef>
          </p:style>
        </p:sp>
        <p:sp>
          <p:nvSpPr>
            <p:cNvPr id="28" name="Chevron 8"/>
            <p:cNvSpPr/>
            <p:nvPr/>
          </p:nvSpPr>
          <p:spPr>
            <a:xfrm>
              <a:off x="3676172"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a:solidFill>
                    <a:srgbClr val="404040"/>
                  </a:solidFill>
                </a:rPr>
                <a:t>Execution - Sprints 1-n</a:t>
              </a:r>
            </a:p>
          </p:txBody>
        </p:sp>
      </p:grpSp>
      <p:sp>
        <p:nvSpPr>
          <p:cNvPr id="35"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a:solidFill>
                  <a:srgbClr val="404040"/>
                </a:solidFill>
              </a:rPr>
              <a:t>p </a:t>
            </a:r>
            <a:fld id="{879E57E1-125D-4EB7-BAD1-C42C2C2D0C65}" type="slidenum">
              <a:rPr lang="en-US" sz="1000" smtClean="0">
                <a:solidFill>
                  <a:srgbClr val="404040"/>
                </a:solidFill>
              </a:rPr>
              <a:pPr algn="r"/>
              <a:t>29</a:t>
            </a:fld>
            <a:endParaRPr lang="en-US" sz="1000">
              <a:solidFill>
                <a:srgbClr val="404040"/>
              </a:solidFill>
            </a:endParaRPr>
          </a:p>
        </p:txBody>
      </p:sp>
      <p:sp>
        <p:nvSpPr>
          <p:cNvPr id="3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TextBox 4">
            <a:extLst>
              <a:ext uri="{FF2B5EF4-FFF2-40B4-BE49-F238E27FC236}">
                <a16:creationId xmlns:a16="http://schemas.microsoft.com/office/drawing/2014/main" id="{A89FE2EA-2100-480C-8486-257C2C44DDE3}"/>
              </a:ext>
            </a:extLst>
          </p:cNvPr>
          <p:cNvSpPr txBox="1"/>
          <p:nvPr/>
        </p:nvSpPr>
        <p:spPr>
          <a:xfrm>
            <a:off x="279400" y="1968500"/>
            <a:ext cx="3860793" cy="1569660"/>
          </a:xfrm>
          <a:prstGeom prst="rect">
            <a:avLst/>
          </a:prstGeom>
          <a:noFill/>
        </p:spPr>
        <p:txBody>
          <a:bodyPr wrap="square" rtlCol="0">
            <a:spAutoFit/>
          </a:bodyPr>
          <a:lstStyle/>
          <a:p>
            <a:r>
              <a:rPr lang="en-US" b="1" dirty="0">
                <a:solidFill>
                  <a:srgbClr val="C00000"/>
                </a:solidFill>
              </a:rPr>
              <a:t>Team Exercise:</a:t>
            </a:r>
          </a:p>
          <a:p>
            <a:endParaRPr lang="en-US" b="1" dirty="0">
              <a:solidFill>
                <a:srgbClr val="C00000"/>
              </a:solidFill>
            </a:endParaRPr>
          </a:p>
          <a:p>
            <a:r>
              <a:rPr lang="en-US" b="1" dirty="0">
                <a:solidFill>
                  <a:srgbClr val="C00000"/>
                </a:solidFill>
              </a:rPr>
              <a:t>Sprint Retrospective</a:t>
            </a:r>
          </a:p>
          <a:p>
            <a:endParaRPr lang="en-US" b="1" dirty="0">
              <a:solidFill>
                <a:srgbClr val="C00000"/>
              </a:solidFill>
            </a:endParaRPr>
          </a:p>
        </p:txBody>
      </p:sp>
      <p:pic>
        <p:nvPicPr>
          <p:cNvPr id="6" name="Picture 5">
            <a:extLst>
              <a:ext uri="{FF2B5EF4-FFF2-40B4-BE49-F238E27FC236}">
                <a16:creationId xmlns:a16="http://schemas.microsoft.com/office/drawing/2014/main" id="{04A9703E-0B5B-40DE-8FEA-50BCAE05A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363" y="1716011"/>
            <a:ext cx="4317937" cy="4317937"/>
          </a:xfrm>
          <a:prstGeom prst="rect">
            <a:avLst/>
          </a:prstGeom>
        </p:spPr>
      </p:pic>
    </p:spTree>
    <p:extLst>
      <p:ext uri="{BB962C8B-B14F-4D97-AF65-F5344CB8AC3E}">
        <p14:creationId xmlns:p14="http://schemas.microsoft.com/office/powerpoint/2010/main" val="6241431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194" y="1043358"/>
            <a:ext cx="8296836" cy="4796873"/>
          </a:xfrm>
        </p:spPr>
        <p:txBody>
          <a:bodyPr>
            <a:noAutofit/>
          </a:bodyPr>
          <a:lstStyle/>
          <a:p>
            <a:pPr marL="349250" indent="-349250">
              <a:spcAft>
                <a:spcPts val="600"/>
              </a:spcAft>
              <a:buBlip>
                <a:blip r:embed="rId3"/>
              </a:buBlip>
              <a:defRPr/>
            </a:pPr>
            <a:r>
              <a:rPr lang="en-US" sz="2000" dirty="0"/>
              <a:t>An agile process to manage and control development work</a:t>
            </a:r>
          </a:p>
          <a:p>
            <a:pPr marL="349250" indent="-349250">
              <a:spcAft>
                <a:spcPts val="600"/>
              </a:spcAft>
              <a:buBlip>
                <a:blip r:embed="rId3"/>
              </a:buBlip>
              <a:defRPr/>
            </a:pPr>
            <a:r>
              <a:rPr lang="en-US" sz="2000" dirty="0"/>
              <a:t>A wrapper for existing engineering practices</a:t>
            </a:r>
          </a:p>
          <a:p>
            <a:pPr marL="349250" indent="-349250">
              <a:spcAft>
                <a:spcPts val="600"/>
              </a:spcAft>
              <a:buBlip>
                <a:blip r:embed="rId3"/>
              </a:buBlip>
              <a:defRPr/>
            </a:pPr>
            <a:r>
              <a:rPr lang="en-US" sz="2000" dirty="0"/>
              <a:t>Team-based way to iteratively, incrementally develop systems/products</a:t>
            </a:r>
          </a:p>
          <a:p>
            <a:pPr marL="349250" indent="-349250">
              <a:spcAft>
                <a:spcPts val="600"/>
              </a:spcAft>
              <a:buBlip>
                <a:blip r:embed="rId3"/>
              </a:buBlip>
              <a:defRPr/>
            </a:pPr>
            <a:r>
              <a:rPr lang="en-US" sz="2000" dirty="0"/>
              <a:t>Process controlling the chaos of conflicting interests and needs</a:t>
            </a:r>
          </a:p>
          <a:p>
            <a:pPr marL="349250" indent="-349250">
              <a:spcAft>
                <a:spcPts val="600"/>
              </a:spcAft>
              <a:buBlip>
                <a:blip r:embed="rId3"/>
              </a:buBlip>
              <a:defRPr/>
            </a:pPr>
            <a:r>
              <a:rPr lang="en-US" sz="2000" dirty="0"/>
              <a:t>A way to improve communications and maximize co-operation</a:t>
            </a:r>
          </a:p>
          <a:p>
            <a:pPr marL="349250" indent="-349250">
              <a:spcAft>
                <a:spcPts val="600"/>
              </a:spcAft>
              <a:buBlip>
                <a:blip r:embed="rId3"/>
              </a:buBlip>
              <a:defRPr/>
            </a:pPr>
            <a:r>
              <a:rPr lang="en-US" sz="2000" dirty="0"/>
              <a:t>Exposes impediments to developing and delivering products</a:t>
            </a:r>
          </a:p>
          <a:p>
            <a:pPr marL="349250" indent="-349250">
              <a:spcAft>
                <a:spcPts val="600"/>
              </a:spcAft>
              <a:buBlip>
                <a:blip r:embed="rId3"/>
              </a:buBlip>
              <a:defRPr/>
            </a:pPr>
            <a:r>
              <a:rPr lang="en-US" sz="2000" dirty="0"/>
              <a:t>Helps to maximize productivity</a:t>
            </a:r>
          </a:p>
          <a:p>
            <a:pPr marL="349250" indent="-349250">
              <a:spcAft>
                <a:spcPts val="600"/>
              </a:spcAft>
              <a:buBlip>
                <a:blip r:embed="rId3"/>
              </a:buBlip>
              <a:defRPr/>
            </a:pPr>
            <a:r>
              <a:rPr lang="en-US" sz="2000" dirty="0"/>
              <a:t>Scalable from single projects to entire organizations</a:t>
            </a:r>
          </a:p>
          <a:p>
            <a:pPr marL="349250" indent="-349250">
              <a:spcAft>
                <a:spcPts val="600"/>
              </a:spcAft>
              <a:buBlip>
                <a:blip r:embed="rId3"/>
              </a:buBlip>
              <a:defRPr/>
            </a:pPr>
            <a:r>
              <a:rPr lang="en-US" sz="2000" dirty="0"/>
              <a:t>Self-empowering</a:t>
            </a:r>
          </a:p>
        </p:txBody>
      </p:sp>
      <p:sp>
        <p:nvSpPr>
          <p:cNvPr id="5" name="Rectangle 4"/>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What is Scrum?</a:t>
            </a:r>
          </a:p>
        </p:txBody>
      </p:sp>
      <p:sp>
        <p:nvSpPr>
          <p:cNvPr id="7"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dirty="0">
                <a:solidFill>
                  <a:srgbClr val="404040"/>
                </a:solidFill>
              </a:rPr>
              <a:t>p </a:t>
            </a:r>
            <a:fld id="{879E57E1-125D-4EB7-BAD1-C42C2C2D0C65}" type="slidenum">
              <a:rPr lang="en-US" sz="1000" smtClean="0">
                <a:solidFill>
                  <a:srgbClr val="404040"/>
                </a:solidFill>
              </a:rPr>
              <a:pPr algn="r"/>
              <a:t>3</a:t>
            </a:fld>
            <a:endParaRPr lang="en-US" sz="1000" dirty="0">
              <a:solidFill>
                <a:srgbClr val="404040"/>
              </a:solidFill>
            </a:endParaRPr>
          </a:p>
        </p:txBody>
      </p:sp>
      <p:sp>
        <p:nvSpPr>
          <p:cNvPr id="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Tree>
    <p:extLst>
      <p:ext uri="{BB962C8B-B14F-4D97-AF65-F5344CB8AC3E}">
        <p14:creationId xmlns:p14="http://schemas.microsoft.com/office/powerpoint/2010/main" val="30343164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Ceremonies</a:t>
            </a:r>
          </a:p>
        </p:txBody>
      </p:sp>
      <p:graphicFrame>
        <p:nvGraphicFramePr>
          <p:cNvPr id="3" name="Table 2"/>
          <p:cNvGraphicFramePr>
            <a:graphicFrameLocks noGrp="1"/>
          </p:cNvGraphicFramePr>
          <p:nvPr>
            <p:extLst>
              <p:ext uri="{D42A27DB-BD31-4B8C-83A1-F6EECF244321}">
                <p14:modId xmlns:p14="http://schemas.microsoft.com/office/powerpoint/2010/main" val="1362527576"/>
              </p:ext>
            </p:extLst>
          </p:nvPr>
        </p:nvGraphicFramePr>
        <p:xfrm>
          <a:off x="150356" y="1232840"/>
          <a:ext cx="8843288" cy="3913632"/>
        </p:xfrm>
        <a:graphic>
          <a:graphicData uri="http://schemas.openxmlformats.org/drawingml/2006/table">
            <a:tbl>
              <a:tblPr firstRow="1" bandRow="1">
                <a:tableStyleId>{8EC20E35-A176-4012-BC5E-935CFFF8708E}</a:tableStyleId>
              </a:tblPr>
              <a:tblGrid>
                <a:gridCol w="1228068">
                  <a:extLst>
                    <a:ext uri="{9D8B030D-6E8A-4147-A177-3AD203B41FA5}">
                      <a16:colId xmlns:a16="http://schemas.microsoft.com/office/drawing/2014/main" val="20000"/>
                    </a:ext>
                  </a:extLst>
                </a:gridCol>
                <a:gridCol w="3835021">
                  <a:extLst>
                    <a:ext uri="{9D8B030D-6E8A-4147-A177-3AD203B41FA5}">
                      <a16:colId xmlns:a16="http://schemas.microsoft.com/office/drawing/2014/main" val="20001"/>
                    </a:ext>
                  </a:extLst>
                </a:gridCol>
                <a:gridCol w="3780199">
                  <a:extLst>
                    <a:ext uri="{9D8B030D-6E8A-4147-A177-3AD203B41FA5}">
                      <a16:colId xmlns:a16="http://schemas.microsoft.com/office/drawing/2014/main" val="20002"/>
                    </a:ext>
                  </a:extLst>
                </a:gridCol>
              </a:tblGrid>
              <a:tr h="222151">
                <a:tc>
                  <a:txBody>
                    <a:bodyPr/>
                    <a:lstStyle/>
                    <a:p>
                      <a:pPr algn="ctr"/>
                      <a:r>
                        <a:rPr lang="en-US" sz="1200" dirty="0"/>
                        <a:t>Event</a:t>
                      </a:r>
                    </a:p>
                  </a:txBody>
                  <a:tcPr anchor="ctr"/>
                </a:tc>
                <a:tc>
                  <a:txBody>
                    <a:bodyPr/>
                    <a:lstStyle/>
                    <a:p>
                      <a:pPr algn="ctr"/>
                      <a:r>
                        <a:rPr lang="en-US" sz="1200" dirty="0"/>
                        <a:t>Description</a:t>
                      </a:r>
                    </a:p>
                  </a:txBody>
                  <a:tcPr anchor="ctr"/>
                </a:tc>
                <a:tc>
                  <a:txBody>
                    <a:bodyPr/>
                    <a:lstStyle/>
                    <a:p>
                      <a:pPr algn="ctr"/>
                      <a:r>
                        <a:rPr lang="en-US" sz="1200" dirty="0"/>
                        <a:t>Key</a:t>
                      </a:r>
                      <a:r>
                        <a:rPr lang="en-US" sz="1200" baseline="0" dirty="0"/>
                        <a:t> Artifacts</a:t>
                      </a:r>
                      <a:endParaRPr lang="en-US" sz="1200" dirty="0"/>
                    </a:p>
                  </a:txBody>
                  <a:tcPr anchor="ctr"/>
                </a:tc>
                <a:extLst>
                  <a:ext uri="{0D108BD9-81ED-4DB2-BD59-A6C34878D82A}">
                    <a16:rowId xmlns:a16="http://schemas.microsoft.com/office/drawing/2014/main" val="10000"/>
                  </a:ext>
                </a:extLst>
              </a:tr>
              <a:tr h="9922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Sprint Planning Meeting</a:t>
                      </a:r>
                    </a:p>
                    <a:p>
                      <a:endParaRPr lang="en-US" sz="1200" dirty="0"/>
                    </a:p>
                  </a:txBody>
                  <a:tcPr anchor="ctr"/>
                </a:tc>
                <a:tc>
                  <a:txBody>
                    <a:bodyPr/>
                    <a:lstStyle/>
                    <a:p>
                      <a:pPr lvl="0"/>
                      <a:r>
                        <a:rPr lang="en-US" sz="1200" dirty="0"/>
                        <a:t>Product Owner presents the stories for the upcoming sprint</a:t>
                      </a:r>
                    </a:p>
                    <a:p>
                      <a:pPr lvl="0"/>
                      <a:endParaRPr lang="en-US" sz="1200" dirty="0"/>
                    </a:p>
                    <a:p>
                      <a:pPr lvl="0"/>
                      <a:r>
                        <a:rPr lang="en-US" sz="1200" dirty="0"/>
                        <a:t>Team commits to certain stories and develop the detailed task plan to deliver the stories</a:t>
                      </a:r>
                    </a:p>
                  </a:txBody>
                  <a:tcPr anchor="ct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200" b="1" u="none" strike="noStrike" kern="0" cap="none" spc="0" normalizeH="0" baseline="0" dirty="0">
                          <a:ln>
                            <a:noFill/>
                          </a:ln>
                          <a:solidFill>
                            <a:schemeClr val="dk1"/>
                          </a:solidFill>
                          <a:effectLst/>
                          <a:uLnTx/>
                          <a:uFillTx/>
                          <a:latin typeface="+mn-lt"/>
                          <a:ea typeface="+mn-ea"/>
                          <a:cs typeface="+mn-cs"/>
                        </a:rPr>
                        <a:t>Sprint Backlog</a:t>
                      </a:r>
                    </a:p>
                    <a:p>
                      <a:pPr marL="274320" marR="0" lvl="1" indent="-171450" algn="l" defTabSz="914400" rtl="0" eaLnBrk="0" fontAlgn="base" latinLnBrk="0" hangingPunct="0">
                        <a:lnSpc>
                          <a:spcPct val="100000"/>
                        </a:lnSpc>
                        <a:spcBef>
                          <a:spcPts val="0"/>
                        </a:spcBef>
                        <a:spcAft>
                          <a:spcPct val="0"/>
                        </a:spcAft>
                        <a:buClrTx/>
                        <a:buSzTx/>
                        <a:buFont typeface="Arial" pitchFamily="34" charset="0"/>
                        <a:buChar char="•"/>
                        <a:tabLst/>
                        <a:defRPr/>
                      </a:pPr>
                      <a:r>
                        <a:rPr kumimoji="0" lang="en-US" sz="1200" u="none" strike="noStrike" kern="0" cap="none" spc="0" normalizeH="0" baseline="0" dirty="0">
                          <a:ln>
                            <a:noFill/>
                          </a:ln>
                          <a:solidFill>
                            <a:schemeClr val="dk1"/>
                          </a:solidFill>
                          <a:effectLst/>
                          <a:uLnTx/>
                          <a:uFillTx/>
                          <a:latin typeface="+mn-lt"/>
                          <a:ea typeface="+mn-ea"/>
                          <a:cs typeface="+mn-cs"/>
                        </a:rPr>
                        <a:t>List of tasks to accomplish a story for this sprint; owned by the Team</a:t>
                      </a:r>
                      <a:endParaRPr kumimoji="0" lang="en-US" sz="1200" u="none" strike="noStrike" kern="0" cap="none" spc="0" normalizeH="0" baseline="0" dirty="0">
                        <a:ln>
                          <a:noFill/>
                        </a:ln>
                        <a:effectLst/>
                        <a:uLnTx/>
                        <a:uFillTx/>
                      </a:endParaRPr>
                    </a:p>
                  </a:txBody>
                  <a:tcPr anchor="ctr"/>
                </a:tc>
                <a:extLst>
                  <a:ext uri="{0D108BD9-81ED-4DB2-BD59-A6C34878D82A}">
                    <a16:rowId xmlns:a16="http://schemas.microsoft.com/office/drawing/2014/main" val="10001"/>
                  </a:ext>
                </a:extLst>
              </a:tr>
              <a:tr h="740502">
                <a:tc>
                  <a:txBody>
                    <a:bodyPr/>
                    <a:lstStyle/>
                    <a:p>
                      <a:r>
                        <a:rPr lang="en-US" sz="1200" dirty="0"/>
                        <a:t>Daily Standup</a:t>
                      </a:r>
                    </a:p>
                  </a:txBody>
                  <a:tcPr anchor="ctr"/>
                </a:tc>
                <a:tc>
                  <a:txBody>
                    <a:bodyPr/>
                    <a:lstStyle/>
                    <a:p>
                      <a:pPr lvl="0">
                        <a:lnSpc>
                          <a:spcPct val="90000"/>
                        </a:lnSpc>
                      </a:pPr>
                      <a:r>
                        <a:rPr lang="en-US" sz="1200" dirty="0"/>
                        <a:t>Daily 15 minutes meeting where</a:t>
                      </a:r>
                      <a:r>
                        <a:rPr lang="en-US" sz="1200" baseline="0" dirty="0"/>
                        <a:t> each team member answers 3 questions:</a:t>
                      </a:r>
                    </a:p>
                    <a:p>
                      <a:pPr marL="171450" lvl="0" indent="-171450">
                        <a:lnSpc>
                          <a:spcPct val="90000"/>
                        </a:lnSpc>
                        <a:buFont typeface="Arial" pitchFamily="34" charset="0"/>
                        <a:buChar char="•"/>
                      </a:pPr>
                      <a:r>
                        <a:rPr lang="en-US" sz="1200" baseline="0" dirty="0"/>
                        <a:t>What did I accomplish yesterday</a:t>
                      </a:r>
                    </a:p>
                    <a:p>
                      <a:pPr marL="171450" lvl="0" indent="-171450">
                        <a:lnSpc>
                          <a:spcPct val="90000"/>
                        </a:lnSpc>
                        <a:buFont typeface="Arial" pitchFamily="34" charset="0"/>
                        <a:buChar char="•"/>
                      </a:pPr>
                      <a:r>
                        <a:rPr lang="en-US" sz="1200" baseline="0" dirty="0"/>
                        <a:t>What will I work on today</a:t>
                      </a:r>
                    </a:p>
                    <a:p>
                      <a:pPr marL="171450" lvl="0" indent="-171450">
                        <a:lnSpc>
                          <a:spcPct val="90000"/>
                        </a:lnSpc>
                        <a:buFont typeface="Arial" pitchFamily="34" charset="0"/>
                        <a:buChar char="•"/>
                      </a:pPr>
                      <a:r>
                        <a:rPr lang="en-US" sz="1200" baseline="0" dirty="0"/>
                        <a:t>What impediments are impeding my progress?</a:t>
                      </a:r>
                      <a:endParaRPr lang="en-US" sz="1200" dirty="0"/>
                    </a:p>
                  </a:txBody>
                  <a:tcPr anchor="ct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200" b="1" u="none" strike="noStrike" kern="0" cap="none" spc="0" normalizeH="0" baseline="0" dirty="0">
                          <a:ln>
                            <a:noFill/>
                          </a:ln>
                          <a:solidFill>
                            <a:schemeClr val="dk1"/>
                          </a:solidFill>
                          <a:effectLst/>
                          <a:uLnTx/>
                          <a:uFillTx/>
                          <a:latin typeface="+mn-lt"/>
                          <a:ea typeface="+mn-ea"/>
                          <a:cs typeface="+mn-cs"/>
                        </a:rPr>
                        <a:t>Impediments List</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endParaRPr kumimoji="0" lang="en-US" sz="1200" b="1" u="none" strike="noStrike" kern="0" cap="none" spc="0" normalizeH="0" baseline="0" dirty="0">
                        <a:ln>
                          <a:noFill/>
                        </a:ln>
                        <a:solidFill>
                          <a:schemeClr val="dk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200" b="1" u="none" strike="noStrike" kern="0" cap="none" spc="0" normalizeH="0" baseline="0" dirty="0">
                          <a:ln>
                            <a:noFill/>
                          </a:ln>
                          <a:solidFill>
                            <a:schemeClr val="dk1"/>
                          </a:solidFill>
                          <a:effectLst/>
                          <a:uLnTx/>
                          <a:uFillTx/>
                          <a:latin typeface="+mn-lt"/>
                          <a:ea typeface="+mn-ea"/>
                          <a:cs typeface="+mn-cs"/>
                        </a:rPr>
                        <a:t>Sprint </a:t>
                      </a:r>
                      <a:r>
                        <a:rPr kumimoji="0" lang="en-US" sz="1200" b="1" u="none" strike="noStrike" kern="0" cap="none" spc="0" normalizeH="0" baseline="0" dirty="0" err="1">
                          <a:ln>
                            <a:noFill/>
                          </a:ln>
                          <a:solidFill>
                            <a:schemeClr val="dk1"/>
                          </a:solidFill>
                          <a:effectLst/>
                          <a:uLnTx/>
                          <a:uFillTx/>
                          <a:latin typeface="+mn-lt"/>
                          <a:ea typeface="+mn-ea"/>
                          <a:cs typeface="+mn-cs"/>
                        </a:rPr>
                        <a:t>Burndown</a:t>
                      </a:r>
                      <a:endParaRPr kumimoji="0" lang="en-US" sz="1200" b="1" u="none" strike="noStrike" kern="0" cap="none" spc="0" normalizeH="0" baseline="0" dirty="0">
                        <a:ln>
                          <a:noFill/>
                        </a:ln>
                        <a:solidFill>
                          <a:schemeClr val="dk1"/>
                        </a:solidFill>
                        <a:effectLst/>
                        <a:uLnTx/>
                        <a:uFillTx/>
                        <a:latin typeface="+mn-lt"/>
                        <a:ea typeface="+mn-ea"/>
                        <a:cs typeface="+mn-cs"/>
                      </a:endParaRPr>
                    </a:p>
                    <a:p>
                      <a:pPr marL="274320" marR="0" lvl="1" indent="-171450" algn="l" defTabSz="914400" rtl="0" eaLnBrk="0" fontAlgn="base" latinLnBrk="0" hangingPunct="0">
                        <a:lnSpc>
                          <a:spcPct val="100000"/>
                        </a:lnSpc>
                        <a:spcBef>
                          <a:spcPts val="0"/>
                        </a:spcBef>
                        <a:spcAft>
                          <a:spcPct val="0"/>
                        </a:spcAft>
                        <a:buClrTx/>
                        <a:buSzTx/>
                        <a:buFont typeface="Arial" pitchFamily="34" charset="0"/>
                        <a:buChar char="•"/>
                        <a:tabLst/>
                        <a:defRPr/>
                      </a:pPr>
                      <a:r>
                        <a:rPr kumimoji="0" lang="en-US" sz="1200" u="none" strike="noStrike" kern="0" cap="none" spc="0" normalizeH="0" baseline="0" dirty="0">
                          <a:ln>
                            <a:noFill/>
                          </a:ln>
                          <a:solidFill>
                            <a:schemeClr val="dk1"/>
                          </a:solidFill>
                          <a:effectLst/>
                          <a:uLnTx/>
                          <a:uFillTx/>
                          <a:latin typeface="+mn-lt"/>
                          <a:ea typeface="+mn-ea"/>
                          <a:cs typeface="+mn-cs"/>
                        </a:rPr>
                        <a:t>Chart illustrating the team’s progress against a Sprint Goal</a:t>
                      </a:r>
                    </a:p>
                  </a:txBody>
                  <a:tcPr anchor="ctr"/>
                </a:tc>
                <a:extLst>
                  <a:ext uri="{0D108BD9-81ED-4DB2-BD59-A6C34878D82A}">
                    <a16:rowId xmlns:a16="http://schemas.microsoft.com/office/drawing/2014/main" val="10002"/>
                  </a:ext>
                </a:extLst>
              </a:tr>
              <a:tr h="7405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Product Demo </a:t>
                      </a:r>
                    </a:p>
                    <a:p>
                      <a:endParaRPr lang="en-US" sz="1200" dirty="0"/>
                    </a:p>
                  </a:txBody>
                  <a:tcPr anchor="ctr"/>
                </a:tc>
                <a:tc>
                  <a:txBody>
                    <a:bodyPr/>
                    <a:lstStyle/>
                    <a:p>
                      <a:pPr lvl="0">
                        <a:lnSpc>
                          <a:spcPct val="90000"/>
                        </a:lnSpc>
                      </a:pPr>
                      <a:r>
                        <a:rPr lang="en-US" sz="1200" dirty="0"/>
                        <a:t>Team demonstrates the functioning software (completed stories) to the Product Owner and other stakeholders</a:t>
                      </a:r>
                    </a:p>
                    <a:p>
                      <a:pPr lvl="0">
                        <a:lnSpc>
                          <a:spcPct val="90000"/>
                        </a:lnSpc>
                      </a:pPr>
                      <a:endParaRPr lang="en-US" sz="1200" dirty="0"/>
                    </a:p>
                    <a:p>
                      <a:pPr lvl="0">
                        <a:lnSpc>
                          <a:spcPct val="90000"/>
                        </a:lnSpc>
                      </a:pPr>
                      <a:r>
                        <a:rPr lang="en-US" sz="1200" dirty="0"/>
                        <a:t>Product Owner accepts or rejects work</a:t>
                      </a:r>
                    </a:p>
                  </a:txBody>
                  <a:tcPr anchor="ct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200" b="1" u="none" strike="noStrike" kern="0" cap="none" spc="0" normalizeH="0" baseline="0" dirty="0">
                          <a:ln>
                            <a:noFill/>
                          </a:ln>
                          <a:solidFill>
                            <a:schemeClr val="dk1"/>
                          </a:solidFill>
                          <a:effectLst/>
                          <a:uLnTx/>
                          <a:uFillTx/>
                          <a:latin typeface="+mn-lt"/>
                          <a:ea typeface="+mn-ea"/>
                          <a:cs typeface="+mn-cs"/>
                        </a:rPr>
                        <a:t>Working Software</a:t>
                      </a:r>
                    </a:p>
                  </a:txBody>
                  <a:tcPr anchor="ctr"/>
                </a:tc>
                <a:extLst>
                  <a:ext uri="{0D108BD9-81ED-4DB2-BD59-A6C34878D82A}">
                    <a16:rowId xmlns:a16="http://schemas.microsoft.com/office/drawing/2014/main" val="10003"/>
                  </a:ext>
                </a:extLst>
              </a:tr>
              <a:tr h="5183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Sprint Retrospective</a:t>
                      </a:r>
                    </a:p>
                    <a:p>
                      <a:endParaRPr lang="en-US" sz="1200" dirty="0"/>
                    </a:p>
                  </a:txBody>
                  <a:tcPr anchor="ctr"/>
                </a:tc>
                <a:tc>
                  <a:txBody>
                    <a:bodyPr/>
                    <a:lstStyle/>
                    <a:p>
                      <a:pPr lvl="0">
                        <a:lnSpc>
                          <a:spcPct val="90000"/>
                        </a:lnSpc>
                      </a:pPr>
                      <a:r>
                        <a:rPr lang="en-US" sz="1200" dirty="0"/>
                        <a:t>Forum to “Inspect and Adapt”</a:t>
                      </a:r>
                    </a:p>
                    <a:p>
                      <a:pPr lvl="1">
                        <a:lnSpc>
                          <a:spcPct val="90000"/>
                        </a:lnSpc>
                      </a:pPr>
                      <a:r>
                        <a:rPr lang="en-US" sz="1200" dirty="0"/>
                        <a:t>What did we do well?</a:t>
                      </a:r>
                    </a:p>
                    <a:p>
                      <a:pPr lvl="1">
                        <a:lnSpc>
                          <a:spcPct val="90000"/>
                        </a:lnSpc>
                      </a:pPr>
                      <a:r>
                        <a:rPr lang="en-US" sz="1200" dirty="0"/>
                        <a:t>What can be improved?</a:t>
                      </a:r>
                    </a:p>
                  </a:txBody>
                  <a:tcPr anchor="ct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200" b="1" u="none" strike="noStrike" kern="0" cap="none" spc="0" normalizeH="0" baseline="0" dirty="0">
                          <a:ln>
                            <a:noFill/>
                          </a:ln>
                          <a:solidFill>
                            <a:schemeClr val="dk1"/>
                          </a:solidFill>
                          <a:effectLst/>
                          <a:uLnTx/>
                          <a:uFillTx/>
                          <a:latin typeface="+mn-lt"/>
                          <a:ea typeface="+mn-ea"/>
                          <a:cs typeface="+mn-cs"/>
                        </a:rPr>
                        <a:t>Improvement areas prioritized based on team input</a:t>
                      </a:r>
                    </a:p>
                  </a:txBody>
                  <a:tcPr anchor="ctr"/>
                </a:tc>
                <a:extLst>
                  <a:ext uri="{0D108BD9-81ED-4DB2-BD59-A6C34878D82A}">
                    <a16:rowId xmlns:a16="http://schemas.microsoft.com/office/drawing/2014/main" val="10004"/>
                  </a:ext>
                </a:extLst>
              </a:tr>
            </a:tbl>
          </a:graphicData>
        </a:graphic>
      </p:graphicFrame>
      <p:sp>
        <p:nvSpPr>
          <p:cNvPr id="6"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a:solidFill>
                  <a:srgbClr val="404040"/>
                </a:solidFill>
              </a:rPr>
              <a:t>p </a:t>
            </a:r>
            <a:fld id="{879E57E1-125D-4EB7-BAD1-C42C2C2D0C65}" type="slidenum">
              <a:rPr lang="en-US" sz="1000" smtClean="0">
                <a:solidFill>
                  <a:srgbClr val="404040"/>
                </a:solidFill>
              </a:rPr>
              <a:pPr algn="r"/>
              <a:t>30</a:t>
            </a:fld>
            <a:endParaRPr lang="en-US" sz="1000">
              <a:solidFill>
                <a:srgbClr val="404040"/>
              </a:solidFill>
            </a:endParaRPr>
          </a:p>
        </p:txBody>
      </p:sp>
      <p:sp>
        <p:nvSpPr>
          <p:cNvPr id="7"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772518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dirty="0"/>
              <a:t>p </a:t>
            </a:r>
            <a:fld id="{517B4418-6512-4A32-A11D-7A7B1D4058A3}" type="slidenum">
              <a:rPr lang="en-US" smtClean="0"/>
              <a:pPr/>
              <a:t>31</a:t>
            </a:fld>
            <a:endParaRPr lang="en-US" dirty="0"/>
          </a:p>
        </p:txBody>
      </p:sp>
      <p:sp>
        <p:nvSpPr>
          <p:cNvPr id="14340" name="Line 7"/>
          <p:cNvSpPr>
            <a:spLocks noChangeShapeType="1"/>
          </p:cNvSpPr>
          <p:nvPr/>
        </p:nvSpPr>
        <p:spPr bwMode="auto">
          <a:xfrm>
            <a:off x="3454400" y="292100"/>
            <a:ext cx="0" cy="400050"/>
          </a:xfrm>
          <a:prstGeom prst="line">
            <a:avLst/>
          </a:prstGeom>
          <a:noFill/>
          <a:ln w="3175">
            <a:solidFill>
              <a:schemeClr val="bg2"/>
            </a:solidFill>
            <a:round/>
            <a:headEnd/>
            <a:tailEnd/>
          </a:ln>
        </p:spPr>
        <p:txBody>
          <a:bodyPr wrap="none" anchor="ctr"/>
          <a:lstStyle/>
          <a:p>
            <a:endParaRPr lang="en-US" dirty="0"/>
          </a:p>
        </p:txBody>
      </p:sp>
      <p:sp>
        <p:nvSpPr>
          <p:cNvPr id="8" name="Rectangle 3"/>
          <p:cNvSpPr txBox="1">
            <a:spLocks noChangeArrowheads="1"/>
          </p:cNvSpPr>
          <p:nvPr/>
        </p:nvSpPr>
        <p:spPr bwMode="auto">
          <a:xfrm>
            <a:off x="406800" y="2062229"/>
            <a:ext cx="8039100" cy="3239221"/>
          </a:xfrm>
          <a:prstGeom prst="rect">
            <a:avLst/>
          </a:prstGeom>
          <a:noFill/>
          <a:ln w="9525">
            <a:noFill/>
            <a:miter lim="800000"/>
            <a:headEnd/>
            <a:tailEnd/>
          </a:ln>
        </p:spPr>
        <p:txBody>
          <a:bodyPr/>
          <a:lstStyle/>
          <a:p>
            <a:pPr marL="349250" indent="-349250">
              <a:spcAft>
                <a:spcPts val="1200"/>
              </a:spcAft>
              <a:buBlip>
                <a:blip r:embed="rId2"/>
              </a:buBlip>
              <a:defRPr/>
            </a:pPr>
            <a:r>
              <a:rPr lang="en-US" sz="1800" dirty="0">
                <a:solidFill>
                  <a:srgbClr val="404040"/>
                </a:solidFill>
                <a:latin typeface="+mj-lt"/>
              </a:rPr>
              <a:t>Training and transition requirements and processes may need additional roles/resources to release the product</a:t>
            </a:r>
          </a:p>
          <a:p>
            <a:pPr marL="349250" indent="-349250">
              <a:spcAft>
                <a:spcPts val="1200"/>
              </a:spcAft>
              <a:buBlip>
                <a:blip r:embed="rId2"/>
              </a:buBlip>
              <a:defRPr/>
            </a:pPr>
            <a:r>
              <a:rPr lang="en-US" sz="1800" dirty="0">
                <a:solidFill>
                  <a:srgbClr val="404040"/>
                </a:solidFill>
                <a:latin typeface="+mj-lt"/>
              </a:rPr>
              <a:t>Release and closure activities can still be time-boxed and follow Scrum-based processes to achieve final product release requirements for the business</a:t>
            </a:r>
          </a:p>
          <a:p>
            <a:pPr marL="349250" indent="-349250">
              <a:spcAft>
                <a:spcPts val="1200"/>
              </a:spcAft>
              <a:buFontTx/>
              <a:buBlip>
                <a:blip r:embed="rId2"/>
              </a:buBlip>
              <a:defRPr/>
            </a:pPr>
            <a:r>
              <a:rPr lang="en-US" sz="1800" dirty="0">
                <a:solidFill>
                  <a:srgbClr val="404040"/>
                </a:solidFill>
                <a:latin typeface="+mj-lt"/>
              </a:rPr>
              <a:t>Formal release processes between ITIL and Scrum can be achieved with proper planning</a:t>
            </a:r>
          </a:p>
          <a:p>
            <a:pPr marL="349250" indent="-349250">
              <a:spcAft>
                <a:spcPts val="600"/>
              </a:spcAft>
              <a:buBlip>
                <a:blip r:embed="rId2"/>
              </a:buBlip>
              <a:defRPr/>
            </a:pPr>
            <a:endParaRPr lang="en-US" sz="1800" dirty="0">
              <a:solidFill>
                <a:srgbClr val="404040"/>
              </a:solidFill>
              <a:latin typeface="+mj-lt"/>
            </a:endParaRPr>
          </a:p>
          <a:p>
            <a:pPr marL="349250" indent="-349250">
              <a:spcAft>
                <a:spcPts val="600"/>
              </a:spcAft>
              <a:buBlip>
                <a:blip r:embed="rId2"/>
              </a:buBlip>
              <a:defRPr/>
            </a:pPr>
            <a:endParaRPr lang="en-US" sz="1800" dirty="0">
              <a:solidFill>
                <a:srgbClr val="404040"/>
              </a:solidFill>
              <a:latin typeface="+mj-lt"/>
            </a:endParaRPr>
          </a:p>
          <a:p>
            <a:pPr marL="349250" indent="-349250">
              <a:spcAft>
                <a:spcPts val="600"/>
              </a:spcAft>
              <a:buFontTx/>
              <a:buBlip>
                <a:blip r:embed="rId2"/>
              </a:buBlip>
              <a:defRPr/>
            </a:pPr>
            <a:endParaRPr lang="en-US" sz="1800" dirty="0">
              <a:solidFill>
                <a:srgbClr val="404040"/>
              </a:solidFill>
              <a:latin typeface="+mj-lt"/>
            </a:endParaRPr>
          </a:p>
          <a:p>
            <a:pPr marL="342900" indent="-342900" eaLnBrk="1" hangingPunct="1">
              <a:spcBef>
                <a:spcPct val="20000"/>
              </a:spcBef>
              <a:defRPr/>
            </a:pPr>
            <a:endParaRPr lang="en-US" sz="1800" b="1" kern="0" dirty="0">
              <a:solidFill>
                <a:srgbClr val="404040"/>
              </a:solidFill>
              <a:latin typeface="+mj-lt"/>
              <a:ea typeface="+mn-ea"/>
              <a:cs typeface="Arial" pitchFamily="34" charset="0"/>
            </a:endParaRPr>
          </a:p>
          <a:p>
            <a:pPr marL="342900" indent="-342900" eaLnBrk="1" hangingPunct="1">
              <a:spcBef>
                <a:spcPct val="20000"/>
              </a:spcBef>
              <a:defRPr/>
            </a:pPr>
            <a:endParaRPr lang="en-US" sz="1800" b="1" kern="0" dirty="0">
              <a:solidFill>
                <a:srgbClr val="404040"/>
              </a:solidFill>
              <a:latin typeface="+mj-lt"/>
              <a:ea typeface="+mn-ea"/>
              <a:cs typeface="Arial" pitchFamily="34" charset="0"/>
            </a:endParaRPr>
          </a:p>
          <a:p>
            <a:pPr marL="342900" indent="-342900" eaLnBrk="1" hangingPunct="1">
              <a:spcBef>
                <a:spcPct val="20000"/>
              </a:spcBef>
              <a:defRPr/>
            </a:pPr>
            <a:endParaRPr lang="en-US" sz="1800" b="1" dirty="0">
              <a:solidFill>
                <a:srgbClr val="404040"/>
              </a:solidFill>
              <a:latin typeface="+mj-lt"/>
              <a:ea typeface="+mn-ea"/>
            </a:endParaRPr>
          </a:p>
        </p:txBody>
      </p:sp>
      <p:grpSp>
        <p:nvGrpSpPr>
          <p:cNvPr id="21" name="Group 20"/>
          <p:cNvGrpSpPr/>
          <p:nvPr/>
        </p:nvGrpSpPr>
        <p:grpSpPr>
          <a:xfrm>
            <a:off x="5299195" y="1031954"/>
            <a:ext cx="1844832" cy="737933"/>
            <a:chOff x="4936037" y="247531"/>
            <a:chExt cx="1844832" cy="737933"/>
          </a:xfrm>
          <a:scene3d>
            <a:camera prst="orthographicFront"/>
            <a:lightRig rig="flat" dir="t"/>
          </a:scene3d>
        </p:grpSpPr>
        <p:sp>
          <p:nvSpPr>
            <p:cNvPr id="22" name="Chevron 21"/>
            <p:cNvSpPr/>
            <p:nvPr/>
          </p:nvSpPr>
          <p:spPr>
            <a:xfrm>
              <a:off x="4936037"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25366"/>
                <a:lumOff val="25361"/>
                <a:alphaOff val="0"/>
              </a:schemeClr>
            </a:fillRef>
            <a:effectRef idx="1">
              <a:schemeClr val="accent6">
                <a:shade val="80000"/>
                <a:hueOff val="0"/>
                <a:satOff val="-25366"/>
                <a:lumOff val="25361"/>
                <a:alphaOff val="0"/>
              </a:schemeClr>
            </a:effectRef>
            <a:fontRef idx="minor">
              <a:schemeClr val="dk1"/>
            </a:fontRef>
          </p:style>
        </p:sp>
        <p:sp>
          <p:nvSpPr>
            <p:cNvPr id="23" name="Chevron 10"/>
            <p:cNvSpPr/>
            <p:nvPr/>
          </p:nvSpPr>
          <p:spPr>
            <a:xfrm>
              <a:off x="5305004"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a:solidFill>
                    <a:srgbClr val="404040"/>
                  </a:solidFill>
                </a:rPr>
                <a:t>Release - Sprint n+1</a:t>
              </a:r>
            </a:p>
          </p:txBody>
        </p:sp>
      </p:grpSp>
      <p:grpSp>
        <p:nvGrpSpPr>
          <p:cNvPr id="24" name="Group 23"/>
          <p:cNvGrpSpPr/>
          <p:nvPr/>
        </p:nvGrpSpPr>
        <p:grpSpPr>
          <a:xfrm>
            <a:off x="6886470" y="1031954"/>
            <a:ext cx="1844832" cy="737933"/>
            <a:chOff x="6523312" y="247531"/>
            <a:chExt cx="1844832" cy="737933"/>
          </a:xfrm>
          <a:scene3d>
            <a:camera prst="orthographicFront"/>
            <a:lightRig rig="flat" dir="t"/>
          </a:scene3d>
        </p:grpSpPr>
        <p:sp>
          <p:nvSpPr>
            <p:cNvPr id="25" name="Chevron 24"/>
            <p:cNvSpPr/>
            <p:nvPr/>
          </p:nvSpPr>
          <p:spPr>
            <a:xfrm>
              <a:off x="6523312"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33821"/>
                <a:lumOff val="33815"/>
                <a:alphaOff val="0"/>
              </a:schemeClr>
            </a:fillRef>
            <a:effectRef idx="1">
              <a:schemeClr val="accent6">
                <a:shade val="80000"/>
                <a:hueOff val="0"/>
                <a:satOff val="-33821"/>
                <a:lumOff val="33815"/>
                <a:alphaOff val="0"/>
              </a:schemeClr>
            </a:effectRef>
            <a:fontRef idx="minor">
              <a:schemeClr val="dk1"/>
            </a:fontRef>
          </p:style>
        </p:sp>
        <p:sp>
          <p:nvSpPr>
            <p:cNvPr id="26" name="Chevron 12"/>
            <p:cNvSpPr/>
            <p:nvPr/>
          </p:nvSpPr>
          <p:spPr>
            <a:xfrm>
              <a:off x="6892279"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a:solidFill>
                    <a:srgbClr val="404040"/>
                  </a:solidFill>
                </a:rPr>
                <a:t>Closure</a:t>
              </a:r>
            </a:p>
          </p:txBody>
        </p:sp>
      </p:grpSp>
      <p:sp>
        <p:nvSpPr>
          <p:cNvPr id="27" name="Rectangle 26"/>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Sprint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382599" y="994332"/>
          <a:ext cx="8368145" cy="4835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a:spLocks noChangeArrowheads="1"/>
          </p:cNvSpPr>
          <p:nvPr/>
        </p:nvSpPr>
        <p:spPr bwMode="auto">
          <a:xfrm>
            <a:off x="3478213" y="312738"/>
            <a:ext cx="5360987" cy="369332"/>
          </a:xfrm>
          <a:prstGeom prst="rect">
            <a:avLst/>
          </a:prstGeom>
          <a:noFill/>
          <a:ln w="9525">
            <a:noFill/>
            <a:miter lim="800000"/>
            <a:headEnd/>
            <a:tailEnd/>
          </a:ln>
        </p:spPr>
        <p:txBody>
          <a:bodyPr>
            <a:spAutoFit/>
          </a:bodyPr>
          <a:lstStyle/>
          <a:p>
            <a:pPr algn="r" eaLnBrk="0" hangingPunct="0"/>
            <a:r>
              <a:rPr lang="en-US" sz="1800" b="1" dirty="0">
                <a:solidFill>
                  <a:srgbClr val="B50043"/>
                </a:solidFill>
              </a:rPr>
              <a:t>Scrum Adapted to Common Process</a:t>
            </a:r>
          </a:p>
        </p:txBody>
      </p:sp>
      <p:sp>
        <p:nvSpPr>
          <p:cNvPr id="7"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dirty="0">
                <a:solidFill>
                  <a:srgbClr val="404040"/>
                </a:solidFill>
              </a:rPr>
              <a:t>p </a:t>
            </a:r>
            <a:fld id="{879E57E1-125D-4EB7-BAD1-C42C2C2D0C65}" type="slidenum">
              <a:rPr lang="en-US" sz="1000" smtClean="0">
                <a:solidFill>
                  <a:srgbClr val="404040"/>
                </a:solidFill>
              </a:rPr>
              <a:pPr algn="r"/>
              <a:t>32</a:t>
            </a:fld>
            <a:endParaRPr lang="en-US" sz="1000" dirty="0">
              <a:solidFill>
                <a:srgbClr val="404040"/>
              </a:solidFill>
            </a:endParaRPr>
          </a:p>
        </p:txBody>
      </p:sp>
      <p:sp>
        <p:nvSpPr>
          <p:cNvPr id="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 name="Arrow: Curved Up 1">
            <a:extLst>
              <a:ext uri="{FF2B5EF4-FFF2-40B4-BE49-F238E27FC236}">
                <a16:creationId xmlns:a16="http://schemas.microsoft.com/office/drawing/2014/main" id="{60CDD8AA-9F59-450E-B997-342BE07B01A1}"/>
              </a:ext>
            </a:extLst>
          </p:cNvPr>
          <p:cNvSpPr/>
          <p:nvPr/>
        </p:nvSpPr>
        <p:spPr bwMode="auto">
          <a:xfrm rot="20798675" flipH="1">
            <a:off x="3937000" y="5295900"/>
            <a:ext cx="2032000" cy="1028700"/>
          </a:xfrm>
          <a:prstGeom prst="curvedUpArrow">
            <a:avLst>
              <a:gd name="adj1" fmla="val 25000"/>
              <a:gd name="adj2" fmla="val 53733"/>
              <a:gd name="adj3" fmla="val 25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ヒラギノ角ゴ Pro W3" charset="0"/>
              <a:cs typeface="ヒラギノ角ゴ Pro W3" charset="0"/>
            </a:endParaRPr>
          </a:p>
        </p:txBody>
      </p:sp>
    </p:spTree>
    <p:extLst>
      <p:ext uri="{BB962C8B-B14F-4D97-AF65-F5344CB8AC3E}">
        <p14:creationId xmlns:p14="http://schemas.microsoft.com/office/powerpoint/2010/main" val="23616017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dirty="0"/>
              <a:t>p </a:t>
            </a:r>
            <a:fld id="{517B4418-6512-4A32-A11D-7A7B1D4058A3}" type="slidenum">
              <a:rPr lang="en-US" smtClean="0"/>
              <a:pPr/>
              <a:t>33</a:t>
            </a:fld>
            <a:endParaRPr lang="en-US" dirty="0"/>
          </a:p>
        </p:txBody>
      </p:sp>
      <p:sp>
        <p:nvSpPr>
          <p:cNvPr id="14340" name="Line 7"/>
          <p:cNvSpPr>
            <a:spLocks noChangeShapeType="1"/>
          </p:cNvSpPr>
          <p:nvPr/>
        </p:nvSpPr>
        <p:spPr bwMode="auto">
          <a:xfrm>
            <a:off x="3454400" y="292100"/>
            <a:ext cx="0" cy="400050"/>
          </a:xfrm>
          <a:prstGeom prst="line">
            <a:avLst/>
          </a:prstGeom>
          <a:noFill/>
          <a:ln w="3175">
            <a:solidFill>
              <a:schemeClr val="bg2"/>
            </a:solidFill>
            <a:round/>
            <a:headEnd/>
            <a:tailEnd/>
          </a:ln>
        </p:spPr>
        <p:txBody>
          <a:bodyPr wrap="none" anchor="ctr"/>
          <a:lstStyle/>
          <a:p>
            <a:endParaRPr lang="en-US" dirty="0"/>
          </a:p>
        </p:txBody>
      </p:sp>
      <p:sp>
        <p:nvSpPr>
          <p:cNvPr id="8" name="Rectangle 3"/>
          <p:cNvSpPr txBox="1">
            <a:spLocks noChangeArrowheads="1"/>
          </p:cNvSpPr>
          <p:nvPr/>
        </p:nvSpPr>
        <p:spPr bwMode="auto">
          <a:xfrm>
            <a:off x="406800" y="1169415"/>
            <a:ext cx="8039100" cy="4575960"/>
          </a:xfrm>
          <a:prstGeom prst="rect">
            <a:avLst/>
          </a:prstGeom>
          <a:noFill/>
          <a:ln w="9525">
            <a:noFill/>
            <a:miter lim="800000"/>
            <a:headEnd/>
            <a:tailEnd/>
          </a:ln>
        </p:spPr>
        <p:txBody>
          <a:bodyPr/>
          <a:lstStyle/>
          <a:p>
            <a:pPr marL="349250" indent="-349250">
              <a:spcAft>
                <a:spcPts val="1200"/>
              </a:spcAft>
              <a:buFontTx/>
              <a:buBlip>
                <a:blip r:embed="rId2"/>
              </a:buBlip>
              <a:defRPr/>
            </a:pPr>
            <a:r>
              <a:rPr lang="en-US" sz="1800" dirty="0">
                <a:solidFill>
                  <a:srgbClr val="404040"/>
                </a:solidFill>
                <a:latin typeface="+mj-lt"/>
              </a:rPr>
              <a:t>Adapt the Scrum framework to fit within your company’s project initiation process and process closure process </a:t>
            </a:r>
          </a:p>
          <a:p>
            <a:pPr marL="349250" indent="-349250">
              <a:spcAft>
                <a:spcPts val="1200"/>
              </a:spcAft>
              <a:buFontTx/>
              <a:buBlip>
                <a:blip r:embed="rId2"/>
              </a:buBlip>
              <a:defRPr/>
            </a:pPr>
            <a:r>
              <a:rPr lang="en-US" sz="1800" dirty="0">
                <a:solidFill>
                  <a:srgbClr val="404040"/>
                </a:solidFill>
                <a:latin typeface="+mj-lt"/>
              </a:rPr>
              <a:t>Scrum is based on dedicated team members.  Allocating members across projects and other work disruptions (e.g. production support) will disrupt the effective application of sprints </a:t>
            </a:r>
          </a:p>
          <a:p>
            <a:pPr marL="349250" indent="-349250">
              <a:spcAft>
                <a:spcPts val="1200"/>
              </a:spcAft>
              <a:buBlip>
                <a:blip r:embed="rId2"/>
              </a:buBlip>
              <a:defRPr/>
            </a:pPr>
            <a:r>
              <a:rPr lang="en-US" sz="1800" dirty="0">
                <a:solidFill>
                  <a:srgbClr val="404040"/>
                </a:solidFill>
                <a:latin typeface="+mj-lt"/>
              </a:rPr>
              <a:t>Many organizations have activities outside of the Scrum process that still need to be addressed, such as integration with ITIL processes</a:t>
            </a:r>
          </a:p>
          <a:p>
            <a:pPr marL="349250" indent="-349250">
              <a:spcAft>
                <a:spcPts val="1200"/>
              </a:spcAft>
              <a:buBlip>
                <a:blip r:embed="rId2"/>
              </a:buBlip>
              <a:defRPr/>
            </a:pPr>
            <a:r>
              <a:rPr lang="en-US" sz="1800" dirty="0">
                <a:solidFill>
                  <a:srgbClr val="404040"/>
                </a:solidFill>
                <a:latin typeface="+mj-lt"/>
              </a:rPr>
              <a:t>Prior to an official release of the product, but after the code has been considered “done”, an additional sprint may be needed at the end to officially launch the product (solution) into a production environment</a:t>
            </a:r>
          </a:p>
          <a:p>
            <a:pPr marL="349250" indent="-349250">
              <a:spcAft>
                <a:spcPts val="600"/>
              </a:spcAft>
              <a:buBlip>
                <a:blip r:embed="rId2"/>
              </a:buBlip>
              <a:defRPr/>
            </a:pPr>
            <a:r>
              <a:rPr lang="en-US" sz="1800" i="1" dirty="0">
                <a:solidFill>
                  <a:srgbClr val="404040"/>
                </a:solidFill>
                <a:latin typeface="+mj-lt"/>
              </a:rPr>
              <a:t>A PMBOK-based framework and Scrum can coincide</a:t>
            </a:r>
          </a:p>
          <a:p>
            <a:pPr marL="806450" lvl="1" indent="-349250">
              <a:spcAft>
                <a:spcPts val="600"/>
              </a:spcAft>
              <a:buBlip>
                <a:blip r:embed="rId2"/>
              </a:buBlip>
              <a:defRPr/>
            </a:pPr>
            <a:endParaRPr lang="en-US" dirty="0">
              <a:solidFill>
                <a:srgbClr val="404040"/>
              </a:solidFill>
              <a:latin typeface="+mj-lt"/>
            </a:endParaRPr>
          </a:p>
          <a:p>
            <a:pPr marL="806450" lvl="1" indent="-349250">
              <a:spcAft>
                <a:spcPts val="600"/>
              </a:spcAft>
              <a:buBlip>
                <a:blip r:embed="rId2"/>
              </a:buBlip>
              <a:defRPr/>
            </a:pPr>
            <a:endParaRPr lang="en-US" dirty="0">
              <a:solidFill>
                <a:srgbClr val="404040"/>
              </a:solidFill>
              <a:latin typeface="+mj-lt"/>
            </a:endParaRPr>
          </a:p>
          <a:p>
            <a:pPr marL="349250" indent="-349250">
              <a:spcAft>
                <a:spcPts val="600"/>
              </a:spcAft>
              <a:buBlip>
                <a:blip r:embed="rId2"/>
              </a:buBlip>
              <a:defRPr/>
            </a:pPr>
            <a:endParaRPr lang="en-US" dirty="0">
              <a:solidFill>
                <a:srgbClr val="404040"/>
              </a:solidFill>
              <a:latin typeface="+mj-lt"/>
            </a:endParaRPr>
          </a:p>
          <a:p>
            <a:pPr marL="349250" indent="-349250">
              <a:spcAft>
                <a:spcPts val="600"/>
              </a:spcAft>
              <a:buBlip>
                <a:blip r:embed="rId2"/>
              </a:buBlip>
              <a:defRPr/>
            </a:pPr>
            <a:endParaRPr lang="en-US" dirty="0">
              <a:solidFill>
                <a:srgbClr val="404040"/>
              </a:solidFill>
              <a:latin typeface="+mj-lt"/>
            </a:endParaRPr>
          </a:p>
          <a:p>
            <a:pPr marL="349250" indent="-349250">
              <a:spcAft>
                <a:spcPts val="600"/>
              </a:spcAft>
              <a:buFontTx/>
              <a:buBlip>
                <a:blip r:embed="rId2"/>
              </a:buBlip>
              <a:defRPr/>
            </a:pPr>
            <a:endParaRPr lang="en-US" sz="1600" dirty="0">
              <a:solidFill>
                <a:srgbClr val="404040"/>
              </a:solidFill>
              <a:latin typeface="+mj-lt"/>
            </a:endParaRPr>
          </a:p>
          <a:p>
            <a:pPr marL="342900" indent="-342900" eaLnBrk="1" hangingPunct="1">
              <a:spcBef>
                <a:spcPct val="20000"/>
              </a:spcBef>
              <a:defRPr/>
            </a:pPr>
            <a:endParaRPr lang="en-US" sz="3200" kern="0" dirty="0">
              <a:solidFill>
                <a:srgbClr val="404040"/>
              </a:solidFill>
              <a:latin typeface="+mj-lt"/>
              <a:ea typeface="+mn-ea"/>
              <a:cs typeface="Arial" pitchFamily="34" charset="0"/>
            </a:endParaRPr>
          </a:p>
          <a:p>
            <a:pPr marL="342900" indent="-342900" eaLnBrk="1" hangingPunct="1">
              <a:spcBef>
                <a:spcPct val="20000"/>
              </a:spcBef>
              <a:defRPr/>
            </a:pPr>
            <a:endParaRPr lang="en-US" sz="3200" kern="0" dirty="0">
              <a:solidFill>
                <a:srgbClr val="404040"/>
              </a:solidFill>
              <a:latin typeface="+mj-lt"/>
              <a:ea typeface="+mn-ea"/>
              <a:cs typeface="Arial" pitchFamily="34" charset="0"/>
            </a:endParaRPr>
          </a:p>
          <a:p>
            <a:pPr marL="342900" indent="-342900" eaLnBrk="1" hangingPunct="1">
              <a:spcBef>
                <a:spcPct val="20000"/>
              </a:spcBef>
              <a:defRPr/>
            </a:pPr>
            <a:endParaRPr lang="en-US" sz="3200" dirty="0">
              <a:solidFill>
                <a:srgbClr val="404040"/>
              </a:solidFill>
              <a:latin typeface="+mj-lt"/>
              <a:ea typeface="+mn-ea"/>
            </a:endParaRPr>
          </a:p>
        </p:txBody>
      </p:sp>
      <p:sp>
        <p:nvSpPr>
          <p:cNvPr id="7" name="Rectangle 6"/>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Key Points to the Adapted Process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C43975-E634-433E-9716-F50772C23234}"/>
              </a:ext>
            </a:extLst>
          </p:cNvPr>
          <p:cNvSpPr>
            <a:spLocks noGrp="1"/>
          </p:cNvSpPr>
          <p:nvPr>
            <p:ph type="sldNum" sz="quarter" idx="10"/>
          </p:nvPr>
        </p:nvSpPr>
        <p:spPr/>
        <p:txBody>
          <a:bodyPr/>
          <a:lstStyle/>
          <a:p>
            <a:pPr>
              <a:defRPr/>
            </a:pPr>
            <a:r>
              <a:rPr lang="en-US"/>
              <a:t>p </a:t>
            </a:r>
            <a:fld id="{EFBBEAFA-5BAE-4481-820D-CA41672CCE95}" type="slidenum">
              <a:rPr lang="en-US" smtClean="0"/>
              <a:pPr>
                <a:defRPr/>
              </a:pPr>
              <a:t>34</a:t>
            </a:fld>
            <a:endParaRPr lang="en-US" dirty="0"/>
          </a:p>
        </p:txBody>
      </p:sp>
      <p:pic>
        <p:nvPicPr>
          <p:cNvPr id="6" name="Picture 5">
            <a:extLst>
              <a:ext uri="{FF2B5EF4-FFF2-40B4-BE49-F238E27FC236}">
                <a16:creationId xmlns:a16="http://schemas.microsoft.com/office/drawing/2014/main" id="{723D400F-8AFF-49A4-B821-A4D7AA5022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06500"/>
            <a:ext cx="9144000" cy="4445000"/>
          </a:xfrm>
          <a:prstGeom prst="rect">
            <a:avLst/>
          </a:prstGeom>
        </p:spPr>
      </p:pic>
    </p:spTree>
    <p:extLst>
      <p:ext uri="{BB962C8B-B14F-4D97-AF65-F5344CB8AC3E}">
        <p14:creationId xmlns:p14="http://schemas.microsoft.com/office/powerpoint/2010/main" val="887475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C43975-E634-433E-9716-F50772C23234}"/>
              </a:ext>
            </a:extLst>
          </p:cNvPr>
          <p:cNvSpPr>
            <a:spLocks noGrp="1"/>
          </p:cNvSpPr>
          <p:nvPr>
            <p:ph type="sldNum" sz="quarter" idx="10"/>
          </p:nvPr>
        </p:nvSpPr>
        <p:spPr/>
        <p:txBody>
          <a:bodyPr/>
          <a:lstStyle/>
          <a:p>
            <a:pPr>
              <a:defRPr/>
            </a:pPr>
            <a:r>
              <a:rPr lang="en-US"/>
              <a:t>p </a:t>
            </a:r>
            <a:fld id="{EFBBEAFA-5BAE-4481-820D-CA41672CCE95}" type="slidenum">
              <a:rPr lang="en-US" smtClean="0"/>
              <a:pPr>
                <a:defRPr/>
              </a:pPr>
              <a:t>35</a:t>
            </a:fld>
            <a:endParaRPr lang="en-US" dirty="0"/>
          </a:p>
        </p:txBody>
      </p:sp>
      <p:sp>
        <p:nvSpPr>
          <p:cNvPr id="3" name="TextBox 2">
            <a:extLst>
              <a:ext uri="{FF2B5EF4-FFF2-40B4-BE49-F238E27FC236}">
                <a16:creationId xmlns:a16="http://schemas.microsoft.com/office/drawing/2014/main" id="{3A82F24D-3E30-460A-BF79-CA533EB0C560}"/>
              </a:ext>
            </a:extLst>
          </p:cNvPr>
          <p:cNvSpPr txBox="1"/>
          <p:nvPr/>
        </p:nvSpPr>
        <p:spPr>
          <a:xfrm>
            <a:off x="419726" y="989354"/>
            <a:ext cx="8589364" cy="5262979"/>
          </a:xfrm>
          <a:prstGeom prst="rect">
            <a:avLst/>
          </a:prstGeom>
          <a:noFill/>
        </p:spPr>
        <p:txBody>
          <a:bodyPr wrap="square" rtlCol="0">
            <a:spAutoFit/>
          </a:bodyPr>
          <a:lstStyle/>
          <a:p>
            <a:pPr marL="349250" indent="-349250">
              <a:buBlip>
                <a:blip r:embed="rId2"/>
              </a:buBlip>
              <a:defRPr/>
            </a:pPr>
            <a:r>
              <a:rPr lang="en-US" dirty="0" err="1">
                <a:solidFill>
                  <a:srgbClr val="404040"/>
                </a:solidFill>
                <a:latin typeface="+mj-lt"/>
              </a:rPr>
              <a:t>Pradeesh</a:t>
            </a:r>
            <a:r>
              <a:rPr lang="en-US" dirty="0">
                <a:solidFill>
                  <a:srgbClr val="404040"/>
                </a:solidFill>
                <a:latin typeface="+mj-lt"/>
              </a:rPr>
              <a:t> – Build on the Agile that we currently do</a:t>
            </a:r>
          </a:p>
          <a:p>
            <a:pPr marL="349250" indent="-349250">
              <a:buBlip>
                <a:blip r:embed="rId2"/>
              </a:buBlip>
              <a:defRPr/>
            </a:pPr>
            <a:r>
              <a:rPr lang="en-US" dirty="0">
                <a:solidFill>
                  <a:srgbClr val="404040"/>
                </a:solidFill>
                <a:latin typeface="+mj-lt"/>
              </a:rPr>
              <a:t>Russ – Repeatable Efficient Process</a:t>
            </a:r>
          </a:p>
          <a:p>
            <a:pPr marL="349250" indent="-349250">
              <a:buBlip>
                <a:blip r:embed="rId2"/>
              </a:buBlip>
              <a:defRPr/>
            </a:pPr>
            <a:r>
              <a:rPr lang="en-US" dirty="0">
                <a:solidFill>
                  <a:srgbClr val="404040"/>
                </a:solidFill>
                <a:latin typeface="+mj-lt"/>
              </a:rPr>
              <a:t>Viktor – All of BADS are on Same Page with Agile</a:t>
            </a:r>
          </a:p>
          <a:p>
            <a:pPr marL="349250" indent="-349250">
              <a:buBlip>
                <a:blip r:embed="rId2"/>
              </a:buBlip>
              <a:defRPr/>
            </a:pPr>
            <a:r>
              <a:rPr lang="en-US" dirty="0">
                <a:solidFill>
                  <a:srgbClr val="404040"/>
                </a:solidFill>
                <a:latin typeface="+mj-lt"/>
              </a:rPr>
              <a:t>Dan – Common Approach for BADS team</a:t>
            </a:r>
          </a:p>
          <a:p>
            <a:pPr marL="349250" indent="-349250">
              <a:buBlip>
                <a:blip r:embed="rId2"/>
              </a:buBlip>
              <a:defRPr/>
            </a:pPr>
            <a:r>
              <a:rPr lang="en-US" dirty="0">
                <a:solidFill>
                  <a:srgbClr val="404040"/>
                </a:solidFill>
                <a:latin typeface="+mj-lt"/>
              </a:rPr>
              <a:t>Dan – Instill some rigor and discipline into our process</a:t>
            </a:r>
          </a:p>
          <a:p>
            <a:pPr marL="349250" indent="-349250">
              <a:buBlip>
                <a:blip r:embed="rId2"/>
              </a:buBlip>
              <a:defRPr/>
            </a:pPr>
            <a:r>
              <a:rPr lang="en-US" dirty="0">
                <a:solidFill>
                  <a:srgbClr val="404040"/>
                </a:solidFill>
                <a:latin typeface="+mj-lt"/>
              </a:rPr>
              <a:t>Spencer – Customers feel an improvement</a:t>
            </a:r>
          </a:p>
          <a:p>
            <a:pPr marL="349250" indent="-349250">
              <a:buBlip>
                <a:blip r:embed="rId2"/>
              </a:buBlip>
              <a:defRPr/>
            </a:pPr>
            <a:r>
              <a:rPr lang="en-US" dirty="0">
                <a:solidFill>
                  <a:srgbClr val="404040"/>
                </a:solidFill>
                <a:latin typeface="+mj-lt"/>
              </a:rPr>
              <a:t>Spencer – Business Solutions and other teams begin to adopt Agile processes</a:t>
            </a:r>
          </a:p>
          <a:p>
            <a:pPr marL="349250" indent="-349250">
              <a:buBlip>
                <a:blip r:embed="rId2"/>
              </a:buBlip>
              <a:defRPr/>
            </a:pPr>
            <a:r>
              <a:rPr lang="en-US" dirty="0">
                <a:solidFill>
                  <a:srgbClr val="404040"/>
                </a:solidFill>
                <a:latin typeface="+mj-lt"/>
              </a:rPr>
              <a:t>Gayle – Understand the foundation </a:t>
            </a:r>
          </a:p>
          <a:p>
            <a:pPr marL="349250" indent="-349250">
              <a:buBlip>
                <a:blip r:embed="rId2"/>
              </a:buBlip>
              <a:defRPr/>
            </a:pPr>
            <a:r>
              <a:rPr lang="en-US" dirty="0">
                <a:solidFill>
                  <a:srgbClr val="404040"/>
                </a:solidFill>
                <a:latin typeface="+mj-lt"/>
              </a:rPr>
              <a:t>Gayle – Setting expectations with customers more effectively</a:t>
            </a:r>
          </a:p>
          <a:p>
            <a:pPr marL="349250" indent="-349250">
              <a:buBlip>
                <a:blip r:embed="rId2"/>
              </a:buBlip>
              <a:defRPr/>
            </a:pPr>
            <a:r>
              <a:rPr lang="en-US" dirty="0">
                <a:solidFill>
                  <a:srgbClr val="404040"/>
                </a:solidFill>
                <a:latin typeface="+mj-lt"/>
              </a:rPr>
              <a:t>John – Better Understanding of Agile</a:t>
            </a:r>
          </a:p>
          <a:p>
            <a:pPr marL="349250" indent="-349250">
              <a:buBlip>
                <a:blip r:embed="rId2"/>
              </a:buBlip>
              <a:defRPr/>
            </a:pPr>
            <a:r>
              <a:rPr lang="en-US" dirty="0">
                <a:solidFill>
                  <a:srgbClr val="404040"/>
                </a:solidFill>
                <a:latin typeface="+mj-lt"/>
              </a:rPr>
              <a:t>Rajesh – Common Workflow</a:t>
            </a:r>
          </a:p>
          <a:p>
            <a:pPr marL="349250" indent="-349250">
              <a:buBlip>
                <a:blip r:embed="rId2"/>
              </a:buBlip>
              <a:defRPr/>
            </a:pPr>
            <a:r>
              <a:rPr lang="en-US" dirty="0" err="1">
                <a:solidFill>
                  <a:srgbClr val="404040"/>
                </a:solidFill>
                <a:latin typeface="+mj-lt"/>
              </a:rPr>
              <a:t>Anitha</a:t>
            </a:r>
            <a:r>
              <a:rPr lang="en-US" dirty="0">
                <a:solidFill>
                  <a:srgbClr val="404040"/>
                </a:solidFill>
                <a:latin typeface="+mj-lt"/>
              </a:rPr>
              <a:t> – Become an expert on Agile and Tools</a:t>
            </a:r>
            <a:endParaRPr lang="en-US" sz="1800" dirty="0">
              <a:solidFill>
                <a:srgbClr val="404040"/>
              </a:solidFill>
              <a:latin typeface="+mj-lt"/>
            </a:endParaRPr>
          </a:p>
        </p:txBody>
      </p:sp>
      <p:sp>
        <p:nvSpPr>
          <p:cNvPr id="5" name="TextBox 4">
            <a:extLst>
              <a:ext uri="{FF2B5EF4-FFF2-40B4-BE49-F238E27FC236}">
                <a16:creationId xmlns:a16="http://schemas.microsoft.com/office/drawing/2014/main" id="{5B83964B-37A6-4751-944A-B13F439DA69A}"/>
              </a:ext>
            </a:extLst>
          </p:cNvPr>
          <p:cNvSpPr txBox="1"/>
          <p:nvPr/>
        </p:nvSpPr>
        <p:spPr>
          <a:xfrm>
            <a:off x="5006719" y="314795"/>
            <a:ext cx="3792512" cy="369332"/>
          </a:xfrm>
          <a:prstGeom prst="rect">
            <a:avLst/>
          </a:prstGeom>
          <a:noFill/>
        </p:spPr>
        <p:txBody>
          <a:bodyPr wrap="square" rtlCol="0">
            <a:spAutoFit/>
          </a:bodyPr>
          <a:lstStyle/>
          <a:p>
            <a:pPr algn="r"/>
            <a:r>
              <a:rPr lang="en-US" sz="1800" b="1" dirty="0">
                <a:solidFill>
                  <a:srgbClr val="B50043"/>
                </a:solidFill>
              </a:rPr>
              <a:t>Review What We Wanted</a:t>
            </a:r>
          </a:p>
        </p:txBody>
      </p:sp>
    </p:spTree>
    <p:extLst>
      <p:ext uri="{BB962C8B-B14F-4D97-AF65-F5344CB8AC3E}">
        <p14:creationId xmlns:p14="http://schemas.microsoft.com/office/powerpoint/2010/main" val="3485660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004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056" y="1102921"/>
            <a:ext cx="8626416" cy="4963887"/>
          </a:xfrm>
        </p:spPr>
        <p:txBody>
          <a:bodyPr>
            <a:normAutofit fontScale="40000" lnSpcReduction="20000"/>
          </a:bodyPr>
          <a:lstStyle/>
          <a:p>
            <a:pPr marL="349250" indent="-349250">
              <a:spcAft>
                <a:spcPts val="600"/>
              </a:spcAft>
              <a:buBlip>
                <a:blip r:embed="rId3"/>
              </a:buBlip>
              <a:defRPr/>
            </a:pPr>
            <a:r>
              <a:rPr lang="en-US" sz="5100" dirty="0">
                <a:latin typeface="Arial Narrow" pitchFamily="34" charset="0"/>
              </a:rPr>
              <a:t>Prioritized delivery</a:t>
            </a:r>
          </a:p>
          <a:p>
            <a:pPr marL="633413" lvl="2" indent="-349250">
              <a:spcAft>
                <a:spcPts val="600"/>
              </a:spcAft>
              <a:buBlip>
                <a:blip r:embed="rId3"/>
              </a:buBlip>
              <a:defRPr/>
            </a:pPr>
            <a:r>
              <a:rPr lang="en-US" sz="3400" dirty="0">
                <a:latin typeface="Arial Narrow" pitchFamily="34" charset="0"/>
              </a:rPr>
              <a:t>Features are sequenced by business value/priority</a:t>
            </a:r>
          </a:p>
          <a:p>
            <a:pPr marL="349250" indent="-349250">
              <a:spcAft>
                <a:spcPts val="600"/>
              </a:spcAft>
              <a:buBlip>
                <a:blip r:embed="rId3"/>
              </a:buBlip>
              <a:defRPr/>
            </a:pPr>
            <a:r>
              <a:rPr lang="en-US" sz="5100" dirty="0">
                <a:latin typeface="Arial Narrow" pitchFamily="34" charset="0"/>
              </a:rPr>
              <a:t>Non-prescriptive on practices performed during a sprint</a:t>
            </a:r>
          </a:p>
          <a:p>
            <a:pPr marL="633413" lvl="2" indent="-349250">
              <a:spcAft>
                <a:spcPts val="600"/>
              </a:spcAft>
              <a:buBlip>
                <a:blip r:embed="rId3"/>
              </a:buBlip>
              <a:defRPr/>
            </a:pPr>
            <a:r>
              <a:rPr lang="en-US" sz="3400" dirty="0">
                <a:latin typeface="Arial Narrow" pitchFamily="34" charset="0"/>
              </a:rPr>
              <a:t>It is a framework – not instructions</a:t>
            </a:r>
          </a:p>
          <a:p>
            <a:pPr marL="349250" indent="-349250">
              <a:spcAft>
                <a:spcPts val="600"/>
              </a:spcAft>
              <a:buBlip>
                <a:blip r:embed="rId3"/>
              </a:buBlip>
              <a:defRPr/>
            </a:pPr>
            <a:r>
              <a:rPr lang="en-US" sz="5100" dirty="0">
                <a:latin typeface="Arial Narrow" pitchFamily="34" charset="0"/>
              </a:rPr>
              <a:t>Demonstrated success across the software industry</a:t>
            </a:r>
          </a:p>
          <a:p>
            <a:pPr marL="633413" lvl="2" indent="-349250">
              <a:spcAft>
                <a:spcPts val="600"/>
              </a:spcAft>
              <a:buBlip>
                <a:blip r:embed="rId3"/>
              </a:buBlip>
              <a:defRPr/>
            </a:pPr>
            <a:r>
              <a:rPr lang="en-US" sz="3400" dirty="0">
                <a:latin typeface="Arial Narrow" pitchFamily="34" charset="0"/>
              </a:rPr>
              <a:t>Scrum has been successful in multiple environments</a:t>
            </a:r>
          </a:p>
          <a:p>
            <a:pPr marL="349250" indent="-349250">
              <a:spcAft>
                <a:spcPts val="600"/>
              </a:spcAft>
              <a:buBlip>
                <a:blip r:embed="rId3"/>
              </a:buBlip>
              <a:defRPr/>
            </a:pPr>
            <a:r>
              <a:rPr lang="en-US" sz="5100" dirty="0">
                <a:latin typeface="Arial Narrow" pitchFamily="34" charset="0"/>
              </a:rPr>
              <a:t>Transparency</a:t>
            </a:r>
          </a:p>
          <a:p>
            <a:pPr marL="633413" lvl="2" indent="-349250">
              <a:spcAft>
                <a:spcPts val="600"/>
              </a:spcAft>
              <a:buBlip>
                <a:blip r:embed="rId3"/>
              </a:buBlip>
              <a:defRPr/>
            </a:pPr>
            <a:r>
              <a:rPr lang="en-US" sz="3400" dirty="0">
                <a:latin typeface="Arial Narrow" pitchFamily="34" charset="0"/>
              </a:rPr>
              <a:t>The daily meetings and artifacts expose problems early and often</a:t>
            </a:r>
          </a:p>
          <a:p>
            <a:pPr marL="349250" indent="-349250">
              <a:spcAft>
                <a:spcPts val="600"/>
              </a:spcAft>
              <a:buBlip>
                <a:blip r:embed="rId3"/>
              </a:buBlip>
              <a:defRPr/>
            </a:pPr>
            <a:r>
              <a:rPr lang="en-US" sz="5100" dirty="0">
                <a:latin typeface="Arial Narrow" pitchFamily="34" charset="0"/>
              </a:rPr>
              <a:t>Team accountability </a:t>
            </a:r>
          </a:p>
          <a:p>
            <a:pPr marL="633413" lvl="2" indent="-349250">
              <a:spcAft>
                <a:spcPts val="600"/>
              </a:spcAft>
              <a:buBlip>
                <a:blip r:embed="rId3"/>
              </a:buBlip>
              <a:defRPr/>
            </a:pPr>
            <a:r>
              <a:rPr lang="en-US" sz="3400" dirty="0">
                <a:latin typeface="Arial Narrow" pitchFamily="34" charset="0"/>
              </a:rPr>
              <a:t>Teams commit to the work that will be done during the sprint</a:t>
            </a:r>
          </a:p>
          <a:p>
            <a:pPr marL="349250" lvl="1" indent="-349250">
              <a:spcAft>
                <a:spcPts val="600"/>
              </a:spcAft>
              <a:buBlip>
                <a:blip r:embed="rId3"/>
              </a:buBlip>
              <a:defRPr/>
            </a:pPr>
            <a:r>
              <a:rPr lang="en-US" sz="5000" b="1" dirty="0">
                <a:latin typeface="Arial Narrow" pitchFamily="34" charset="0"/>
              </a:rPr>
              <a:t>Personal Commitment</a:t>
            </a:r>
          </a:p>
          <a:p>
            <a:pPr marL="633413" lvl="2" indent="-349250">
              <a:spcAft>
                <a:spcPts val="600"/>
              </a:spcAft>
              <a:buBlip>
                <a:blip r:embed="rId3"/>
              </a:buBlip>
              <a:defRPr/>
            </a:pPr>
            <a:r>
              <a:rPr lang="en-US" sz="3500" dirty="0">
                <a:latin typeface="Arial Narrow" pitchFamily="34" charset="0"/>
              </a:rPr>
              <a:t>If not me, then who? </a:t>
            </a:r>
          </a:p>
          <a:p>
            <a:pPr marL="349250" indent="-349250">
              <a:spcAft>
                <a:spcPts val="600"/>
              </a:spcAft>
              <a:buBlip>
                <a:blip r:embed="rId3"/>
              </a:buBlip>
              <a:defRPr/>
            </a:pPr>
            <a:r>
              <a:rPr lang="en-US" sz="5100" dirty="0">
                <a:latin typeface="Arial Narrow" pitchFamily="34" charset="0"/>
              </a:rPr>
              <a:t>Continuous delivery</a:t>
            </a:r>
          </a:p>
          <a:p>
            <a:pPr marL="633413" lvl="2" indent="-349250">
              <a:spcAft>
                <a:spcPts val="600"/>
              </a:spcAft>
              <a:buBlip>
                <a:blip r:embed="rId3"/>
              </a:buBlip>
              <a:defRPr/>
            </a:pPr>
            <a:r>
              <a:rPr lang="en-US" sz="3400" dirty="0">
                <a:latin typeface="Arial Narrow" pitchFamily="34" charset="0"/>
              </a:rPr>
              <a:t>Scrum delivers product features continuously</a:t>
            </a:r>
          </a:p>
          <a:p>
            <a:pPr fontAlgn="ctr"/>
            <a:endParaRPr lang="en-US" sz="3400" i="1" dirty="0">
              <a:latin typeface="Arial Narrow" pitchFamily="34" charset="0"/>
            </a:endParaRPr>
          </a:p>
          <a:p>
            <a:pPr lvl="1" fontAlgn="ctr"/>
            <a:endParaRPr lang="en-US" sz="1000" dirty="0">
              <a:latin typeface="Arial Narrow" pitchFamily="34" charset="0"/>
            </a:endParaRPr>
          </a:p>
          <a:p>
            <a:pPr fontAlgn="ctr"/>
            <a:endParaRPr lang="en-US" dirty="0"/>
          </a:p>
        </p:txBody>
      </p:sp>
      <p:sp>
        <p:nvSpPr>
          <p:cNvPr id="5" name="Rectangle 4"/>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Scrum Strengths</a:t>
            </a:r>
          </a:p>
        </p:txBody>
      </p:sp>
      <p:sp>
        <p:nvSpPr>
          <p:cNvPr id="6"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dirty="0">
                <a:solidFill>
                  <a:srgbClr val="404040"/>
                </a:solidFill>
              </a:rPr>
              <a:t>p </a:t>
            </a:r>
            <a:fld id="{879E57E1-125D-4EB7-BAD1-C42C2C2D0C65}" type="slidenum">
              <a:rPr lang="en-US" sz="1000" smtClean="0">
                <a:solidFill>
                  <a:srgbClr val="404040"/>
                </a:solidFill>
              </a:rPr>
              <a:pPr algn="r"/>
              <a:t>4</a:t>
            </a:fld>
            <a:endParaRPr lang="en-US" sz="1000" dirty="0">
              <a:solidFill>
                <a:srgbClr val="404040"/>
              </a:solidFill>
            </a:endParaRPr>
          </a:p>
        </p:txBody>
      </p:sp>
      <p:sp>
        <p:nvSpPr>
          <p:cNvPr id="7"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Tree>
    <p:extLst>
      <p:ext uri="{BB962C8B-B14F-4D97-AF65-F5344CB8AC3E}">
        <p14:creationId xmlns:p14="http://schemas.microsoft.com/office/powerpoint/2010/main" val="1879844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Scrum Process Flow</a:t>
            </a:r>
          </a:p>
        </p:txBody>
      </p:sp>
      <p:sp>
        <p:nvSpPr>
          <p:cNvPr id="32"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dirty="0">
                <a:solidFill>
                  <a:srgbClr val="404040"/>
                </a:solidFill>
              </a:rPr>
              <a:t>p </a:t>
            </a:r>
            <a:fld id="{879E57E1-125D-4EB7-BAD1-C42C2C2D0C65}" type="slidenum">
              <a:rPr lang="en-US" sz="1000" smtClean="0">
                <a:solidFill>
                  <a:srgbClr val="404040"/>
                </a:solidFill>
              </a:rPr>
              <a:pPr algn="r"/>
              <a:t>5</a:t>
            </a:fld>
            <a:endParaRPr lang="en-US" sz="1000" dirty="0">
              <a:solidFill>
                <a:srgbClr val="404040"/>
              </a:solidFill>
            </a:endParaRPr>
          </a:p>
        </p:txBody>
      </p:sp>
      <p:sp>
        <p:nvSpPr>
          <p:cNvPr id="33"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pic>
        <p:nvPicPr>
          <p:cNvPr id="34" name="Picture 33">
            <a:extLst>
              <a:ext uri="{FF2B5EF4-FFF2-40B4-BE49-F238E27FC236}">
                <a16:creationId xmlns:a16="http://schemas.microsoft.com/office/drawing/2014/main" id="{FAB1CE34-039E-4C1B-98A6-D0DA9D786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49" y="772851"/>
            <a:ext cx="8152789" cy="5442419"/>
          </a:xfrm>
          <a:prstGeom prst="rect">
            <a:avLst/>
          </a:prstGeom>
        </p:spPr>
      </p:pic>
      <p:sp>
        <p:nvSpPr>
          <p:cNvPr id="35" name="TextBox 34">
            <a:extLst>
              <a:ext uri="{FF2B5EF4-FFF2-40B4-BE49-F238E27FC236}">
                <a16:creationId xmlns:a16="http://schemas.microsoft.com/office/drawing/2014/main" id="{073978E6-B5EF-467D-8361-87A05A311DE7}"/>
              </a:ext>
            </a:extLst>
          </p:cNvPr>
          <p:cNvSpPr txBox="1"/>
          <p:nvPr/>
        </p:nvSpPr>
        <p:spPr>
          <a:xfrm>
            <a:off x="3454400" y="5830957"/>
            <a:ext cx="3595756" cy="215444"/>
          </a:xfrm>
          <a:prstGeom prst="rect">
            <a:avLst/>
          </a:prstGeom>
          <a:noFill/>
        </p:spPr>
        <p:txBody>
          <a:bodyPr wrap="square" rtlCol="0">
            <a:spAutoFit/>
          </a:bodyPr>
          <a:lstStyle/>
          <a:p>
            <a:r>
              <a:rPr lang="en-US" sz="800" dirty="0"/>
              <a:t>http://www.etechpulse.com/2015/02/agile-scrum-process-sdlc.html</a:t>
            </a:r>
          </a:p>
        </p:txBody>
      </p:sp>
    </p:spTree>
    <p:extLst>
      <p:ext uri="{BB962C8B-B14F-4D97-AF65-F5344CB8AC3E}">
        <p14:creationId xmlns:p14="http://schemas.microsoft.com/office/powerpoint/2010/main" val="29519137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Scrum Roles and Responsibilities</a:t>
            </a:r>
          </a:p>
        </p:txBody>
      </p:sp>
      <p:sp>
        <p:nvSpPr>
          <p:cNvPr id="8" name="TextBox 7"/>
          <p:cNvSpPr txBox="1">
            <a:spLocks noChangeArrowheads="1"/>
          </p:cNvSpPr>
          <p:nvPr/>
        </p:nvSpPr>
        <p:spPr bwMode="auto">
          <a:xfrm>
            <a:off x="4708479" y="1285785"/>
            <a:ext cx="4324304" cy="1527614"/>
          </a:xfrm>
          <a:prstGeom prst="rect">
            <a:avLst/>
          </a:prstGeom>
          <a:noFill/>
          <a:ln w="9525">
            <a:noFill/>
            <a:miter lim="800000"/>
            <a:headEnd/>
            <a:tailEnd/>
          </a:ln>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pPr algn="ctr" eaLnBrk="0" hangingPunct="0">
              <a:spcAft>
                <a:spcPts val="500"/>
              </a:spcAft>
              <a:defRPr/>
            </a:pPr>
            <a:r>
              <a:rPr lang="en-US" sz="2000" b="1" dirty="0">
                <a:solidFill>
                  <a:srgbClr val="B50043"/>
                </a:solidFill>
              </a:rPr>
              <a:t>Scrum defines three key roles</a:t>
            </a:r>
          </a:p>
          <a:p>
            <a:pPr marL="806450" lvl="1" indent="-349250" eaLnBrk="0" hangingPunct="0">
              <a:spcAft>
                <a:spcPts val="500"/>
              </a:spcAft>
              <a:buFontTx/>
              <a:buBlip>
                <a:blip r:embed="rId3"/>
              </a:buBlip>
              <a:defRPr/>
            </a:pPr>
            <a:r>
              <a:rPr lang="en-US" sz="1800" dirty="0">
                <a:solidFill>
                  <a:srgbClr val="000000"/>
                </a:solidFill>
              </a:rPr>
              <a:t>Product Owner</a:t>
            </a:r>
          </a:p>
          <a:p>
            <a:pPr marL="806450" lvl="1" indent="-349250" eaLnBrk="0" hangingPunct="0">
              <a:spcAft>
                <a:spcPts val="500"/>
              </a:spcAft>
              <a:buFontTx/>
              <a:buBlip>
                <a:blip r:embed="rId3"/>
              </a:buBlip>
              <a:defRPr/>
            </a:pPr>
            <a:r>
              <a:rPr lang="en-US" sz="1800" dirty="0">
                <a:solidFill>
                  <a:srgbClr val="000000"/>
                </a:solidFill>
              </a:rPr>
              <a:t>Scrum Master</a:t>
            </a:r>
          </a:p>
          <a:p>
            <a:pPr marL="806450" lvl="1" indent="-349250" eaLnBrk="0" hangingPunct="0">
              <a:spcAft>
                <a:spcPts val="500"/>
              </a:spcAft>
              <a:buFontTx/>
              <a:buBlip>
                <a:blip r:embed="rId3"/>
              </a:buBlip>
              <a:defRPr/>
            </a:pPr>
            <a:r>
              <a:rPr lang="en-US" sz="1800" dirty="0">
                <a:solidFill>
                  <a:srgbClr val="000000"/>
                </a:solidFill>
              </a:rPr>
              <a:t>Development Team</a:t>
            </a:r>
            <a:endParaRPr lang="en-US" sz="2400" dirty="0">
              <a:solidFill>
                <a:srgbClr val="000000"/>
              </a:solidFill>
            </a:endParaRPr>
          </a:p>
          <a:p>
            <a:pPr eaLnBrk="0" hangingPunct="0">
              <a:spcAft>
                <a:spcPts val="500"/>
              </a:spcAft>
              <a:defRPr/>
            </a:pPr>
            <a:endParaRPr lang="en-US" sz="1600"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371500798"/>
              </p:ext>
            </p:extLst>
          </p:nvPr>
        </p:nvGraphicFramePr>
        <p:xfrm>
          <a:off x="138511" y="3374413"/>
          <a:ext cx="8855364" cy="2645387"/>
        </p:xfrm>
        <a:graphic>
          <a:graphicData uri="http://schemas.openxmlformats.org/drawingml/2006/table">
            <a:tbl>
              <a:tblPr firstRow="1">
                <a:tableStyleId>{5940675A-B579-460E-94D1-54222C63F5DA}</a:tableStyleId>
              </a:tblPr>
              <a:tblGrid>
                <a:gridCol w="2951788">
                  <a:extLst>
                    <a:ext uri="{9D8B030D-6E8A-4147-A177-3AD203B41FA5}">
                      <a16:colId xmlns:a16="http://schemas.microsoft.com/office/drawing/2014/main" val="20000"/>
                    </a:ext>
                  </a:extLst>
                </a:gridCol>
                <a:gridCol w="2951788">
                  <a:extLst>
                    <a:ext uri="{9D8B030D-6E8A-4147-A177-3AD203B41FA5}">
                      <a16:colId xmlns:a16="http://schemas.microsoft.com/office/drawing/2014/main" val="20001"/>
                    </a:ext>
                  </a:extLst>
                </a:gridCol>
                <a:gridCol w="2951788">
                  <a:extLst>
                    <a:ext uri="{9D8B030D-6E8A-4147-A177-3AD203B41FA5}">
                      <a16:colId xmlns:a16="http://schemas.microsoft.com/office/drawing/2014/main" val="20002"/>
                    </a:ext>
                  </a:extLst>
                </a:gridCol>
              </a:tblGrid>
              <a:tr h="345462">
                <a:tc>
                  <a:txBody>
                    <a:bodyPr/>
                    <a:lstStyle/>
                    <a:p>
                      <a:pPr algn="ctr"/>
                      <a:r>
                        <a:rPr lang="en-US" sz="1600" b="1" dirty="0">
                          <a:solidFill>
                            <a:schemeClr val="bg1"/>
                          </a:solidFill>
                        </a:rPr>
                        <a:t>Product Owner</a:t>
                      </a:r>
                    </a:p>
                  </a:txBody>
                  <a:tcPr anchor="ctr">
                    <a:solidFill>
                      <a:srgbClr val="B50043"/>
                    </a:solidFill>
                  </a:tcPr>
                </a:tc>
                <a:tc>
                  <a:txBody>
                    <a:bodyPr/>
                    <a:lstStyle/>
                    <a:p>
                      <a:pPr algn="ctr"/>
                      <a:r>
                        <a:rPr lang="en-US" sz="1600" b="1" dirty="0">
                          <a:solidFill>
                            <a:schemeClr val="bg1"/>
                          </a:solidFill>
                        </a:rPr>
                        <a:t>Scrum Master</a:t>
                      </a:r>
                    </a:p>
                  </a:txBody>
                  <a:tcPr anchor="ctr">
                    <a:solidFill>
                      <a:srgbClr val="B50043"/>
                    </a:solidFill>
                  </a:tcPr>
                </a:tc>
                <a:tc>
                  <a:txBody>
                    <a:bodyPr/>
                    <a:lstStyle/>
                    <a:p>
                      <a:pPr algn="ctr"/>
                      <a:r>
                        <a:rPr lang="en-US" sz="1600" b="1" dirty="0">
                          <a:solidFill>
                            <a:schemeClr val="bg1"/>
                          </a:solidFill>
                        </a:rPr>
                        <a:t>Development Team</a:t>
                      </a:r>
                    </a:p>
                  </a:txBody>
                  <a:tcPr anchor="ctr">
                    <a:solidFill>
                      <a:srgbClr val="B50043"/>
                    </a:solidFill>
                  </a:tcPr>
                </a:tc>
                <a:extLst>
                  <a:ext uri="{0D108BD9-81ED-4DB2-BD59-A6C34878D82A}">
                    <a16:rowId xmlns:a16="http://schemas.microsoft.com/office/drawing/2014/main" val="10000"/>
                  </a:ext>
                </a:extLst>
              </a:tr>
              <a:tr h="2299925">
                <a:tc>
                  <a:txBody>
                    <a:bodyPr/>
                    <a:lstStyle/>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a:ln>
                            <a:noFill/>
                          </a:ln>
                          <a:effectLst/>
                          <a:uLnTx/>
                          <a:uFillTx/>
                        </a:rPr>
                        <a:t>One person, not a committee</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a:ln>
                            <a:noFill/>
                          </a:ln>
                          <a:effectLst/>
                          <a:uLnTx/>
                          <a:uFillTx/>
                        </a:rPr>
                        <a:t>Has authority to make decisions on behalf of the organization</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a:ln>
                            <a:noFill/>
                          </a:ln>
                          <a:effectLst/>
                          <a:uLnTx/>
                          <a:uFillTx/>
                        </a:rPr>
                        <a:t>Understands the product and business direction</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a:ln>
                            <a:noFill/>
                          </a:ln>
                          <a:effectLst/>
                          <a:uLnTx/>
                          <a:uFillTx/>
                        </a:rPr>
                        <a:t>Defines the features of the product</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a:ln>
                            <a:noFill/>
                          </a:ln>
                          <a:effectLst/>
                          <a:uLnTx/>
                          <a:uFillTx/>
                        </a:rPr>
                        <a:t>Manages and prioritizes features and the product backlog</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a:ln>
                            <a:noFill/>
                          </a:ln>
                          <a:effectLst/>
                          <a:uLnTx/>
                          <a:uFillTx/>
                        </a:rPr>
                        <a:t>Accepts or rejects work results</a:t>
                      </a:r>
                    </a:p>
                    <a:p>
                      <a:endParaRPr lang="en-US" sz="1200" dirty="0"/>
                    </a:p>
                  </a:txBody>
                  <a:tcPr/>
                </a:tc>
                <a:tc>
                  <a:txBody>
                    <a:bodyPr/>
                    <a:lstStyle/>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a:ln>
                            <a:noFill/>
                          </a:ln>
                          <a:effectLst/>
                          <a:uLnTx/>
                          <a:uFillTx/>
                        </a:rPr>
                        <a:t>One person, not a committee</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a:ln>
                            <a:noFill/>
                          </a:ln>
                          <a:effectLst/>
                          <a:uLnTx/>
                          <a:uFillTx/>
                        </a:rPr>
                        <a:t>Ensures the team is fully functional and productive</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a:ln>
                            <a:noFill/>
                          </a:ln>
                          <a:effectLst/>
                          <a:uLnTx/>
                          <a:uFillTx/>
                        </a:rPr>
                        <a:t>Ensures the team understands and follows the principles of Scrum</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a:ln>
                            <a:noFill/>
                          </a:ln>
                          <a:effectLst/>
                          <a:uLnTx/>
                          <a:uFillTx/>
                        </a:rPr>
                        <a:t>Removes impediments to the teams progress</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a:ln>
                            <a:noFill/>
                          </a:ln>
                          <a:effectLst/>
                          <a:uLnTx/>
                          <a:uFillTx/>
                        </a:rPr>
                        <a:t>Shields the team from outside interference</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a:ln>
                            <a:noFill/>
                          </a:ln>
                          <a:effectLst/>
                          <a:uLnTx/>
                          <a:uFillTx/>
                        </a:rPr>
                        <a:t>Facilitates Scrum events/meetings</a:t>
                      </a:r>
                    </a:p>
                    <a:p>
                      <a:pPr marL="91440" marR="0" lvl="0" indent="-91440" algn="l" defTabSz="914400" rtl="0" eaLnBrk="1" fontAlgn="base" latinLnBrk="0" hangingPunct="1">
                        <a:lnSpc>
                          <a:spcPct val="100000"/>
                        </a:lnSpc>
                        <a:spcBef>
                          <a:spcPct val="0"/>
                        </a:spcBef>
                        <a:spcAft>
                          <a:spcPts val="0"/>
                        </a:spcAft>
                        <a:buClrTx/>
                        <a:buSzTx/>
                        <a:buFont typeface="Arial" pitchFamily="34" charset="0"/>
                        <a:buChar char="•"/>
                        <a:tabLst/>
                        <a:defRPr/>
                      </a:pPr>
                      <a:r>
                        <a:rPr kumimoji="0" lang="en-US" sz="1200" u="none" strike="noStrike" kern="1200" cap="none" spc="0" normalizeH="0" baseline="0" noProof="0" dirty="0">
                          <a:ln>
                            <a:noFill/>
                          </a:ln>
                          <a:effectLst/>
                          <a:uLnTx/>
                          <a:uFillTx/>
                        </a:rPr>
                        <a:t>Promotes Scrum within the organization</a:t>
                      </a:r>
                    </a:p>
                  </a:txBody>
                  <a:tcPr/>
                </a:tc>
                <a:tc>
                  <a:txBody>
                    <a:bodyPr/>
                    <a:lstStyle/>
                    <a:p>
                      <a:pPr marL="91440" marR="0" lvl="1" indent="-91440" algn="l" defTabSz="914400" rtl="0" eaLnBrk="0" fontAlgn="auto" latinLnBrk="0" hangingPunct="0">
                        <a:lnSpc>
                          <a:spcPct val="100000"/>
                        </a:lnSpc>
                        <a:spcBef>
                          <a:spcPts val="0"/>
                        </a:spcBef>
                        <a:spcAft>
                          <a:spcPts val="0"/>
                        </a:spcAft>
                        <a:buClrTx/>
                        <a:buSzTx/>
                        <a:buFont typeface="Arial" pitchFamily="34" charset="0"/>
                        <a:buChar char="•"/>
                        <a:tabLst/>
                        <a:defRPr/>
                      </a:pPr>
                      <a:r>
                        <a:rPr lang="en-US" sz="1200" dirty="0"/>
                        <a:t>Typically made up of 3 to 9 individuals</a:t>
                      </a:r>
                    </a:p>
                    <a:p>
                      <a:pPr marL="91440" marR="0" lvl="1" indent="-91440" algn="l" defTabSz="914400" rtl="0" eaLnBrk="0" fontAlgn="auto" latinLnBrk="0" hangingPunct="0">
                        <a:lnSpc>
                          <a:spcPct val="100000"/>
                        </a:lnSpc>
                        <a:spcBef>
                          <a:spcPts val="0"/>
                        </a:spcBef>
                        <a:spcAft>
                          <a:spcPts val="0"/>
                        </a:spcAft>
                        <a:buClrTx/>
                        <a:buSzTx/>
                        <a:buFont typeface="Arial" pitchFamily="34" charset="0"/>
                        <a:buChar char="•"/>
                        <a:tabLst/>
                        <a:defRPr/>
                      </a:pPr>
                      <a:r>
                        <a:rPr lang="en-US" sz="1200" dirty="0"/>
                        <a:t>Cross-functional… No titles or specialized areas of responsibility.  There may be specific skill sets, but the team is ultimately responsible for delivering incremental functionality</a:t>
                      </a:r>
                    </a:p>
                    <a:p>
                      <a:pPr marL="91440" lvl="1" indent="-91440" eaLnBrk="0" hangingPunct="0">
                        <a:spcAft>
                          <a:spcPts val="0"/>
                        </a:spcAft>
                        <a:buFont typeface="Arial" pitchFamily="34" charset="0"/>
                        <a:buChar char="•"/>
                        <a:defRPr/>
                      </a:pPr>
                      <a:r>
                        <a:rPr lang="en-US" sz="1200" dirty="0"/>
                        <a:t>Self-organizing - Team decides how to break up and distribute the work</a:t>
                      </a:r>
                    </a:p>
                    <a:p>
                      <a:pPr marL="91440" marR="0" lvl="1" indent="-91440" algn="l" defTabSz="914400" rtl="0" eaLnBrk="0" fontAlgn="auto" latinLnBrk="0" hangingPunct="0">
                        <a:lnSpc>
                          <a:spcPct val="100000"/>
                        </a:lnSpc>
                        <a:spcBef>
                          <a:spcPts val="0"/>
                        </a:spcBef>
                        <a:spcAft>
                          <a:spcPts val="0"/>
                        </a:spcAft>
                        <a:buClrTx/>
                        <a:buSzTx/>
                        <a:buFont typeface="Arial" pitchFamily="34" charset="0"/>
                        <a:buChar char="•"/>
                        <a:tabLst/>
                        <a:defRPr/>
                      </a:pPr>
                      <a:r>
                        <a:rPr lang="en-US" sz="1200" dirty="0"/>
                        <a:t>Estimates amount of product backlog that can be delivered in a sprint</a:t>
                      </a:r>
                    </a:p>
                    <a:p>
                      <a:pPr marL="91440" lvl="1" indent="-91440" eaLnBrk="0" hangingPunct="0">
                        <a:spcAft>
                          <a:spcPts val="0"/>
                        </a:spcAft>
                        <a:buFont typeface="Arial" pitchFamily="34" charset="0"/>
                        <a:buChar char="•"/>
                        <a:defRPr/>
                      </a:pPr>
                      <a:r>
                        <a:rPr lang="en-US" sz="1200" dirty="0"/>
                        <a:t>Demonstrates work results to the Product Owner</a:t>
                      </a:r>
                      <a:endParaRPr lang="en-US" sz="1200" dirty="0">
                        <a:solidFill>
                          <a:srgbClr val="000000"/>
                        </a:solidFill>
                      </a:endParaRPr>
                    </a:p>
                  </a:txBody>
                  <a:tcPr/>
                </a:tc>
                <a:extLst>
                  <a:ext uri="{0D108BD9-81ED-4DB2-BD59-A6C34878D82A}">
                    <a16:rowId xmlns:a16="http://schemas.microsoft.com/office/drawing/2014/main" val="10001"/>
                  </a:ext>
                </a:extLst>
              </a:tr>
            </a:tbl>
          </a:graphicData>
        </a:graphic>
      </p:graphicFrame>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925" y="778673"/>
            <a:ext cx="4263781" cy="254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dirty="0">
                <a:solidFill>
                  <a:srgbClr val="404040"/>
                </a:solidFill>
              </a:rPr>
              <a:t>p </a:t>
            </a:r>
            <a:fld id="{879E57E1-125D-4EB7-BAD1-C42C2C2D0C65}" type="slidenum">
              <a:rPr lang="en-US" sz="1000" smtClean="0">
                <a:solidFill>
                  <a:srgbClr val="404040"/>
                </a:solidFill>
              </a:rPr>
              <a:pPr algn="r"/>
              <a:t>6</a:t>
            </a:fld>
            <a:endParaRPr lang="en-US" sz="1000" dirty="0">
              <a:solidFill>
                <a:srgbClr val="404040"/>
              </a:solidFill>
            </a:endParaRPr>
          </a:p>
        </p:txBody>
      </p:sp>
      <p:sp>
        <p:nvSpPr>
          <p:cNvPr id="9"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Tree>
    <p:extLst>
      <p:ext uri="{BB962C8B-B14F-4D97-AF65-F5344CB8AC3E}">
        <p14:creationId xmlns:p14="http://schemas.microsoft.com/office/powerpoint/2010/main" val="162048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2" name="Rectangle 4"/>
          <p:cNvSpPr>
            <a:spLocks noGrp="1" noChangeArrowheads="1"/>
          </p:cNvSpPr>
          <p:nvPr>
            <p:ph type="body" idx="1"/>
          </p:nvPr>
        </p:nvSpPr>
        <p:spPr>
          <a:xfrm>
            <a:off x="4634409" y="1019983"/>
            <a:ext cx="4370849" cy="2705856"/>
          </a:xfrm>
        </p:spPr>
        <p:txBody>
          <a:bodyPr/>
          <a:lstStyle/>
          <a:p>
            <a:pPr algn="ctr"/>
            <a:r>
              <a:rPr lang="en-US" sz="1800" dirty="0">
                <a:solidFill>
                  <a:srgbClr val="B70B3B"/>
                </a:solidFill>
              </a:rPr>
              <a:t>Product Owner Challenges</a:t>
            </a:r>
            <a:endParaRPr lang="en-US" dirty="0"/>
          </a:p>
          <a:p>
            <a:pPr>
              <a:buFont typeface="Arial" pitchFamily="34" charset="0"/>
              <a:buChar char="•"/>
            </a:pPr>
            <a:r>
              <a:rPr lang="en-US" sz="1400" dirty="0"/>
              <a:t>Resisting the temptation to "manage" the team. </a:t>
            </a:r>
          </a:p>
          <a:p>
            <a:pPr>
              <a:buFont typeface="Arial" pitchFamily="34" charset="0"/>
              <a:buChar char="•"/>
            </a:pPr>
            <a:r>
              <a:rPr lang="en-US" sz="1400" dirty="0"/>
              <a:t>Resisting the temptation to add more important work after a sprint is already in progress. </a:t>
            </a:r>
          </a:p>
          <a:p>
            <a:pPr>
              <a:buFont typeface="Arial" pitchFamily="34" charset="0"/>
              <a:buChar char="•"/>
            </a:pPr>
            <a:r>
              <a:rPr lang="en-US" sz="1400" dirty="0"/>
              <a:t>Being willing to make hard choices during the Planning Meeting. </a:t>
            </a:r>
          </a:p>
          <a:p>
            <a:pPr>
              <a:buFont typeface="Arial" pitchFamily="34" charset="0"/>
              <a:buChar char="•"/>
            </a:pPr>
            <a:r>
              <a:rPr lang="en-US" sz="1400" dirty="0"/>
              <a:t>Balancing the interests of competing stakeholders.</a:t>
            </a:r>
            <a:endParaRPr lang="fr-CA" sz="1400" dirty="0"/>
          </a:p>
        </p:txBody>
      </p:sp>
      <p:sp>
        <p:nvSpPr>
          <p:cNvPr id="5" name="Rectangle 4"/>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Scrum’s Challenges</a:t>
            </a:r>
          </a:p>
        </p:txBody>
      </p:sp>
      <p:sp>
        <p:nvSpPr>
          <p:cNvPr id="7" name="Rectangle 4"/>
          <p:cNvSpPr txBox="1">
            <a:spLocks noChangeArrowheads="1"/>
          </p:cNvSpPr>
          <p:nvPr/>
        </p:nvSpPr>
        <p:spPr bwMode="auto">
          <a:xfrm>
            <a:off x="4634409" y="3967898"/>
            <a:ext cx="4626591" cy="18713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defRPr sz="1600" b="1">
                <a:solidFill>
                  <a:srgbClr val="404040"/>
                </a:solidFill>
                <a:latin typeface="+mn-lt"/>
                <a:ea typeface="+mn-ea"/>
                <a:cs typeface="ヒラギノ角ゴ Pro W3"/>
              </a:defRPr>
            </a:lvl1pPr>
            <a:lvl2pPr marL="400050" indent="-168275" algn="l" rtl="0" eaLnBrk="0" fontAlgn="base" hangingPunct="0">
              <a:spcBef>
                <a:spcPct val="20000"/>
              </a:spcBef>
              <a:spcAft>
                <a:spcPct val="0"/>
              </a:spcAft>
              <a:buChar char="–"/>
              <a:defRPr sz="1400">
                <a:solidFill>
                  <a:srgbClr val="404040"/>
                </a:solidFill>
                <a:latin typeface="+mn-lt"/>
                <a:ea typeface="+mn-ea"/>
                <a:cs typeface="ヒラギノ角ゴ Pro W3"/>
              </a:defRPr>
            </a:lvl2pPr>
            <a:lvl3pPr marL="627063" indent="-112713" algn="l" rtl="0" eaLnBrk="0" fontAlgn="base" hangingPunct="0">
              <a:spcBef>
                <a:spcPct val="20000"/>
              </a:spcBef>
              <a:spcAft>
                <a:spcPct val="0"/>
              </a:spcAft>
              <a:buChar char="•"/>
              <a:defRPr sz="1400">
                <a:solidFill>
                  <a:srgbClr val="404040"/>
                </a:solidFill>
                <a:latin typeface="+mn-lt"/>
                <a:ea typeface="+mn-ea"/>
                <a:cs typeface="ヒラギノ角ゴ Pro W3"/>
              </a:defRPr>
            </a:lvl3pPr>
            <a:lvl4pPr marL="914400" indent="-173038" algn="l" rtl="0" eaLnBrk="0" fontAlgn="base" hangingPunct="0">
              <a:spcBef>
                <a:spcPct val="20000"/>
              </a:spcBef>
              <a:spcAft>
                <a:spcPct val="0"/>
              </a:spcAft>
              <a:buChar char="–"/>
              <a:defRPr sz="1400">
                <a:solidFill>
                  <a:srgbClr val="404040"/>
                </a:solidFill>
                <a:latin typeface="+mn-lt"/>
                <a:ea typeface="+mn-ea"/>
                <a:cs typeface="ヒラギノ角ゴ Pro W3"/>
              </a:defRPr>
            </a:lvl4pPr>
            <a:lvl5pPr marL="1144588" indent="-115888" algn="l" rtl="0" eaLnBrk="0" fontAlgn="base" hangingPunct="0">
              <a:spcBef>
                <a:spcPct val="20000"/>
              </a:spcBef>
              <a:spcAft>
                <a:spcPct val="0"/>
              </a:spcAft>
              <a:buChar char="»"/>
              <a:defRPr sz="1400">
                <a:solidFill>
                  <a:srgbClr val="404040"/>
                </a:solidFill>
                <a:latin typeface="+mn-lt"/>
                <a:ea typeface="+mn-ea"/>
                <a:cs typeface="ヒラギノ角ゴ Pro W3"/>
              </a:defRPr>
            </a:lvl5pPr>
            <a:lvl6pPr marL="1601788" indent="-115888" algn="l" rtl="0" fontAlgn="base">
              <a:spcBef>
                <a:spcPct val="20000"/>
              </a:spcBef>
              <a:spcAft>
                <a:spcPct val="0"/>
              </a:spcAft>
              <a:buChar char="»"/>
              <a:defRPr sz="1400">
                <a:solidFill>
                  <a:srgbClr val="404040"/>
                </a:solidFill>
                <a:latin typeface="+mn-lt"/>
                <a:ea typeface="+mn-ea"/>
              </a:defRPr>
            </a:lvl6pPr>
            <a:lvl7pPr marL="2058988" indent="-115888" algn="l" rtl="0" fontAlgn="base">
              <a:spcBef>
                <a:spcPct val="20000"/>
              </a:spcBef>
              <a:spcAft>
                <a:spcPct val="0"/>
              </a:spcAft>
              <a:buChar char="»"/>
              <a:defRPr sz="1400">
                <a:solidFill>
                  <a:srgbClr val="404040"/>
                </a:solidFill>
                <a:latin typeface="+mn-lt"/>
                <a:ea typeface="+mn-ea"/>
              </a:defRPr>
            </a:lvl7pPr>
            <a:lvl8pPr marL="2516188" indent="-115888" algn="l" rtl="0" fontAlgn="base">
              <a:spcBef>
                <a:spcPct val="20000"/>
              </a:spcBef>
              <a:spcAft>
                <a:spcPct val="0"/>
              </a:spcAft>
              <a:buChar char="»"/>
              <a:defRPr sz="1400">
                <a:solidFill>
                  <a:srgbClr val="404040"/>
                </a:solidFill>
                <a:latin typeface="+mn-lt"/>
                <a:ea typeface="+mn-ea"/>
              </a:defRPr>
            </a:lvl8pPr>
            <a:lvl9pPr marL="2973388" indent="-115888" algn="l" rtl="0" fontAlgn="base">
              <a:spcBef>
                <a:spcPct val="20000"/>
              </a:spcBef>
              <a:spcAft>
                <a:spcPct val="0"/>
              </a:spcAft>
              <a:buChar char="»"/>
              <a:defRPr sz="1400">
                <a:solidFill>
                  <a:srgbClr val="404040"/>
                </a:solidFill>
                <a:latin typeface="+mn-lt"/>
                <a:ea typeface="+mn-ea"/>
              </a:defRPr>
            </a:lvl9pPr>
          </a:lstStyle>
          <a:p>
            <a:pPr algn="ctr"/>
            <a:r>
              <a:rPr lang="en-US" sz="1800" dirty="0">
                <a:solidFill>
                  <a:srgbClr val="B70B3B"/>
                </a:solidFill>
              </a:rPr>
              <a:t>Scrum Master Challenges</a:t>
            </a:r>
          </a:p>
          <a:p>
            <a:pPr>
              <a:lnSpc>
                <a:spcPct val="90000"/>
              </a:lnSpc>
              <a:buFont typeface="Arial" pitchFamily="34" charset="0"/>
              <a:buChar char="•"/>
            </a:pPr>
            <a:r>
              <a:rPr lang="en-US" sz="1400" dirty="0"/>
              <a:t>Resisting assigning work to team members. </a:t>
            </a:r>
          </a:p>
          <a:p>
            <a:pPr>
              <a:lnSpc>
                <a:spcPct val="90000"/>
              </a:lnSpc>
              <a:buFont typeface="Arial" pitchFamily="34" charset="0"/>
              <a:buChar char="•"/>
            </a:pPr>
            <a:r>
              <a:rPr lang="en-US" sz="1400" dirty="0"/>
              <a:t>Resisting the need to make the decision. </a:t>
            </a:r>
          </a:p>
          <a:p>
            <a:pPr>
              <a:lnSpc>
                <a:spcPct val="90000"/>
              </a:lnSpc>
              <a:buFont typeface="Arial" pitchFamily="34" charset="0"/>
              <a:buChar char="•"/>
            </a:pPr>
            <a:r>
              <a:rPr lang="en-US" sz="1400" dirty="0"/>
              <a:t>Reminding everyone of the Scrum rules.</a:t>
            </a:r>
          </a:p>
          <a:p>
            <a:pPr>
              <a:lnSpc>
                <a:spcPct val="90000"/>
              </a:lnSpc>
              <a:buFont typeface="Arial" pitchFamily="34" charset="0"/>
              <a:buChar char="•"/>
            </a:pPr>
            <a:r>
              <a:rPr lang="en-US" sz="1400" dirty="0"/>
              <a:t>Resisting the temptation to tradeoff quality in the face of pressure</a:t>
            </a:r>
          </a:p>
          <a:p>
            <a:pPr>
              <a:lnSpc>
                <a:spcPct val="90000"/>
              </a:lnSpc>
              <a:buFont typeface="Times" pitchFamily="18" charset="0"/>
              <a:buNone/>
            </a:pP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09" y="1019983"/>
            <a:ext cx="4394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039" y="5604352"/>
            <a:ext cx="2524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dirty="0">
                <a:solidFill>
                  <a:srgbClr val="404040"/>
                </a:solidFill>
              </a:rPr>
              <a:t>p </a:t>
            </a:r>
            <a:fld id="{879E57E1-125D-4EB7-BAD1-C42C2C2D0C65}" type="slidenum">
              <a:rPr lang="en-US" sz="1000" smtClean="0">
                <a:solidFill>
                  <a:srgbClr val="404040"/>
                </a:solidFill>
              </a:rPr>
              <a:pPr algn="r"/>
              <a:t>7</a:t>
            </a:fld>
            <a:endParaRPr lang="en-US" sz="1000" dirty="0">
              <a:solidFill>
                <a:srgbClr val="404040"/>
              </a:solidFill>
            </a:endParaRPr>
          </a:p>
        </p:txBody>
      </p:sp>
      <p:sp>
        <p:nvSpPr>
          <p:cNvPr id="11"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Tree>
    <p:extLst>
      <p:ext uri="{BB962C8B-B14F-4D97-AF65-F5344CB8AC3E}">
        <p14:creationId xmlns:p14="http://schemas.microsoft.com/office/powerpoint/2010/main" val="327149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158664086"/>
              </p:ext>
            </p:extLst>
          </p:nvPr>
        </p:nvGraphicFramePr>
        <p:xfrm>
          <a:off x="382599" y="994332"/>
          <a:ext cx="8368145" cy="4835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a:spLocks noChangeArrowheads="1"/>
          </p:cNvSpPr>
          <p:nvPr/>
        </p:nvSpPr>
        <p:spPr bwMode="auto">
          <a:xfrm>
            <a:off x="3478213" y="312738"/>
            <a:ext cx="5360987" cy="369332"/>
          </a:xfrm>
          <a:prstGeom prst="rect">
            <a:avLst/>
          </a:prstGeom>
          <a:noFill/>
          <a:ln w="9525">
            <a:noFill/>
            <a:miter lim="800000"/>
            <a:headEnd/>
            <a:tailEnd/>
          </a:ln>
        </p:spPr>
        <p:txBody>
          <a:bodyPr>
            <a:spAutoFit/>
          </a:bodyPr>
          <a:lstStyle/>
          <a:p>
            <a:pPr algn="r" eaLnBrk="0" hangingPunct="0"/>
            <a:r>
              <a:rPr lang="en-US" sz="1800" b="1" dirty="0">
                <a:solidFill>
                  <a:srgbClr val="B50043"/>
                </a:solidFill>
              </a:rPr>
              <a:t>Scrum Adapted to Common Process</a:t>
            </a:r>
          </a:p>
        </p:txBody>
      </p:sp>
      <p:sp>
        <p:nvSpPr>
          <p:cNvPr id="7"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dirty="0">
                <a:solidFill>
                  <a:srgbClr val="404040"/>
                </a:solidFill>
              </a:rPr>
              <a:t>p </a:t>
            </a:r>
            <a:fld id="{879E57E1-125D-4EB7-BAD1-C42C2C2D0C65}" type="slidenum">
              <a:rPr lang="en-US" sz="1000" smtClean="0">
                <a:solidFill>
                  <a:srgbClr val="404040"/>
                </a:solidFill>
              </a:rPr>
              <a:pPr algn="r"/>
              <a:t>8</a:t>
            </a:fld>
            <a:endParaRPr lang="en-US" sz="1000" dirty="0">
              <a:solidFill>
                <a:srgbClr val="404040"/>
              </a:solidFill>
            </a:endParaRPr>
          </a:p>
        </p:txBody>
      </p:sp>
      <p:sp>
        <p:nvSpPr>
          <p:cNvPr id="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 name="Arrow: Curved Up 1">
            <a:extLst>
              <a:ext uri="{FF2B5EF4-FFF2-40B4-BE49-F238E27FC236}">
                <a16:creationId xmlns:a16="http://schemas.microsoft.com/office/drawing/2014/main" id="{60CDD8AA-9F59-450E-B997-342BE07B01A1}"/>
              </a:ext>
            </a:extLst>
          </p:cNvPr>
          <p:cNvSpPr/>
          <p:nvPr/>
        </p:nvSpPr>
        <p:spPr bwMode="auto">
          <a:xfrm rot="20798675" flipH="1">
            <a:off x="3937000" y="5295900"/>
            <a:ext cx="2032000" cy="1028700"/>
          </a:xfrm>
          <a:prstGeom prst="curvedUpArrow">
            <a:avLst>
              <a:gd name="adj1" fmla="val 25000"/>
              <a:gd name="adj2" fmla="val 53733"/>
              <a:gd name="adj3" fmla="val 25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ヒラギノ角ゴ Pro W3" charset="0"/>
              <a:cs typeface="ヒラギノ角ゴ Pro W3" charset="0"/>
            </a:endParaRPr>
          </a:p>
        </p:txBody>
      </p:sp>
    </p:spTree>
    <p:extLst>
      <p:ext uri="{BB962C8B-B14F-4D97-AF65-F5344CB8AC3E}">
        <p14:creationId xmlns:p14="http://schemas.microsoft.com/office/powerpoint/2010/main" val="1879844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dirty="0"/>
              <a:t>p </a:t>
            </a:r>
            <a:fld id="{517B4418-6512-4A32-A11D-7A7B1D4058A3}" type="slidenum">
              <a:rPr lang="en-US" smtClean="0"/>
              <a:pPr/>
              <a:t>9</a:t>
            </a:fld>
            <a:endParaRPr lang="en-US" dirty="0"/>
          </a:p>
        </p:txBody>
      </p:sp>
      <p:sp>
        <p:nvSpPr>
          <p:cNvPr id="14340" name="Line 7"/>
          <p:cNvSpPr>
            <a:spLocks noChangeShapeType="1"/>
          </p:cNvSpPr>
          <p:nvPr/>
        </p:nvSpPr>
        <p:spPr bwMode="auto">
          <a:xfrm>
            <a:off x="3454400" y="292100"/>
            <a:ext cx="0" cy="400050"/>
          </a:xfrm>
          <a:prstGeom prst="line">
            <a:avLst/>
          </a:prstGeom>
          <a:noFill/>
          <a:ln w="3175">
            <a:solidFill>
              <a:schemeClr val="bg2"/>
            </a:solidFill>
            <a:round/>
            <a:headEnd/>
            <a:tailEnd/>
          </a:ln>
        </p:spPr>
        <p:txBody>
          <a:bodyPr wrap="none" anchor="ctr"/>
          <a:lstStyle/>
          <a:p>
            <a:endParaRPr lang="en-US" dirty="0"/>
          </a:p>
        </p:txBody>
      </p:sp>
      <p:sp>
        <p:nvSpPr>
          <p:cNvPr id="8" name="Rectangle 3"/>
          <p:cNvSpPr txBox="1">
            <a:spLocks noChangeArrowheads="1"/>
          </p:cNvSpPr>
          <p:nvPr/>
        </p:nvSpPr>
        <p:spPr bwMode="auto">
          <a:xfrm>
            <a:off x="406800" y="1993786"/>
            <a:ext cx="8039100" cy="3578440"/>
          </a:xfrm>
          <a:prstGeom prst="rect">
            <a:avLst/>
          </a:prstGeom>
          <a:noFill/>
          <a:ln w="9525">
            <a:noFill/>
            <a:miter lim="800000"/>
            <a:headEnd/>
            <a:tailEnd/>
          </a:ln>
        </p:spPr>
        <p:txBody>
          <a:bodyPr/>
          <a:lstStyle/>
          <a:p>
            <a:pPr marL="349250" indent="-349250">
              <a:spcAft>
                <a:spcPts val="1200"/>
              </a:spcAft>
              <a:buFontTx/>
              <a:buBlip>
                <a:blip r:embed="rId2"/>
              </a:buBlip>
              <a:defRPr/>
            </a:pPr>
            <a:r>
              <a:rPr lang="en-US" sz="1800" dirty="0">
                <a:solidFill>
                  <a:srgbClr val="404040"/>
                </a:solidFill>
                <a:latin typeface="+mn-lt"/>
              </a:rPr>
              <a:t>Most companies require formal project selection and initiation processes</a:t>
            </a:r>
          </a:p>
          <a:p>
            <a:pPr marL="349250" indent="-349250">
              <a:spcAft>
                <a:spcPts val="600"/>
              </a:spcAft>
              <a:buBlip>
                <a:blip r:embed="rId2"/>
              </a:buBlip>
              <a:defRPr/>
            </a:pPr>
            <a:r>
              <a:rPr lang="en-US" sz="1800" dirty="0">
                <a:solidFill>
                  <a:srgbClr val="404040"/>
                </a:solidFill>
                <a:latin typeface="+mn-lt"/>
              </a:rPr>
              <a:t>Project charters and detailed scope statements can still coincide with Scrum (some do this within “Sprint 0”)</a:t>
            </a:r>
          </a:p>
          <a:p>
            <a:pPr marL="349250" indent="-349250">
              <a:spcAft>
                <a:spcPts val="600"/>
              </a:spcAft>
              <a:buBlip>
                <a:blip r:embed="rId2"/>
              </a:buBlip>
              <a:defRPr/>
            </a:pPr>
            <a:r>
              <a:rPr lang="en-US" sz="1800" dirty="0">
                <a:solidFill>
                  <a:srgbClr val="404040"/>
                </a:solidFill>
                <a:latin typeface="+mn-lt"/>
              </a:rPr>
              <a:t>Business requirements include everything from regulatory requirements to regulatory processes and deliverables that must be followed or completed</a:t>
            </a:r>
          </a:p>
          <a:p>
            <a:pPr marL="349250" indent="-349250">
              <a:spcAft>
                <a:spcPts val="600"/>
              </a:spcAft>
              <a:buBlip>
                <a:blip r:embed="rId2"/>
              </a:buBlip>
              <a:defRPr/>
            </a:pPr>
            <a:r>
              <a:rPr lang="en-US" sz="1800" dirty="0">
                <a:solidFill>
                  <a:srgbClr val="404040"/>
                </a:solidFill>
                <a:latin typeface="+mn-lt"/>
              </a:rPr>
              <a:t>Don’t forget quality/compliance requirements and the deliverables required for certain projects and industries</a:t>
            </a:r>
          </a:p>
          <a:p>
            <a:pPr marL="349250" indent="-349250">
              <a:spcAft>
                <a:spcPts val="600"/>
              </a:spcAft>
              <a:buBlip>
                <a:blip r:embed="rId2"/>
              </a:buBlip>
              <a:defRPr/>
            </a:pPr>
            <a:r>
              <a:rPr lang="en-US" sz="1800" dirty="0">
                <a:solidFill>
                  <a:srgbClr val="404040"/>
                </a:solidFill>
                <a:latin typeface="+mn-lt"/>
              </a:rPr>
              <a:t>Requirements formats, such as use case narratives, can be applied instead of user stories but still work for Scrum</a:t>
            </a:r>
          </a:p>
          <a:p>
            <a:pPr marL="349250" indent="-349250">
              <a:spcAft>
                <a:spcPts val="600"/>
              </a:spcAft>
              <a:buBlip>
                <a:blip r:embed="rId2"/>
              </a:buBlip>
              <a:defRPr/>
            </a:pPr>
            <a:endParaRPr lang="en-US" sz="2000" dirty="0">
              <a:solidFill>
                <a:srgbClr val="404040"/>
              </a:solidFill>
              <a:latin typeface="Arial Narrow" pitchFamily="34" charset="0"/>
            </a:endParaRPr>
          </a:p>
          <a:p>
            <a:pPr marL="349250" indent="-349250">
              <a:spcAft>
                <a:spcPts val="600"/>
              </a:spcAft>
              <a:buBlip>
                <a:blip r:embed="rId2"/>
              </a:buBlip>
              <a:defRPr/>
            </a:pPr>
            <a:endParaRPr lang="en-US" sz="2000" dirty="0">
              <a:solidFill>
                <a:srgbClr val="404040"/>
              </a:solidFill>
              <a:latin typeface="Arial Narrow" pitchFamily="34" charset="0"/>
            </a:endParaRPr>
          </a:p>
          <a:p>
            <a:pPr marL="349250" indent="-349250">
              <a:spcAft>
                <a:spcPts val="600"/>
              </a:spcAft>
              <a:buFontTx/>
              <a:buBlip>
                <a:blip r:embed="rId2"/>
              </a:buBlip>
              <a:defRPr/>
            </a:pPr>
            <a:endParaRPr lang="en-US" sz="1400" dirty="0">
              <a:solidFill>
                <a:srgbClr val="404040"/>
              </a:solidFill>
            </a:endParaRPr>
          </a:p>
          <a:p>
            <a:pPr marL="342900" indent="-342900" eaLnBrk="1" hangingPunct="1">
              <a:spcBef>
                <a:spcPct val="20000"/>
              </a:spcBef>
              <a:defRPr/>
            </a:pPr>
            <a:endParaRPr lang="en-US" sz="2800" kern="0" dirty="0">
              <a:solidFill>
                <a:srgbClr val="404040"/>
              </a:solidFill>
              <a:latin typeface="Arial" pitchFamily="34" charset="0"/>
              <a:ea typeface="+mn-ea"/>
              <a:cs typeface="Arial" pitchFamily="34" charset="0"/>
            </a:endParaRPr>
          </a:p>
          <a:p>
            <a:pPr marL="342900" indent="-342900" eaLnBrk="1" hangingPunct="1">
              <a:spcBef>
                <a:spcPct val="20000"/>
              </a:spcBef>
              <a:defRPr/>
            </a:pPr>
            <a:endParaRPr lang="en-US" sz="2800" kern="0" dirty="0">
              <a:solidFill>
                <a:srgbClr val="404040"/>
              </a:solidFill>
              <a:latin typeface="Arial" pitchFamily="34" charset="0"/>
              <a:ea typeface="+mn-ea"/>
              <a:cs typeface="Arial" pitchFamily="34" charset="0"/>
            </a:endParaRPr>
          </a:p>
          <a:p>
            <a:pPr marL="342900" indent="-342900" eaLnBrk="1" hangingPunct="1">
              <a:spcBef>
                <a:spcPct val="20000"/>
              </a:spcBef>
              <a:defRPr/>
            </a:pPr>
            <a:endParaRPr lang="en-US" sz="2800" dirty="0">
              <a:solidFill>
                <a:srgbClr val="404040"/>
              </a:solidFill>
              <a:ea typeface="+mn-ea"/>
            </a:endParaRPr>
          </a:p>
        </p:txBody>
      </p:sp>
      <p:sp>
        <p:nvSpPr>
          <p:cNvPr id="12" name="Rectangle 11"/>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Project Initiation and Kick-off</a:t>
            </a:r>
          </a:p>
        </p:txBody>
      </p:sp>
      <p:grpSp>
        <p:nvGrpSpPr>
          <p:cNvPr id="13" name="Group 12"/>
          <p:cNvGrpSpPr/>
          <p:nvPr/>
        </p:nvGrpSpPr>
        <p:grpSpPr>
          <a:xfrm>
            <a:off x="412697" y="1031954"/>
            <a:ext cx="1844832" cy="737933"/>
            <a:chOff x="49539" y="247531"/>
            <a:chExt cx="1844832" cy="737933"/>
          </a:xfrm>
          <a:scene3d>
            <a:camera prst="orthographicFront"/>
            <a:lightRig rig="flat" dir="t"/>
          </a:scene3d>
        </p:grpSpPr>
        <p:sp>
          <p:nvSpPr>
            <p:cNvPr id="26" name="Chevron 25"/>
            <p:cNvSpPr/>
            <p:nvPr/>
          </p:nvSpPr>
          <p:spPr>
            <a:xfrm>
              <a:off x="49539" y="247531"/>
              <a:ext cx="1844832" cy="737933"/>
            </a:xfrm>
            <a:prstGeom prst="chevron">
              <a:avLst/>
            </a:prstGeom>
            <a:sp3d prstMaterial="dkEdge">
              <a:bevelT w="8200" h="38100"/>
            </a:sp3d>
          </p:spPr>
          <p:style>
            <a:lnRef idx="0">
              <a:schemeClr val="lt1">
                <a:hueOff val="0"/>
                <a:satOff val="0"/>
                <a:lumOff val="0"/>
                <a:alphaOff val="0"/>
              </a:schemeClr>
            </a:lnRef>
            <a:fillRef idx="2">
              <a:schemeClr val="accent6">
                <a:shade val="80000"/>
                <a:hueOff val="0"/>
                <a:satOff val="0"/>
                <a:lumOff val="0"/>
                <a:alphaOff val="0"/>
              </a:schemeClr>
            </a:fillRef>
            <a:effectRef idx="1">
              <a:schemeClr val="accent6">
                <a:shade val="80000"/>
                <a:hueOff val="0"/>
                <a:satOff val="0"/>
                <a:lumOff val="0"/>
                <a:alphaOff val="0"/>
              </a:schemeClr>
            </a:effectRef>
            <a:fontRef idx="minor">
              <a:schemeClr val="dk1"/>
            </a:fontRef>
          </p:style>
        </p:sp>
        <p:sp>
          <p:nvSpPr>
            <p:cNvPr id="27" name="Chevron 4"/>
            <p:cNvSpPr/>
            <p:nvPr/>
          </p:nvSpPr>
          <p:spPr>
            <a:xfrm>
              <a:off x="418506" y="247531"/>
              <a:ext cx="1106899" cy="7379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a:solidFill>
                    <a:srgbClr val="404040"/>
                  </a:solidFill>
                </a:rPr>
                <a:t>Initiation</a:t>
              </a:r>
            </a:p>
          </p:txBody>
        </p:sp>
      </p:grpSp>
    </p:spTree>
  </p:cSld>
  <p:clrMapOvr>
    <a:masterClrMapping/>
  </p:clrMapOvr>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ヒラギノ角ゴ Pro W3"/>
      </a:majorFont>
      <a:minorFont>
        <a:latin typeface="Arial"/>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5425</TotalTime>
  <Words>2696</Words>
  <Application>Microsoft Office PowerPoint</Application>
  <PresentationFormat>On-screen Show (4:3)</PresentationFormat>
  <Paragraphs>444</Paragraphs>
  <Slides>36</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Arial Narrow</vt:lpstr>
      <vt:lpstr>Times</vt:lpstr>
      <vt:lpstr>ヒラギノ角ゴ Pro W3</vt:lpstr>
      <vt:lpstr>1_Blank Presentation</vt:lpstr>
      <vt:lpstr>Scrum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Tailfin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Teresa Johnston</dc:creator>
  <cp:lastModifiedBy>Ketchum, Nancy (CEI-Atlanta-CON)</cp:lastModifiedBy>
  <cp:revision>140</cp:revision>
  <cp:lastPrinted>2013-06-27T14:32:54Z</cp:lastPrinted>
  <dcterms:created xsi:type="dcterms:W3CDTF">2013-05-08T22:59:04Z</dcterms:created>
  <dcterms:modified xsi:type="dcterms:W3CDTF">2018-10-15T02:13:34Z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pdateToken">
    <vt:lpwstr>1</vt:lpwstr>
  </property>
  <property fmtid="{D5CDD505-2E9C-101B-9397-08002B2CF9AE}" pid="3" name="Offisync_UniqueId">
    <vt:lpwstr>1362</vt:lpwstr>
  </property>
  <property fmtid="{D5CDD505-2E9C-101B-9397-08002B2CF9AE}" pid="4" name="Jive_LatestUserAccountName">
    <vt:lpwstr>nketchum@sei.com</vt:lpwstr>
  </property>
  <property fmtid="{D5CDD505-2E9C-101B-9397-08002B2CF9AE}" pid="5" name="Offisync_ServerID">
    <vt:lpwstr>a870ff68-bd84-489a-be74-ebb975141355</vt:lpwstr>
  </property>
  <property fmtid="{D5CDD505-2E9C-101B-9397-08002B2CF9AE}" pid="6" name="Offisync_ProviderInitializationData">
    <vt:lpwstr>https://sysev.jiveon.com</vt:lpwstr>
  </property>
  <property fmtid="{D5CDD505-2E9C-101B-9397-08002B2CF9AE}" pid="7" name="Jive_VersionGuid">
    <vt:lpwstr>229dfb0f-73f8-4730-bff1-51dacab9070d</vt:lpwstr>
  </property>
  <property fmtid="{D5CDD505-2E9C-101B-9397-08002B2CF9AE}" pid="8" name="Jive_ModifiedButNotPublished">
    <vt:lpwstr>True</vt:lpwstr>
  </property>
</Properties>
</file>