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24" r:id="rId3"/>
    <p:sldId id="257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684">
          <p15:clr>
            <a:srgbClr val="A4A3A4"/>
          </p15:clr>
        </p15:guide>
        <p15:guide id="4" orient="horz" pos="1045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65A"/>
    <a:srgbClr val="404040"/>
    <a:srgbClr val="B70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50" y="72"/>
      </p:cViewPr>
      <p:guideLst>
        <p:guide orient="horz" pos="2160"/>
        <p:guide orient="horz" pos="350"/>
        <p:guide orient="horz" pos="684"/>
        <p:guide orient="horz" pos="10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9632F8-3F10-4BD4-8D4E-B722017F2E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4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EI1003_PPT_Temp_TitleSlide0901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2738"/>
            <a:ext cx="91455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962400"/>
            <a:ext cx="7772400" cy="1143000"/>
          </a:xfr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09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6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D4F740A8-6A6C-422D-B465-678177E0A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4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6CBCEAB3-D8A7-43B1-A05F-DCFCB94A1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A1C4AFCB-18F0-42E6-A4CC-B4C699B02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F3CE2F69-D000-4FA6-8A42-4310A167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CD56C3CB-58F3-4FFF-B86B-11BE4DC48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564F8EF5-DCE3-4CE4-AB8A-50E55D618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91F67A9F-F2AA-463B-BB8D-CF70D0F1A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5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B23E5779-65E2-4844-9845-AA2260E03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42DB7CBD-7491-4B8A-B6BF-DD62AD5E2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 </a:t>
            </a:r>
            <a:fld id="{D00E3BA5-2B6A-407B-ACD9-4F3A641AF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19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</a:defRPr>
            </a:lvl1pPr>
          </a:lstStyle>
          <a:p>
            <a:pPr>
              <a:defRPr/>
            </a:pPr>
            <a:r>
              <a:rPr lang="en-US"/>
              <a:t>p </a:t>
            </a:r>
            <a:fld id="{4ECEB735-870A-4211-A854-B5FEE56DA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11" descr="SEI1003_PPT_SlideHeaderFooter_0901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EI_Footer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6221413"/>
            <a:ext cx="8678863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B70B3B"/>
          </a:solidFill>
          <a:latin typeface="Arial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400050" indent="-168275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2pPr>
      <a:lvl3pPr marL="627063" indent="-11271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404040"/>
          </a:solidFill>
          <a:latin typeface="+mn-lt"/>
          <a:ea typeface="+mn-ea"/>
          <a:cs typeface="+mn-cs"/>
        </a:defRPr>
      </a:lvl3pPr>
      <a:lvl4pPr marL="914400" indent="-173038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404040"/>
          </a:solidFill>
          <a:latin typeface="+mn-lt"/>
          <a:ea typeface="+mn-ea"/>
          <a:cs typeface="+mn-cs"/>
        </a:defRPr>
      </a:lvl4pPr>
      <a:lvl5pPr marL="1144588" indent="-115888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5pPr>
      <a:lvl6pPr marL="16017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6pPr>
      <a:lvl7pPr marL="20589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7pPr>
      <a:lvl8pPr marL="25161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8pPr>
      <a:lvl9pPr marL="2973388" indent="-115888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40404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98925"/>
            <a:ext cx="7772400" cy="869950"/>
          </a:xfrm>
        </p:spPr>
        <p:txBody>
          <a:bodyPr/>
          <a:lstStyle/>
          <a:p>
            <a:pPr eaLnBrk="1" hangingPunct="1"/>
            <a:r>
              <a:rPr lang="en-US" sz="3200" dirty="0"/>
              <a:t>Welcome to BADS Team Agile 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3380-AF16-4177-8F06-AF45BA5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 in 30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9D5A-3223-4620-B11A-F11FC330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Where you are from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Part of town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What you want to get out of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35040-0BE3-4CA2-9165-2AEB544E4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 </a:t>
            </a:r>
            <a:fld id="{A1C4AFCB-18F0-42E6-A4CC-B4C699B02A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DC03C6-336B-4C02-AB4E-522CC82D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08196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 dirty="0">
                <a:solidFill>
                  <a:srgbClr val="404040"/>
                </a:solidFill>
              </a:rPr>
              <a:t>p </a:t>
            </a:r>
            <a:fld id="{FECDE8A2-6EE8-470F-B2B8-D3C5F69AF392}" type="slidenum">
              <a:rPr lang="en-US" sz="1000" smtClean="0">
                <a:solidFill>
                  <a:srgbClr val="404040"/>
                </a:solidFill>
              </a:rPr>
              <a:pPr/>
              <a:t>3</a:t>
            </a:fld>
            <a:endParaRPr lang="en-US" sz="1000" dirty="0">
              <a:solidFill>
                <a:srgbClr val="404040"/>
              </a:solidFill>
            </a:endParaRP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Introductions</a:t>
            </a: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6642-E35C-4C11-9837-F6BB9CE914A4}"/>
              </a:ext>
            </a:extLst>
          </p:cNvPr>
          <p:cNvSpPr txBox="1"/>
          <p:nvPr/>
        </p:nvSpPr>
        <p:spPr>
          <a:xfrm>
            <a:off x="1069145" y="1011870"/>
            <a:ext cx="6893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465A"/>
                </a:solidFill>
              </a:rPr>
              <a:t>Nancy Ketchum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F03A9-1736-4341-A17E-FC0BE110CBF8}"/>
              </a:ext>
            </a:extLst>
          </p:cNvPr>
          <p:cNvSpPr txBox="1"/>
          <p:nvPr/>
        </p:nvSpPr>
        <p:spPr>
          <a:xfrm>
            <a:off x="1069144" y="1772522"/>
            <a:ext cx="7693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BS Computer Science from College of Charleston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Software Engineer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Managed Software Engineers/Testers in Software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Entrepreneur in Light Manufacturing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PMP, CSM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Technical Project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Managed IT department including Development, Support, Infrastructure, Project &amp; Program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Mom of 2 boys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Live in Alpharetta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74DFF-A429-41C7-84EA-9011BCBC31E1}"/>
              </a:ext>
            </a:extLst>
          </p:cNvPr>
          <p:cNvSpPr txBox="1"/>
          <p:nvPr/>
        </p:nvSpPr>
        <p:spPr>
          <a:xfrm>
            <a:off x="2525152" y="5287774"/>
            <a:ext cx="647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Most people don’t plan to fail, they fail to plan.</a:t>
            </a:r>
          </a:p>
          <a:p>
            <a:r>
              <a:rPr lang="en-US" dirty="0"/>
              <a:t>					</a:t>
            </a:r>
            <a:r>
              <a:rPr lang="en-US" sz="1800" i="1" dirty="0"/>
              <a:t>John J. Beckley</a:t>
            </a: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1" charset="-128"/>
              </a:defRPr>
            </a:lvl9pPr>
          </a:lstStyle>
          <a:p>
            <a:r>
              <a:rPr lang="en-US" sz="1000">
                <a:solidFill>
                  <a:srgbClr val="404040"/>
                </a:solidFill>
              </a:rPr>
              <a:t>p </a:t>
            </a:r>
            <a:fld id="{7C041AFD-1380-458D-A80E-C9A9EC925471}" type="slidenum">
              <a:rPr lang="en-US" sz="1000" smtClean="0">
                <a:solidFill>
                  <a:srgbClr val="404040"/>
                </a:solidFill>
              </a:rPr>
              <a:pPr/>
              <a:t>4</a:t>
            </a:fld>
            <a:endParaRPr lang="en-US" sz="1000">
              <a:solidFill>
                <a:srgbClr val="404040"/>
              </a:solidFill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3478213" y="312738"/>
            <a:ext cx="53609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700" b="1" dirty="0">
                <a:solidFill>
                  <a:srgbClr val="B70B3B"/>
                </a:solidFill>
              </a:rPr>
              <a:t>Ground Rules</a:t>
            </a:r>
          </a:p>
        </p:txBody>
      </p:sp>
      <p:sp>
        <p:nvSpPr>
          <p:cNvPr id="6148" name="Line 7"/>
          <p:cNvSpPr>
            <a:spLocks noChangeShapeType="1"/>
          </p:cNvSpPr>
          <p:nvPr/>
        </p:nvSpPr>
        <p:spPr bwMode="auto">
          <a:xfrm>
            <a:off x="3454400" y="292100"/>
            <a:ext cx="0" cy="40005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D698F-F04C-41EB-BBBA-84A423CE37FD}"/>
              </a:ext>
            </a:extLst>
          </p:cNvPr>
          <p:cNvSpPr txBox="1"/>
          <p:nvPr/>
        </p:nvSpPr>
        <p:spPr>
          <a:xfrm>
            <a:off x="604911" y="1448972"/>
            <a:ext cx="7934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laptops or cell phones unless on 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put questions on “Parking Lot”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Participate in exercises</a:t>
            </a:r>
          </a:p>
        </p:txBody>
      </p:sp>
    </p:spTree>
    <p:extLst>
      <p:ext uri="{BB962C8B-B14F-4D97-AF65-F5344CB8AC3E}">
        <p14:creationId xmlns:p14="http://schemas.microsoft.com/office/powerpoint/2010/main" val="22842976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120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ヒラギノ角ゴ Pro W3</vt:lpstr>
      <vt:lpstr>Blank Presentation</vt:lpstr>
      <vt:lpstr>Welcome to BADS Team Agile Training</vt:lpstr>
      <vt:lpstr>YOU in 30 seconds</vt:lpstr>
      <vt:lpstr>PowerPoint Presentation</vt:lpstr>
      <vt:lpstr>PowerPoint Presentation</vt:lpstr>
    </vt:vector>
  </TitlesOfParts>
  <Company>Tailfin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Hughes</dc:creator>
  <cp:lastModifiedBy>Ketchum, Nancy (CEI-Atlanta-CON)</cp:lastModifiedBy>
  <cp:revision>76</cp:revision>
  <dcterms:created xsi:type="dcterms:W3CDTF">2010-08-23T14:28:38Z</dcterms:created>
  <dcterms:modified xsi:type="dcterms:W3CDTF">2018-10-11T19:42:08Z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</vt:lpwstr>
  </property>
  <property fmtid="{D5CDD505-2E9C-101B-9397-08002B2CF9AE}" pid="3" name="Jive_LatestUserAccountName">
    <vt:lpwstr>nketchum@sei.com</vt:lpwstr>
  </property>
  <property fmtid="{D5CDD505-2E9C-101B-9397-08002B2CF9AE}" pid="4" name="Offisync_ServerID">
    <vt:lpwstr>a870ff68-bd84-489a-be74-ebb975141355</vt:lpwstr>
  </property>
  <property fmtid="{D5CDD505-2E9C-101B-9397-08002B2CF9AE}" pid="5" name="Jive_VersionGuid">
    <vt:lpwstr>4a381b06-9e41-46a6-b90b-e8b4a804a0b7</vt:lpwstr>
  </property>
  <property fmtid="{D5CDD505-2E9C-101B-9397-08002B2CF9AE}" pid="6" name="Offisync_ProviderInitializationData">
    <vt:lpwstr>https://sysev.jiveon.com</vt:lpwstr>
  </property>
  <property fmtid="{D5CDD505-2E9C-101B-9397-08002B2CF9AE}" pid="7" name="Offisync_UniqueId">
    <vt:lpwstr>1360</vt:lpwstr>
  </property>
  <property fmtid="{D5CDD505-2E9C-101B-9397-08002B2CF9AE}" pid="8" name="Jive_ModifiedButNotPublished">
    <vt:lpwstr>True</vt:lpwstr>
  </property>
</Properties>
</file>