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drawingml.diagramData+xml" PartName="/ppt/diagrams/data2.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Colors+xml" PartName="/ppt/diagrams/colors2.xml"/>
  <Override ContentType="application/vnd.ms-office.drawingml.diagramDrawing+xml" PartName="/ppt/diagrams/drawing2.xml"/>
  <Override ContentType="application/vnd.openxmlformats-officedocument.drawingml.diagramData+xml" PartName="/ppt/diagrams/data3.xml"/>
  <Override ContentType="application/vnd.openxmlformats-officedocument.drawingml.diagramLayout+xml" PartName="/ppt/diagrams/layout3.xml"/>
  <Override ContentType="application/vnd.openxmlformats-officedocument.drawingml.diagramStyle+xml" PartName="/ppt/diagrams/quickStyle3.xml"/>
  <Override ContentType="application/vnd.openxmlformats-officedocument.drawingml.diagramColors+xml" PartName="/ppt/diagrams/colors3.xml"/>
  <Override ContentType="application/vnd.ms-office.drawingml.diagramDrawing+xml" PartName="/ppt/diagrams/drawing3.xml"/>
  <Override ContentType="application/vnd.openxmlformats-officedocument.drawingml.diagramData+xml" PartName="/ppt/diagrams/data4.xml"/>
  <Override ContentType="application/vnd.openxmlformats-officedocument.drawingml.diagramLayout+xml" PartName="/ppt/diagrams/layout4.xml"/>
  <Override ContentType="application/vnd.openxmlformats-officedocument.drawingml.diagramStyle+xml" PartName="/ppt/diagrams/quickStyle4.xml"/>
  <Override ContentType="application/vnd.openxmlformats-officedocument.drawingml.diagramColors+xml" PartName="/ppt/diagrams/colors4.xml"/>
  <Override ContentType="application/vnd.ms-office.drawingml.diagramDrawing+xml" PartName="/ppt/diagrams/drawing4.xml"/>
  <Override ContentType="application/vnd.openxmlformats-officedocument.drawingml.diagramData+xml" PartName="/ppt/diagrams/data5.xml"/>
  <Override ContentType="application/vnd.openxmlformats-officedocument.drawingml.diagramLayout+xml" PartName="/ppt/diagrams/layout5.xml"/>
  <Override ContentType="application/vnd.openxmlformats-officedocument.drawingml.diagramStyle+xml" PartName="/ppt/diagrams/quickStyle5.xml"/>
  <Override ContentType="application/vnd.openxmlformats-officedocument.drawingml.diagramColors+xml" PartName="/ppt/diagrams/colors5.xml"/>
  <Override ContentType="application/vnd.ms-office.drawingml.diagramDrawing+xml" PartName="/ppt/diagrams/drawing5.xml"/>
  <Override ContentType="application/vnd.openxmlformats-officedocument.presentationml.notesSlide+xml" PartName="/ppt/notesSlides/notesSlide10.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2" r:id="rId1"/>
  </p:sldMasterIdLst>
  <p:notesMasterIdLst>
    <p:notesMasterId r:id="rId28"/>
  </p:notesMasterIdLst>
  <p:sldIdLst>
    <p:sldId id="256" r:id="rId2"/>
    <p:sldId id="287" r:id="rId3"/>
    <p:sldId id="288" r:id="rId4"/>
    <p:sldId id="291" r:id="rId5"/>
    <p:sldId id="334" r:id="rId6"/>
    <p:sldId id="333" r:id="rId7"/>
    <p:sldId id="325" r:id="rId8"/>
    <p:sldId id="323" r:id="rId9"/>
    <p:sldId id="318" r:id="rId10"/>
    <p:sldId id="319" r:id="rId11"/>
    <p:sldId id="332" r:id="rId12"/>
    <p:sldId id="330" r:id="rId13"/>
    <p:sldId id="329" r:id="rId14"/>
    <p:sldId id="336" r:id="rId15"/>
    <p:sldId id="337" r:id="rId16"/>
    <p:sldId id="338" r:id="rId17"/>
    <p:sldId id="339" r:id="rId18"/>
    <p:sldId id="340" r:id="rId19"/>
    <p:sldId id="342" r:id="rId20"/>
    <p:sldId id="343" r:id="rId21"/>
    <p:sldId id="344" r:id="rId22"/>
    <p:sldId id="345" r:id="rId23"/>
    <p:sldId id="331" r:id="rId24"/>
    <p:sldId id="312" r:id="rId25"/>
    <p:sldId id="313" r:id="rId26"/>
    <p:sldId id="335" r:id="rId2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5pPr>
    <a:lvl6pPr marL="2286000" algn="l" defTabSz="914400" rtl="0" eaLnBrk="1" latinLnBrk="0" hangingPunct="1">
      <a:defRPr sz="2400" kern="1200">
        <a:solidFill>
          <a:schemeClr val="tx1"/>
        </a:solidFill>
        <a:latin typeface="Arial" charset="0"/>
        <a:ea typeface="ヒラギノ角ゴ Pro W3" pitchFamily="96" charset="-128"/>
        <a:cs typeface="+mn-cs"/>
      </a:defRPr>
    </a:lvl6pPr>
    <a:lvl7pPr marL="2743200" algn="l" defTabSz="914400" rtl="0" eaLnBrk="1" latinLnBrk="0" hangingPunct="1">
      <a:defRPr sz="2400" kern="1200">
        <a:solidFill>
          <a:schemeClr val="tx1"/>
        </a:solidFill>
        <a:latin typeface="Arial" charset="0"/>
        <a:ea typeface="ヒラギノ角ゴ Pro W3" pitchFamily="96" charset="-128"/>
        <a:cs typeface="+mn-cs"/>
      </a:defRPr>
    </a:lvl7pPr>
    <a:lvl8pPr marL="3200400" algn="l" defTabSz="914400" rtl="0" eaLnBrk="1" latinLnBrk="0" hangingPunct="1">
      <a:defRPr sz="2400" kern="1200">
        <a:solidFill>
          <a:schemeClr val="tx1"/>
        </a:solidFill>
        <a:latin typeface="Arial" charset="0"/>
        <a:ea typeface="ヒラギノ角ゴ Pro W3" pitchFamily="96" charset="-128"/>
        <a:cs typeface="+mn-cs"/>
      </a:defRPr>
    </a:lvl8pPr>
    <a:lvl9pPr marL="3657600" algn="l" defTabSz="914400" rtl="0" eaLnBrk="1" latinLnBrk="0" hangingPunct="1">
      <a:defRPr sz="2400" kern="1200">
        <a:solidFill>
          <a:schemeClr val="tx1"/>
        </a:solidFill>
        <a:latin typeface="Arial" charset="0"/>
        <a:ea typeface="ヒラギノ角ゴ Pro W3" pitchFamily="96"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g"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B70B3B"/>
    <a:srgbClr val="B50043"/>
    <a:srgbClr val="B74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3750" autoAdjust="0"/>
    <p:restoredTop sz="88648" autoAdjust="0"/>
  </p:normalViewPr>
  <p:slideViewPr>
    <p:cSldViewPr snapToGrid="0">
      <p:cViewPr>
        <p:scale>
          <a:sx n="88" d="100"/>
          <a:sy n="88" d="100"/>
        </p:scale>
        <p:origin x="-1992" y="96"/>
      </p:cViewPr>
      <p:guideLst>
        <p:guide orient="horz" pos="2160"/>
        <p:guide orient="horz" pos="350"/>
        <p:guide orient="horz" pos="684"/>
        <p:guide orient="horz" pos="104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F0DEA2-54EC-47F8-B7F5-5D7E49067E8F}" type="doc">
      <dgm:prSet loTypeId="urn:microsoft.com/office/officeart/2005/8/layout/chevron1" loCatId="process" qsTypeId="urn:microsoft.com/office/officeart/2005/8/quickstyle/simple3" qsCatId="simple" csTypeId="urn:microsoft.com/office/officeart/2005/8/colors/accent6_3" csCatId="accent6" phldr="1"/>
      <dgm:spPr/>
    </dgm:pt>
    <dgm:pt modelId="{BC13FDA4-A848-4310-AEDB-D114A185EE31}">
      <dgm:prSet phldrT="[Text]"/>
      <dgm:spPr/>
      <dgm:t>
        <a:bodyPr/>
        <a:lstStyle/>
        <a:p>
          <a:r>
            <a:rPr lang="en-US" b="1" dirty="0" smtClean="0">
              <a:solidFill>
                <a:srgbClr val="404040"/>
              </a:solidFill>
            </a:rPr>
            <a:t>Initiation</a:t>
          </a:r>
        </a:p>
      </dgm:t>
    </dgm:pt>
    <dgm:pt modelId="{6FD32204-DB15-4955-B52E-0661FE4B9269}" type="parTrans" cxnId="{FFE70978-9E9F-441E-AEC4-660BFED5C496}">
      <dgm:prSet/>
      <dgm:spPr/>
      <dgm:t>
        <a:bodyPr/>
        <a:lstStyle/>
        <a:p>
          <a:endParaRPr lang="en-US">
            <a:solidFill>
              <a:srgbClr val="404040"/>
            </a:solidFill>
          </a:endParaRPr>
        </a:p>
      </dgm:t>
    </dgm:pt>
    <dgm:pt modelId="{BB37F61E-EA74-4440-B1E7-E7DDD9A90FA9}" type="sibTrans" cxnId="{FFE70978-9E9F-441E-AEC4-660BFED5C496}">
      <dgm:prSet/>
      <dgm:spPr/>
      <dgm:t>
        <a:bodyPr/>
        <a:lstStyle/>
        <a:p>
          <a:endParaRPr lang="en-US">
            <a:solidFill>
              <a:srgbClr val="404040"/>
            </a:solidFill>
          </a:endParaRPr>
        </a:p>
      </dgm:t>
    </dgm:pt>
    <dgm:pt modelId="{C9AD4269-F5B8-4C5C-8F54-5D81256F8BAD}">
      <dgm:prSet phldrT="[Text]"/>
      <dgm:spPr/>
      <dgm:t>
        <a:bodyPr/>
        <a:lstStyle/>
        <a:p>
          <a:r>
            <a:rPr lang="en-US" b="1" dirty="0" smtClean="0">
              <a:solidFill>
                <a:srgbClr val="404040"/>
              </a:solidFill>
            </a:rPr>
            <a:t>Planning - Sprint 0</a:t>
          </a:r>
          <a:endParaRPr lang="en-US" b="1" dirty="0">
            <a:solidFill>
              <a:srgbClr val="404040"/>
            </a:solidFill>
          </a:endParaRPr>
        </a:p>
      </dgm:t>
    </dgm:pt>
    <dgm:pt modelId="{FDBBDCE3-2557-451D-817C-2C2ABDEA651E}" type="parTrans" cxnId="{3A60FBB7-D0DC-4C67-8657-BA7031A6326B}">
      <dgm:prSet/>
      <dgm:spPr/>
      <dgm:t>
        <a:bodyPr/>
        <a:lstStyle/>
        <a:p>
          <a:endParaRPr lang="en-US">
            <a:solidFill>
              <a:srgbClr val="404040"/>
            </a:solidFill>
          </a:endParaRPr>
        </a:p>
      </dgm:t>
    </dgm:pt>
    <dgm:pt modelId="{8F8BBE18-A986-417A-B992-E3C1383D6389}" type="sibTrans" cxnId="{3A60FBB7-D0DC-4C67-8657-BA7031A6326B}">
      <dgm:prSet/>
      <dgm:spPr/>
      <dgm:t>
        <a:bodyPr/>
        <a:lstStyle/>
        <a:p>
          <a:endParaRPr lang="en-US">
            <a:solidFill>
              <a:srgbClr val="404040"/>
            </a:solidFill>
          </a:endParaRPr>
        </a:p>
      </dgm:t>
    </dgm:pt>
    <dgm:pt modelId="{E67A3FE4-3D0C-4268-B1A7-58F6C967CEF6}">
      <dgm:prSet phldrT="[Text]"/>
      <dgm:spPr/>
      <dgm:t>
        <a:bodyPr/>
        <a:lstStyle/>
        <a:p>
          <a:r>
            <a:rPr lang="en-US" b="1" dirty="0" smtClean="0">
              <a:solidFill>
                <a:srgbClr val="404040"/>
              </a:solidFill>
            </a:rPr>
            <a:t>Execution - Sprints 1-n</a:t>
          </a:r>
          <a:endParaRPr lang="en-US" b="1" dirty="0">
            <a:solidFill>
              <a:srgbClr val="404040"/>
            </a:solidFill>
          </a:endParaRPr>
        </a:p>
      </dgm:t>
    </dgm:pt>
    <dgm:pt modelId="{27460177-5EC7-40CD-8BE4-32067AF3C015}" type="parTrans" cxnId="{316C43D2-B4B7-47E8-B835-8DBC9FCAB624}">
      <dgm:prSet/>
      <dgm:spPr/>
      <dgm:t>
        <a:bodyPr/>
        <a:lstStyle/>
        <a:p>
          <a:endParaRPr lang="en-US">
            <a:solidFill>
              <a:srgbClr val="404040"/>
            </a:solidFill>
          </a:endParaRPr>
        </a:p>
      </dgm:t>
    </dgm:pt>
    <dgm:pt modelId="{D88E19D8-C4C7-4779-ACDC-21F1D5CD2B88}" type="sibTrans" cxnId="{316C43D2-B4B7-47E8-B835-8DBC9FCAB624}">
      <dgm:prSet/>
      <dgm:spPr/>
      <dgm:t>
        <a:bodyPr/>
        <a:lstStyle/>
        <a:p>
          <a:endParaRPr lang="en-US">
            <a:solidFill>
              <a:srgbClr val="404040"/>
            </a:solidFill>
          </a:endParaRPr>
        </a:p>
      </dgm:t>
    </dgm:pt>
    <dgm:pt modelId="{81EE1404-8F79-4A0F-BABD-55C3B16EAA7F}">
      <dgm:prSet/>
      <dgm:spPr/>
      <dgm:t>
        <a:bodyPr/>
        <a:lstStyle/>
        <a:p>
          <a:r>
            <a:rPr lang="en-US" dirty="0" smtClean="0">
              <a:solidFill>
                <a:srgbClr val="404040"/>
              </a:solidFill>
            </a:rPr>
            <a:t>Determine Product Owner, Scrum Master, and team</a:t>
          </a:r>
          <a:endParaRPr lang="en-US" dirty="0">
            <a:solidFill>
              <a:srgbClr val="404040"/>
            </a:solidFill>
          </a:endParaRPr>
        </a:p>
      </dgm:t>
    </dgm:pt>
    <dgm:pt modelId="{16420E2D-5D49-46CA-9E4E-6BB1E0E5651A}" type="parTrans" cxnId="{E13C6AB4-40C3-4D21-A987-7DAA938A951F}">
      <dgm:prSet/>
      <dgm:spPr/>
      <dgm:t>
        <a:bodyPr/>
        <a:lstStyle/>
        <a:p>
          <a:endParaRPr lang="en-US">
            <a:solidFill>
              <a:srgbClr val="404040"/>
            </a:solidFill>
          </a:endParaRPr>
        </a:p>
      </dgm:t>
    </dgm:pt>
    <dgm:pt modelId="{F7CCFFD2-6956-4B50-9235-78E019F9D2D4}" type="sibTrans" cxnId="{E13C6AB4-40C3-4D21-A987-7DAA938A951F}">
      <dgm:prSet/>
      <dgm:spPr/>
      <dgm:t>
        <a:bodyPr/>
        <a:lstStyle/>
        <a:p>
          <a:endParaRPr lang="en-US">
            <a:solidFill>
              <a:srgbClr val="404040"/>
            </a:solidFill>
          </a:endParaRPr>
        </a:p>
      </dgm:t>
    </dgm:pt>
    <dgm:pt modelId="{D90DAB42-905D-420E-AB2B-6A2C3238626D}">
      <dgm:prSet/>
      <dgm:spPr/>
      <dgm:t>
        <a:bodyPr/>
        <a:lstStyle/>
        <a:p>
          <a:r>
            <a:rPr lang="en-US" dirty="0" smtClean="0">
              <a:solidFill>
                <a:srgbClr val="404040"/>
              </a:solidFill>
            </a:rPr>
            <a:t>Build product backlog (w/ story point estimates)</a:t>
          </a:r>
          <a:endParaRPr lang="en-US" dirty="0">
            <a:solidFill>
              <a:srgbClr val="404040"/>
            </a:solidFill>
          </a:endParaRPr>
        </a:p>
      </dgm:t>
    </dgm:pt>
    <dgm:pt modelId="{287F20E4-8588-4C8B-A5B3-A69579CA486E}" type="parTrans" cxnId="{192888EF-2EE3-49F1-8E27-6F7E1D7F59A4}">
      <dgm:prSet/>
      <dgm:spPr/>
      <dgm:t>
        <a:bodyPr/>
        <a:lstStyle/>
        <a:p>
          <a:endParaRPr lang="en-US">
            <a:solidFill>
              <a:srgbClr val="404040"/>
            </a:solidFill>
          </a:endParaRPr>
        </a:p>
      </dgm:t>
    </dgm:pt>
    <dgm:pt modelId="{01DA4698-7CED-44C2-8DB5-E443747FF816}" type="sibTrans" cxnId="{192888EF-2EE3-49F1-8E27-6F7E1D7F59A4}">
      <dgm:prSet/>
      <dgm:spPr/>
      <dgm:t>
        <a:bodyPr/>
        <a:lstStyle/>
        <a:p>
          <a:endParaRPr lang="en-US">
            <a:solidFill>
              <a:srgbClr val="404040"/>
            </a:solidFill>
          </a:endParaRPr>
        </a:p>
      </dgm:t>
    </dgm:pt>
    <dgm:pt modelId="{B8DC7F79-A939-4CF7-BF77-0AC48691C6D1}">
      <dgm:prSet/>
      <dgm:spPr/>
      <dgm:t>
        <a:bodyPr/>
        <a:lstStyle/>
        <a:p>
          <a:r>
            <a:rPr lang="en-US" dirty="0" smtClean="0">
              <a:solidFill>
                <a:srgbClr val="404040"/>
              </a:solidFill>
            </a:rPr>
            <a:t>Sprint planning meeting to determine sprint backlog</a:t>
          </a:r>
          <a:endParaRPr lang="en-US" dirty="0">
            <a:solidFill>
              <a:srgbClr val="404040"/>
            </a:solidFill>
          </a:endParaRPr>
        </a:p>
      </dgm:t>
    </dgm:pt>
    <dgm:pt modelId="{5612B3B6-4D21-4C28-A36E-4BA4597638F1}" type="parTrans" cxnId="{98B1DA7A-BFCE-47C2-A98E-203FB96DAF4A}">
      <dgm:prSet/>
      <dgm:spPr/>
      <dgm:t>
        <a:bodyPr/>
        <a:lstStyle/>
        <a:p>
          <a:endParaRPr lang="en-US">
            <a:solidFill>
              <a:srgbClr val="404040"/>
            </a:solidFill>
          </a:endParaRPr>
        </a:p>
      </dgm:t>
    </dgm:pt>
    <dgm:pt modelId="{8F3CA611-6B99-456B-B864-9051E70D04E2}" type="sibTrans" cxnId="{98B1DA7A-BFCE-47C2-A98E-203FB96DAF4A}">
      <dgm:prSet/>
      <dgm:spPr/>
      <dgm:t>
        <a:bodyPr/>
        <a:lstStyle/>
        <a:p>
          <a:endParaRPr lang="en-US">
            <a:solidFill>
              <a:srgbClr val="404040"/>
            </a:solidFill>
          </a:endParaRPr>
        </a:p>
      </dgm:t>
    </dgm:pt>
    <dgm:pt modelId="{2AD6128F-6F5F-4E53-B988-FB850F8CD4A1}">
      <dgm:prSet/>
      <dgm:spPr/>
      <dgm:t>
        <a:bodyPr/>
        <a:lstStyle/>
        <a:p>
          <a:r>
            <a:rPr lang="en-US" b="1" dirty="0" smtClean="0">
              <a:solidFill>
                <a:srgbClr val="404040"/>
              </a:solidFill>
            </a:rPr>
            <a:t>Release - Sprint n+1</a:t>
          </a:r>
          <a:endParaRPr lang="en-US" b="1" dirty="0">
            <a:solidFill>
              <a:srgbClr val="404040"/>
            </a:solidFill>
          </a:endParaRPr>
        </a:p>
      </dgm:t>
    </dgm:pt>
    <dgm:pt modelId="{BA20DBE6-336F-463C-9CF8-3B4E0344A0AA}" type="parTrans" cxnId="{82BA7650-837D-463C-A0E4-754F2E4FEEE3}">
      <dgm:prSet/>
      <dgm:spPr/>
      <dgm:t>
        <a:bodyPr/>
        <a:lstStyle/>
        <a:p>
          <a:endParaRPr lang="en-US">
            <a:solidFill>
              <a:srgbClr val="404040"/>
            </a:solidFill>
          </a:endParaRPr>
        </a:p>
      </dgm:t>
    </dgm:pt>
    <dgm:pt modelId="{0F9046FB-09B8-4851-9DD8-C21C9484443F}" type="sibTrans" cxnId="{82BA7650-837D-463C-A0E4-754F2E4FEEE3}">
      <dgm:prSet/>
      <dgm:spPr/>
      <dgm:t>
        <a:bodyPr/>
        <a:lstStyle/>
        <a:p>
          <a:endParaRPr lang="en-US">
            <a:solidFill>
              <a:srgbClr val="404040"/>
            </a:solidFill>
          </a:endParaRPr>
        </a:p>
      </dgm:t>
    </dgm:pt>
    <dgm:pt modelId="{D634AE3B-F3BD-4D9C-A430-06E42C9B96D7}">
      <dgm:prSet/>
      <dgm:spPr/>
      <dgm:t>
        <a:bodyPr/>
        <a:lstStyle/>
        <a:p>
          <a:r>
            <a:rPr lang="en-US" b="1" dirty="0" smtClean="0">
              <a:solidFill>
                <a:srgbClr val="404040"/>
              </a:solidFill>
            </a:rPr>
            <a:t>Closure</a:t>
          </a:r>
          <a:endParaRPr lang="en-US" b="1" dirty="0">
            <a:solidFill>
              <a:srgbClr val="404040"/>
            </a:solidFill>
          </a:endParaRPr>
        </a:p>
      </dgm:t>
    </dgm:pt>
    <dgm:pt modelId="{34014FC6-00D8-4AE2-92C5-C7217BBAFCC1}" type="parTrans" cxnId="{3AA97078-F2EA-4029-A071-F1F6359FC07F}">
      <dgm:prSet/>
      <dgm:spPr/>
      <dgm:t>
        <a:bodyPr/>
        <a:lstStyle/>
        <a:p>
          <a:endParaRPr lang="en-US">
            <a:solidFill>
              <a:srgbClr val="404040"/>
            </a:solidFill>
          </a:endParaRPr>
        </a:p>
      </dgm:t>
    </dgm:pt>
    <dgm:pt modelId="{6CD9CF4C-DF87-4465-AF8E-4DB4F403535A}" type="sibTrans" cxnId="{3AA97078-F2EA-4029-A071-F1F6359FC07F}">
      <dgm:prSet/>
      <dgm:spPr/>
      <dgm:t>
        <a:bodyPr/>
        <a:lstStyle/>
        <a:p>
          <a:endParaRPr lang="en-US">
            <a:solidFill>
              <a:srgbClr val="404040"/>
            </a:solidFill>
          </a:endParaRPr>
        </a:p>
      </dgm:t>
    </dgm:pt>
    <dgm:pt modelId="{CFDBACEF-4D86-48B8-8BBD-9F724AAF02F1}">
      <dgm:prSet/>
      <dgm:spPr/>
      <dgm:t>
        <a:bodyPr/>
        <a:lstStyle/>
        <a:p>
          <a:r>
            <a:rPr lang="en-US" dirty="0" smtClean="0">
              <a:solidFill>
                <a:srgbClr val="404040"/>
              </a:solidFill>
            </a:rPr>
            <a:t>Conduct  final retrospective</a:t>
          </a:r>
          <a:endParaRPr lang="en-US" dirty="0">
            <a:solidFill>
              <a:srgbClr val="404040"/>
            </a:solidFill>
          </a:endParaRPr>
        </a:p>
      </dgm:t>
    </dgm:pt>
    <dgm:pt modelId="{53D2C77B-9D90-4984-AFBC-B4DEB122D853}" type="parTrans" cxnId="{D1A293F7-882F-4872-A200-82234385982B}">
      <dgm:prSet/>
      <dgm:spPr/>
      <dgm:t>
        <a:bodyPr/>
        <a:lstStyle/>
        <a:p>
          <a:endParaRPr lang="en-US">
            <a:solidFill>
              <a:srgbClr val="404040"/>
            </a:solidFill>
          </a:endParaRPr>
        </a:p>
      </dgm:t>
    </dgm:pt>
    <dgm:pt modelId="{6DAABDC5-AF1A-4375-B2E9-2CED09863D04}" type="sibTrans" cxnId="{D1A293F7-882F-4872-A200-82234385982B}">
      <dgm:prSet/>
      <dgm:spPr/>
      <dgm:t>
        <a:bodyPr/>
        <a:lstStyle/>
        <a:p>
          <a:endParaRPr lang="en-US">
            <a:solidFill>
              <a:srgbClr val="404040"/>
            </a:solidFill>
          </a:endParaRPr>
        </a:p>
      </dgm:t>
    </dgm:pt>
    <dgm:pt modelId="{2FF84BFD-0ECE-4319-8DD7-9EAF6BEC5B33}">
      <dgm:prSet/>
      <dgm:spPr/>
      <dgm:t>
        <a:bodyPr/>
        <a:lstStyle/>
        <a:p>
          <a:r>
            <a:rPr lang="en-US" dirty="0" smtClean="0">
              <a:solidFill>
                <a:srgbClr val="404040"/>
              </a:solidFill>
            </a:rPr>
            <a:t>Execute implementation plan</a:t>
          </a:r>
          <a:endParaRPr lang="en-US" dirty="0">
            <a:solidFill>
              <a:srgbClr val="404040"/>
            </a:solidFill>
          </a:endParaRPr>
        </a:p>
      </dgm:t>
    </dgm:pt>
    <dgm:pt modelId="{7A35117B-E6D5-4E76-A652-2C949FF2C34A}" type="parTrans" cxnId="{0FB9AC35-0352-4F6C-AF3B-E1DBE226C856}">
      <dgm:prSet/>
      <dgm:spPr/>
      <dgm:t>
        <a:bodyPr/>
        <a:lstStyle/>
        <a:p>
          <a:endParaRPr lang="en-US">
            <a:solidFill>
              <a:srgbClr val="404040"/>
            </a:solidFill>
          </a:endParaRPr>
        </a:p>
      </dgm:t>
    </dgm:pt>
    <dgm:pt modelId="{F8FC8AAD-ADF9-4F5D-9E62-0BA8B7E8F6CA}" type="sibTrans" cxnId="{0FB9AC35-0352-4F6C-AF3B-E1DBE226C856}">
      <dgm:prSet/>
      <dgm:spPr/>
      <dgm:t>
        <a:bodyPr/>
        <a:lstStyle/>
        <a:p>
          <a:endParaRPr lang="en-US">
            <a:solidFill>
              <a:srgbClr val="404040"/>
            </a:solidFill>
          </a:endParaRPr>
        </a:p>
      </dgm:t>
    </dgm:pt>
    <dgm:pt modelId="{37DC0DE4-35EB-4DA6-BA6A-BC700F46CB0C}">
      <dgm:prSet/>
      <dgm:spPr/>
      <dgm:t>
        <a:bodyPr/>
        <a:lstStyle/>
        <a:p>
          <a:r>
            <a:rPr lang="en-US" dirty="0" smtClean="0">
              <a:solidFill>
                <a:srgbClr val="404040"/>
              </a:solidFill>
            </a:rPr>
            <a:t>Daily Scrum meetings</a:t>
          </a:r>
          <a:endParaRPr lang="en-US" dirty="0">
            <a:solidFill>
              <a:srgbClr val="404040"/>
            </a:solidFill>
          </a:endParaRPr>
        </a:p>
      </dgm:t>
    </dgm:pt>
    <dgm:pt modelId="{CA3F2FD3-E8D7-4D3A-AB40-662C255C60EF}" type="parTrans" cxnId="{E83AAE85-40B0-45C2-9D3D-DAA783ECBE17}">
      <dgm:prSet/>
      <dgm:spPr/>
      <dgm:t>
        <a:bodyPr/>
        <a:lstStyle/>
        <a:p>
          <a:endParaRPr lang="en-US">
            <a:solidFill>
              <a:srgbClr val="404040"/>
            </a:solidFill>
          </a:endParaRPr>
        </a:p>
      </dgm:t>
    </dgm:pt>
    <dgm:pt modelId="{51939CD4-FCBB-4473-BCD1-AF434E7C1016}" type="sibTrans" cxnId="{E83AAE85-40B0-45C2-9D3D-DAA783ECBE17}">
      <dgm:prSet/>
      <dgm:spPr/>
      <dgm:t>
        <a:bodyPr/>
        <a:lstStyle/>
        <a:p>
          <a:endParaRPr lang="en-US">
            <a:solidFill>
              <a:srgbClr val="404040"/>
            </a:solidFill>
          </a:endParaRPr>
        </a:p>
      </dgm:t>
    </dgm:pt>
    <dgm:pt modelId="{941A8EA5-CE62-4C6C-A8A9-F6D18CB7F874}">
      <dgm:prSet/>
      <dgm:spPr/>
      <dgm:t>
        <a:bodyPr/>
        <a:lstStyle/>
        <a:p>
          <a:r>
            <a:rPr lang="en-US" dirty="0" smtClean="0">
              <a:solidFill>
                <a:srgbClr val="404040"/>
              </a:solidFill>
            </a:rPr>
            <a:t>Determine non-functional requirements</a:t>
          </a:r>
          <a:endParaRPr lang="en-US" dirty="0">
            <a:solidFill>
              <a:srgbClr val="404040"/>
            </a:solidFill>
          </a:endParaRPr>
        </a:p>
      </dgm:t>
    </dgm:pt>
    <dgm:pt modelId="{78D0E973-0926-439F-B1BE-7A6605936B13}" type="parTrans" cxnId="{F785C3E6-9865-4A41-A0A8-E08041587E28}">
      <dgm:prSet/>
      <dgm:spPr/>
      <dgm:t>
        <a:bodyPr/>
        <a:lstStyle/>
        <a:p>
          <a:endParaRPr lang="en-US">
            <a:solidFill>
              <a:srgbClr val="404040"/>
            </a:solidFill>
          </a:endParaRPr>
        </a:p>
      </dgm:t>
    </dgm:pt>
    <dgm:pt modelId="{4623934C-CAF7-428A-987A-B88ECF4AAF3A}" type="sibTrans" cxnId="{F785C3E6-9865-4A41-A0A8-E08041587E28}">
      <dgm:prSet/>
      <dgm:spPr/>
      <dgm:t>
        <a:bodyPr/>
        <a:lstStyle/>
        <a:p>
          <a:endParaRPr lang="en-US">
            <a:solidFill>
              <a:srgbClr val="404040"/>
            </a:solidFill>
          </a:endParaRPr>
        </a:p>
      </dgm:t>
    </dgm:pt>
    <dgm:pt modelId="{380C2A6F-BEE0-4D51-99AF-9028CAC0A401}">
      <dgm:prSet/>
      <dgm:spPr/>
      <dgm:t>
        <a:bodyPr/>
        <a:lstStyle/>
        <a:p>
          <a:r>
            <a:rPr lang="en-US" dirty="0" smtClean="0">
              <a:solidFill>
                <a:srgbClr val="404040"/>
              </a:solidFill>
            </a:rPr>
            <a:t>Project approval and activation</a:t>
          </a:r>
          <a:endParaRPr lang="en-US" dirty="0">
            <a:solidFill>
              <a:srgbClr val="404040"/>
            </a:solidFill>
          </a:endParaRPr>
        </a:p>
      </dgm:t>
    </dgm:pt>
    <dgm:pt modelId="{F53B4D31-9C2C-433B-BF77-586453A39C45}" type="parTrans" cxnId="{493D7005-39E5-4405-B9A8-07027D8D8CCD}">
      <dgm:prSet/>
      <dgm:spPr/>
      <dgm:t>
        <a:bodyPr/>
        <a:lstStyle/>
        <a:p>
          <a:endParaRPr lang="en-US">
            <a:solidFill>
              <a:srgbClr val="404040"/>
            </a:solidFill>
          </a:endParaRPr>
        </a:p>
      </dgm:t>
    </dgm:pt>
    <dgm:pt modelId="{7C5C9BBF-05AF-48EF-8B7F-D2DCCF0A7194}" type="sibTrans" cxnId="{493D7005-39E5-4405-B9A8-07027D8D8CCD}">
      <dgm:prSet/>
      <dgm:spPr/>
      <dgm:t>
        <a:bodyPr/>
        <a:lstStyle/>
        <a:p>
          <a:endParaRPr lang="en-US">
            <a:solidFill>
              <a:srgbClr val="404040"/>
            </a:solidFill>
          </a:endParaRPr>
        </a:p>
      </dgm:t>
    </dgm:pt>
    <dgm:pt modelId="{14AEF2B7-F7B3-4E87-ABEA-5D4816E8BFD6}">
      <dgm:prSet/>
      <dgm:spPr/>
      <dgm:t>
        <a:bodyPr/>
        <a:lstStyle/>
        <a:p>
          <a:r>
            <a:rPr lang="en-US" dirty="0" smtClean="0">
              <a:solidFill>
                <a:srgbClr val="404040"/>
              </a:solidFill>
            </a:rPr>
            <a:t>Address architectural needs and environments</a:t>
          </a:r>
          <a:endParaRPr lang="en-US" dirty="0">
            <a:solidFill>
              <a:srgbClr val="404040"/>
            </a:solidFill>
          </a:endParaRPr>
        </a:p>
      </dgm:t>
    </dgm:pt>
    <dgm:pt modelId="{4B6D3725-EF3E-4B34-80CC-FA3FB02B602E}" type="parTrans" cxnId="{43396B7F-89C7-4E7A-99BF-6FF81FE67860}">
      <dgm:prSet/>
      <dgm:spPr/>
      <dgm:t>
        <a:bodyPr/>
        <a:lstStyle/>
        <a:p>
          <a:endParaRPr lang="en-US">
            <a:solidFill>
              <a:srgbClr val="404040"/>
            </a:solidFill>
          </a:endParaRPr>
        </a:p>
      </dgm:t>
    </dgm:pt>
    <dgm:pt modelId="{549E7E34-BA3B-4FBC-88D9-7502C2CB5D97}" type="sibTrans" cxnId="{43396B7F-89C7-4E7A-99BF-6FF81FE67860}">
      <dgm:prSet/>
      <dgm:spPr/>
      <dgm:t>
        <a:bodyPr/>
        <a:lstStyle/>
        <a:p>
          <a:endParaRPr lang="en-US">
            <a:solidFill>
              <a:srgbClr val="404040"/>
            </a:solidFill>
          </a:endParaRPr>
        </a:p>
      </dgm:t>
    </dgm:pt>
    <dgm:pt modelId="{C412E4A2-C6E0-453A-8CEF-A9A10CEA6D45}">
      <dgm:prSet/>
      <dgm:spPr/>
      <dgm:t>
        <a:bodyPr/>
        <a:lstStyle/>
        <a:p>
          <a:r>
            <a:rPr lang="en-US" smtClean="0">
              <a:solidFill>
                <a:srgbClr val="404040"/>
              </a:solidFill>
            </a:rPr>
            <a:t>Daily Scrum meetings</a:t>
          </a:r>
          <a:endParaRPr lang="en-US" dirty="0">
            <a:solidFill>
              <a:srgbClr val="404040"/>
            </a:solidFill>
          </a:endParaRPr>
        </a:p>
      </dgm:t>
    </dgm:pt>
    <dgm:pt modelId="{420E172B-2AB7-4497-974E-E4BD161C723D}" type="parTrans" cxnId="{7B420C2B-E373-4784-B0CA-360A24560F72}">
      <dgm:prSet/>
      <dgm:spPr/>
      <dgm:t>
        <a:bodyPr/>
        <a:lstStyle/>
        <a:p>
          <a:endParaRPr lang="en-US">
            <a:solidFill>
              <a:srgbClr val="404040"/>
            </a:solidFill>
          </a:endParaRPr>
        </a:p>
      </dgm:t>
    </dgm:pt>
    <dgm:pt modelId="{07D9CE93-A670-4761-B0F6-E3BBEDA4EDBD}" type="sibTrans" cxnId="{7B420C2B-E373-4784-B0CA-360A24560F72}">
      <dgm:prSet/>
      <dgm:spPr/>
      <dgm:t>
        <a:bodyPr/>
        <a:lstStyle/>
        <a:p>
          <a:endParaRPr lang="en-US">
            <a:solidFill>
              <a:srgbClr val="404040"/>
            </a:solidFill>
          </a:endParaRPr>
        </a:p>
      </dgm:t>
    </dgm:pt>
    <dgm:pt modelId="{2C4CA7C8-239A-4521-91A0-283EB4DB6C69}">
      <dgm:prSet/>
      <dgm:spPr/>
      <dgm:t>
        <a:bodyPr/>
        <a:lstStyle/>
        <a:p>
          <a:r>
            <a:rPr lang="en-US" smtClean="0">
              <a:solidFill>
                <a:srgbClr val="404040"/>
              </a:solidFill>
            </a:rPr>
            <a:t>Burn-down and velocity checks</a:t>
          </a:r>
          <a:endParaRPr lang="en-US" dirty="0">
            <a:solidFill>
              <a:srgbClr val="404040"/>
            </a:solidFill>
          </a:endParaRPr>
        </a:p>
      </dgm:t>
    </dgm:pt>
    <dgm:pt modelId="{6825CB67-CE6F-4A46-9047-BE42E2060ABC}" type="parTrans" cxnId="{847C415E-C3EF-4BCF-9DE7-4D8ED23E480B}">
      <dgm:prSet/>
      <dgm:spPr/>
      <dgm:t>
        <a:bodyPr/>
        <a:lstStyle/>
        <a:p>
          <a:endParaRPr lang="en-US">
            <a:solidFill>
              <a:srgbClr val="404040"/>
            </a:solidFill>
          </a:endParaRPr>
        </a:p>
      </dgm:t>
    </dgm:pt>
    <dgm:pt modelId="{A4C172E1-FA3A-469C-809C-A736E316571E}" type="sibTrans" cxnId="{847C415E-C3EF-4BCF-9DE7-4D8ED23E480B}">
      <dgm:prSet/>
      <dgm:spPr/>
      <dgm:t>
        <a:bodyPr/>
        <a:lstStyle/>
        <a:p>
          <a:endParaRPr lang="en-US">
            <a:solidFill>
              <a:srgbClr val="404040"/>
            </a:solidFill>
          </a:endParaRPr>
        </a:p>
      </dgm:t>
    </dgm:pt>
    <dgm:pt modelId="{75F55A8C-85A2-4C52-85F2-0E57F8C6B4EE}">
      <dgm:prSet/>
      <dgm:spPr/>
      <dgm:t>
        <a:bodyPr/>
        <a:lstStyle/>
        <a:p>
          <a:r>
            <a:rPr lang="en-US" smtClean="0">
              <a:solidFill>
                <a:srgbClr val="404040"/>
              </a:solidFill>
            </a:rPr>
            <a:t>Conduct sprint review</a:t>
          </a:r>
          <a:endParaRPr lang="en-US" dirty="0">
            <a:solidFill>
              <a:srgbClr val="404040"/>
            </a:solidFill>
          </a:endParaRPr>
        </a:p>
      </dgm:t>
    </dgm:pt>
    <dgm:pt modelId="{C9433F10-1813-4E8E-BDE9-CDE5F9D9B5EF}" type="parTrans" cxnId="{1AF36A2B-16D6-4033-9578-322A95444774}">
      <dgm:prSet/>
      <dgm:spPr/>
      <dgm:t>
        <a:bodyPr/>
        <a:lstStyle/>
        <a:p>
          <a:endParaRPr lang="en-US">
            <a:solidFill>
              <a:srgbClr val="404040"/>
            </a:solidFill>
          </a:endParaRPr>
        </a:p>
      </dgm:t>
    </dgm:pt>
    <dgm:pt modelId="{7F3F7134-97C9-4999-9FF2-DD65169B71BD}" type="sibTrans" cxnId="{1AF36A2B-16D6-4033-9578-322A95444774}">
      <dgm:prSet/>
      <dgm:spPr/>
      <dgm:t>
        <a:bodyPr/>
        <a:lstStyle/>
        <a:p>
          <a:endParaRPr lang="en-US">
            <a:solidFill>
              <a:srgbClr val="404040"/>
            </a:solidFill>
          </a:endParaRPr>
        </a:p>
      </dgm:t>
    </dgm:pt>
    <dgm:pt modelId="{34C7FEDA-81B9-475A-AA5A-9C034ED478F9}">
      <dgm:prSet/>
      <dgm:spPr/>
      <dgm:t>
        <a:bodyPr/>
        <a:lstStyle/>
        <a:p>
          <a:r>
            <a:rPr lang="en-US" smtClean="0">
              <a:solidFill>
                <a:srgbClr val="404040"/>
              </a:solidFill>
            </a:rPr>
            <a:t>Conduct retrospective</a:t>
          </a:r>
          <a:endParaRPr lang="en-US" dirty="0">
            <a:solidFill>
              <a:srgbClr val="404040"/>
            </a:solidFill>
          </a:endParaRPr>
        </a:p>
      </dgm:t>
    </dgm:pt>
    <dgm:pt modelId="{242AE5B0-2158-40F0-BF0C-934979963414}" type="parTrans" cxnId="{DECC0F74-99A5-4698-8195-AD5C719EAEB3}">
      <dgm:prSet/>
      <dgm:spPr/>
      <dgm:t>
        <a:bodyPr/>
        <a:lstStyle/>
        <a:p>
          <a:endParaRPr lang="en-US">
            <a:solidFill>
              <a:srgbClr val="404040"/>
            </a:solidFill>
          </a:endParaRPr>
        </a:p>
      </dgm:t>
    </dgm:pt>
    <dgm:pt modelId="{6641AE99-0C9F-4B18-ABEA-36BE859B17E3}" type="sibTrans" cxnId="{DECC0F74-99A5-4698-8195-AD5C719EAEB3}">
      <dgm:prSet/>
      <dgm:spPr/>
      <dgm:t>
        <a:bodyPr/>
        <a:lstStyle/>
        <a:p>
          <a:endParaRPr lang="en-US">
            <a:solidFill>
              <a:srgbClr val="404040"/>
            </a:solidFill>
          </a:endParaRPr>
        </a:p>
      </dgm:t>
    </dgm:pt>
    <dgm:pt modelId="{C6BEFB67-B6F3-46F4-B895-BE042ABBDEAE}">
      <dgm:prSet/>
      <dgm:spPr/>
      <dgm:t>
        <a:bodyPr/>
        <a:lstStyle/>
        <a:p>
          <a:r>
            <a:rPr lang="en-US" dirty="0" smtClean="0">
              <a:solidFill>
                <a:srgbClr val="404040"/>
              </a:solidFill>
            </a:rPr>
            <a:t>Refine product backlog</a:t>
          </a:r>
          <a:endParaRPr lang="en-US" dirty="0">
            <a:solidFill>
              <a:srgbClr val="404040"/>
            </a:solidFill>
          </a:endParaRPr>
        </a:p>
      </dgm:t>
    </dgm:pt>
    <dgm:pt modelId="{034E2D3A-8C71-4DEB-A51F-38EF0A0D6323}" type="parTrans" cxnId="{B59FA141-BC03-4653-BE49-0C5386AF89E1}">
      <dgm:prSet/>
      <dgm:spPr/>
      <dgm:t>
        <a:bodyPr/>
        <a:lstStyle/>
        <a:p>
          <a:endParaRPr lang="en-US">
            <a:solidFill>
              <a:srgbClr val="404040"/>
            </a:solidFill>
          </a:endParaRPr>
        </a:p>
      </dgm:t>
    </dgm:pt>
    <dgm:pt modelId="{8F790967-4403-49CC-92B5-36CF5DA5AEAA}" type="sibTrans" cxnId="{B59FA141-BC03-4653-BE49-0C5386AF89E1}">
      <dgm:prSet/>
      <dgm:spPr/>
      <dgm:t>
        <a:bodyPr/>
        <a:lstStyle/>
        <a:p>
          <a:endParaRPr lang="en-US">
            <a:solidFill>
              <a:srgbClr val="404040"/>
            </a:solidFill>
          </a:endParaRPr>
        </a:p>
      </dgm:t>
    </dgm:pt>
    <dgm:pt modelId="{3EF9328C-C8D0-43A5-B890-50BF436DABA6}">
      <dgm:prSet/>
      <dgm:spPr/>
      <dgm:t>
        <a:bodyPr/>
        <a:lstStyle/>
        <a:p>
          <a:r>
            <a:rPr lang="en-US" dirty="0" smtClean="0">
              <a:solidFill>
                <a:srgbClr val="404040"/>
              </a:solidFill>
            </a:rPr>
            <a:t>Deliver training &amp; transition to stakeholders</a:t>
          </a:r>
          <a:endParaRPr lang="en-US" dirty="0">
            <a:solidFill>
              <a:srgbClr val="404040"/>
            </a:solidFill>
          </a:endParaRPr>
        </a:p>
      </dgm:t>
    </dgm:pt>
    <dgm:pt modelId="{6E3AE40E-AA6F-497E-8CF7-6514FA174D68}" type="parTrans" cxnId="{17E34022-753C-40AE-9E48-CE8B4DD950DA}">
      <dgm:prSet/>
      <dgm:spPr/>
      <dgm:t>
        <a:bodyPr/>
        <a:lstStyle/>
        <a:p>
          <a:endParaRPr lang="en-US">
            <a:solidFill>
              <a:srgbClr val="404040"/>
            </a:solidFill>
          </a:endParaRPr>
        </a:p>
      </dgm:t>
    </dgm:pt>
    <dgm:pt modelId="{441A4DE5-257C-40F0-816B-2EE36F449821}" type="sibTrans" cxnId="{17E34022-753C-40AE-9E48-CE8B4DD950DA}">
      <dgm:prSet/>
      <dgm:spPr/>
      <dgm:t>
        <a:bodyPr/>
        <a:lstStyle/>
        <a:p>
          <a:endParaRPr lang="en-US">
            <a:solidFill>
              <a:srgbClr val="404040"/>
            </a:solidFill>
          </a:endParaRPr>
        </a:p>
      </dgm:t>
    </dgm:pt>
    <dgm:pt modelId="{FF39D96F-05F1-4EEF-BE7B-879CF045DD23}">
      <dgm:prSet/>
      <dgm:spPr/>
      <dgm:t>
        <a:bodyPr/>
        <a:lstStyle/>
        <a:p>
          <a:r>
            <a:rPr lang="en-US" dirty="0" smtClean="0">
              <a:solidFill>
                <a:srgbClr val="404040"/>
              </a:solidFill>
            </a:rPr>
            <a:t>Release shippable product</a:t>
          </a:r>
          <a:endParaRPr lang="en-US" dirty="0">
            <a:solidFill>
              <a:srgbClr val="404040"/>
            </a:solidFill>
          </a:endParaRPr>
        </a:p>
      </dgm:t>
    </dgm:pt>
    <dgm:pt modelId="{0ACAE904-1327-4B9B-8892-1A0EDB69E2C8}" type="parTrans" cxnId="{F0F30A57-7A68-4A86-BF2A-0F7E1B5BD583}">
      <dgm:prSet/>
      <dgm:spPr/>
      <dgm:t>
        <a:bodyPr/>
        <a:lstStyle/>
        <a:p>
          <a:endParaRPr lang="en-US">
            <a:solidFill>
              <a:srgbClr val="404040"/>
            </a:solidFill>
          </a:endParaRPr>
        </a:p>
      </dgm:t>
    </dgm:pt>
    <dgm:pt modelId="{53A44E40-C754-453F-8D8A-87811B5D046B}" type="sibTrans" cxnId="{F0F30A57-7A68-4A86-BF2A-0F7E1B5BD583}">
      <dgm:prSet/>
      <dgm:spPr/>
      <dgm:t>
        <a:bodyPr/>
        <a:lstStyle/>
        <a:p>
          <a:endParaRPr lang="en-US">
            <a:solidFill>
              <a:srgbClr val="404040"/>
            </a:solidFill>
          </a:endParaRPr>
        </a:p>
      </dgm:t>
    </dgm:pt>
    <dgm:pt modelId="{2B592107-BFCC-47AC-8207-617EDB28E65B}">
      <dgm:prSet/>
      <dgm:spPr/>
      <dgm:t>
        <a:bodyPr/>
        <a:lstStyle/>
        <a:p>
          <a:r>
            <a:rPr lang="en-US" dirty="0" smtClean="0">
              <a:solidFill>
                <a:srgbClr val="404040"/>
              </a:solidFill>
            </a:rPr>
            <a:t>Final sprint review</a:t>
          </a:r>
          <a:endParaRPr lang="en-US" dirty="0">
            <a:solidFill>
              <a:srgbClr val="404040"/>
            </a:solidFill>
          </a:endParaRPr>
        </a:p>
      </dgm:t>
    </dgm:pt>
    <dgm:pt modelId="{4802EF55-AE16-45C3-B8B3-12726F43DC10}" type="parTrans" cxnId="{31270F16-2FF0-4D14-95C4-1FE88AB27AAF}">
      <dgm:prSet/>
      <dgm:spPr/>
      <dgm:t>
        <a:bodyPr/>
        <a:lstStyle/>
        <a:p>
          <a:endParaRPr lang="en-US">
            <a:solidFill>
              <a:srgbClr val="404040"/>
            </a:solidFill>
          </a:endParaRPr>
        </a:p>
      </dgm:t>
    </dgm:pt>
    <dgm:pt modelId="{194CE799-EC47-4CB6-BF98-18296C97D33C}" type="sibTrans" cxnId="{31270F16-2FF0-4D14-95C4-1FE88AB27AAF}">
      <dgm:prSet/>
      <dgm:spPr/>
      <dgm:t>
        <a:bodyPr/>
        <a:lstStyle/>
        <a:p>
          <a:endParaRPr lang="en-US">
            <a:solidFill>
              <a:srgbClr val="404040"/>
            </a:solidFill>
          </a:endParaRPr>
        </a:p>
      </dgm:t>
    </dgm:pt>
    <dgm:pt modelId="{F0119E5F-A127-48C6-8083-A1E81D11F644}">
      <dgm:prSet/>
      <dgm:spPr/>
      <dgm:t>
        <a:bodyPr/>
        <a:lstStyle/>
        <a:p>
          <a:r>
            <a:rPr lang="en-US" dirty="0" smtClean="0">
              <a:solidFill>
                <a:srgbClr val="404040"/>
              </a:solidFill>
            </a:rPr>
            <a:t>Perform project closure activities</a:t>
          </a:r>
          <a:endParaRPr lang="en-US" dirty="0">
            <a:solidFill>
              <a:srgbClr val="404040"/>
            </a:solidFill>
          </a:endParaRPr>
        </a:p>
      </dgm:t>
    </dgm:pt>
    <dgm:pt modelId="{3560E83F-0B58-4C23-BFF0-37F6C621B77D}" type="parTrans" cxnId="{D577D322-C9C2-4D07-98BD-EC9D68A2E8ED}">
      <dgm:prSet/>
      <dgm:spPr/>
      <dgm:t>
        <a:bodyPr/>
        <a:lstStyle/>
        <a:p>
          <a:endParaRPr lang="en-US">
            <a:solidFill>
              <a:srgbClr val="404040"/>
            </a:solidFill>
          </a:endParaRPr>
        </a:p>
      </dgm:t>
    </dgm:pt>
    <dgm:pt modelId="{574957E2-F64C-4AE7-9025-71AFDD63DE14}" type="sibTrans" cxnId="{D577D322-C9C2-4D07-98BD-EC9D68A2E8ED}">
      <dgm:prSet/>
      <dgm:spPr/>
      <dgm:t>
        <a:bodyPr/>
        <a:lstStyle/>
        <a:p>
          <a:endParaRPr lang="en-US">
            <a:solidFill>
              <a:srgbClr val="404040"/>
            </a:solidFill>
          </a:endParaRPr>
        </a:p>
      </dgm:t>
    </dgm:pt>
    <dgm:pt modelId="{D92E85AB-DBD8-497E-BBD8-2169AFD597F4}">
      <dgm:prSet/>
      <dgm:spPr/>
      <dgm:t>
        <a:bodyPr/>
        <a:lstStyle/>
        <a:p>
          <a:r>
            <a:rPr lang="en-US" dirty="0" smtClean="0">
              <a:solidFill>
                <a:srgbClr val="404040"/>
              </a:solidFill>
            </a:rPr>
            <a:t>Input from end-users, customers, team, and other stakeholders on key requirements</a:t>
          </a:r>
          <a:endParaRPr lang="en-US" dirty="0">
            <a:solidFill>
              <a:srgbClr val="404040"/>
            </a:solidFill>
          </a:endParaRPr>
        </a:p>
      </dgm:t>
    </dgm:pt>
    <dgm:pt modelId="{6A5B5260-410A-40F2-9BD6-F170BE2389A7}" type="parTrans" cxnId="{13AB4987-919C-4F44-ABB8-79B989694D62}">
      <dgm:prSet/>
      <dgm:spPr/>
      <dgm:t>
        <a:bodyPr/>
        <a:lstStyle/>
        <a:p>
          <a:endParaRPr lang="en-US">
            <a:solidFill>
              <a:srgbClr val="404040"/>
            </a:solidFill>
          </a:endParaRPr>
        </a:p>
      </dgm:t>
    </dgm:pt>
    <dgm:pt modelId="{68168C15-B312-4ABE-8EF4-19EE7CF3B650}" type="sibTrans" cxnId="{13AB4987-919C-4F44-ABB8-79B989694D62}">
      <dgm:prSet/>
      <dgm:spPr/>
      <dgm:t>
        <a:bodyPr/>
        <a:lstStyle/>
        <a:p>
          <a:endParaRPr lang="en-US">
            <a:solidFill>
              <a:srgbClr val="404040"/>
            </a:solidFill>
          </a:endParaRPr>
        </a:p>
      </dgm:t>
    </dgm:pt>
    <dgm:pt modelId="{036BDEC4-E949-4FDD-89F6-6261B6763370}">
      <dgm:prSet/>
      <dgm:spPr/>
      <dgm:t>
        <a:bodyPr/>
        <a:lstStyle/>
        <a:p>
          <a:endParaRPr lang="en-US" dirty="0">
            <a:solidFill>
              <a:srgbClr val="404040"/>
            </a:solidFill>
          </a:endParaRPr>
        </a:p>
      </dgm:t>
    </dgm:pt>
    <dgm:pt modelId="{1514ED4F-B79E-4856-9BA7-7923BF16170E}" type="parTrans" cxnId="{DC9455F3-2A4E-40AA-998E-32E9BCF9D8FB}">
      <dgm:prSet/>
      <dgm:spPr/>
      <dgm:t>
        <a:bodyPr/>
        <a:lstStyle/>
        <a:p>
          <a:endParaRPr lang="en-US">
            <a:solidFill>
              <a:srgbClr val="404040"/>
            </a:solidFill>
          </a:endParaRPr>
        </a:p>
      </dgm:t>
    </dgm:pt>
    <dgm:pt modelId="{98137D96-7F66-4305-8B6E-12A5D3A2958D}" type="sibTrans" cxnId="{DC9455F3-2A4E-40AA-998E-32E9BCF9D8FB}">
      <dgm:prSet/>
      <dgm:spPr/>
      <dgm:t>
        <a:bodyPr/>
        <a:lstStyle/>
        <a:p>
          <a:endParaRPr lang="en-US">
            <a:solidFill>
              <a:srgbClr val="404040"/>
            </a:solidFill>
          </a:endParaRPr>
        </a:p>
      </dgm:t>
    </dgm:pt>
    <dgm:pt modelId="{4C1EBB6F-90B3-4152-B3C6-70E145A56B56}">
      <dgm:prSet/>
      <dgm:spPr/>
      <dgm:t>
        <a:bodyPr/>
        <a:lstStyle/>
        <a:p>
          <a:r>
            <a:rPr lang="en-US" dirty="0" smtClean="0">
              <a:solidFill>
                <a:srgbClr val="404040"/>
              </a:solidFill>
            </a:rPr>
            <a:t>Develop project charter</a:t>
          </a:r>
          <a:endParaRPr lang="en-US" dirty="0">
            <a:solidFill>
              <a:srgbClr val="404040"/>
            </a:solidFill>
          </a:endParaRPr>
        </a:p>
      </dgm:t>
    </dgm:pt>
    <dgm:pt modelId="{5936B1BE-3DAC-46B8-AC3A-BC34CBEA6830}" type="parTrans" cxnId="{310B00CB-C9F0-498F-9DD1-64AED9770EE1}">
      <dgm:prSet/>
      <dgm:spPr/>
      <dgm:t>
        <a:bodyPr/>
        <a:lstStyle/>
        <a:p>
          <a:endParaRPr lang="en-US">
            <a:solidFill>
              <a:srgbClr val="404040"/>
            </a:solidFill>
          </a:endParaRPr>
        </a:p>
      </dgm:t>
    </dgm:pt>
    <dgm:pt modelId="{C4B51F44-54D6-4544-9BB5-4D9BF0009178}" type="sibTrans" cxnId="{310B00CB-C9F0-498F-9DD1-64AED9770EE1}">
      <dgm:prSet/>
      <dgm:spPr/>
      <dgm:t>
        <a:bodyPr/>
        <a:lstStyle/>
        <a:p>
          <a:endParaRPr lang="en-US">
            <a:solidFill>
              <a:srgbClr val="404040"/>
            </a:solidFill>
          </a:endParaRPr>
        </a:p>
      </dgm:t>
    </dgm:pt>
    <dgm:pt modelId="{A329710A-3DFB-4414-9B4B-F7BDCD9372A2}" type="pres">
      <dgm:prSet presAssocID="{BAF0DEA2-54EC-47F8-B7F5-5D7E49067E8F}" presName="Name0" presStyleCnt="0">
        <dgm:presLayoutVars>
          <dgm:dir/>
          <dgm:animLvl val="lvl"/>
          <dgm:resizeHandles val="exact"/>
        </dgm:presLayoutVars>
      </dgm:prSet>
      <dgm:spPr/>
    </dgm:pt>
    <dgm:pt modelId="{E78BD31D-EAA5-46B7-B461-1C7DB74F7DF7}" type="pres">
      <dgm:prSet presAssocID="{BC13FDA4-A848-4310-AEDB-D114A185EE31}" presName="composite" presStyleCnt="0"/>
      <dgm:spPr/>
    </dgm:pt>
    <dgm:pt modelId="{498D2D3A-4B14-4508-BFD8-36A47CFBC092}" type="pres">
      <dgm:prSet presAssocID="{BC13FDA4-A848-4310-AEDB-D114A185EE31}" presName="parTx" presStyleLbl="node1" presStyleIdx="0" presStyleCnt="5" custLinFactNeighborX="2469" custLinFactNeighborY="-23835">
        <dgm:presLayoutVars>
          <dgm:chMax val="0"/>
          <dgm:chPref val="0"/>
          <dgm:bulletEnabled val="1"/>
        </dgm:presLayoutVars>
      </dgm:prSet>
      <dgm:spPr/>
      <dgm:t>
        <a:bodyPr/>
        <a:lstStyle/>
        <a:p>
          <a:endParaRPr lang="en-US"/>
        </a:p>
      </dgm:t>
    </dgm:pt>
    <dgm:pt modelId="{81D20099-E8F8-406B-9186-594C4D2F8EE7}" type="pres">
      <dgm:prSet presAssocID="{BC13FDA4-A848-4310-AEDB-D114A185EE31}" presName="desTx" presStyleLbl="revTx" presStyleIdx="0" presStyleCnt="5">
        <dgm:presLayoutVars>
          <dgm:bulletEnabled val="1"/>
        </dgm:presLayoutVars>
      </dgm:prSet>
      <dgm:spPr/>
      <dgm:t>
        <a:bodyPr/>
        <a:lstStyle/>
        <a:p>
          <a:endParaRPr lang="en-US"/>
        </a:p>
      </dgm:t>
    </dgm:pt>
    <dgm:pt modelId="{8A948037-06DD-4642-BB59-DDB79C96A7FA}" type="pres">
      <dgm:prSet presAssocID="{BB37F61E-EA74-4440-B1E7-E7DDD9A90FA9}" presName="space" presStyleCnt="0"/>
      <dgm:spPr/>
    </dgm:pt>
    <dgm:pt modelId="{84C2ECCD-5D41-4B64-B5DB-BCCE3386440C}" type="pres">
      <dgm:prSet presAssocID="{C9AD4269-F5B8-4C5C-8F54-5D81256F8BAD}" presName="composite" presStyleCnt="0"/>
      <dgm:spPr/>
    </dgm:pt>
    <dgm:pt modelId="{91345858-BD53-4A1C-9242-3F7B1F15BFBD}" type="pres">
      <dgm:prSet presAssocID="{C9AD4269-F5B8-4C5C-8F54-5D81256F8BAD}" presName="parTx" presStyleLbl="node1" presStyleIdx="1" presStyleCnt="5" custLinFactNeighborX="2469" custLinFactNeighborY="-23835">
        <dgm:presLayoutVars>
          <dgm:chMax val="0"/>
          <dgm:chPref val="0"/>
          <dgm:bulletEnabled val="1"/>
        </dgm:presLayoutVars>
      </dgm:prSet>
      <dgm:spPr/>
      <dgm:t>
        <a:bodyPr/>
        <a:lstStyle/>
        <a:p>
          <a:endParaRPr lang="en-US"/>
        </a:p>
      </dgm:t>
    </dgm:pt>
    <dgm:pt modelId="{06DA1DEB-082A-4056-89D1-AA6B229EA2E6}" type="pres">
      <dgm:prSet presAssocID="{C9AD4269-F5B8-4C5C-8F54-5D81256F8BAD}" presName="desTx" presStyleLbl="revTx" presStyleIdx="1" presStyleCnt="5">
        <dgm:presLayoutVars>
          <dgm:bulletEnabled val="1"/>
        </dgm:presLayoutVars>
      </dgm:prSet>
      <dgm:spPr/>
      <dgm:t>
        <a:bodyPr/>
        <a:lstStyle/>
        <a:p>
          <a:endParaRPr lang="en-US"/>
        </a:p>
      </dgm:t>
    </dgm:pt>
    <dgm:pt modelId="{936D3BF3-30C3-415E-8AC7-0B08F3070089}" type="pres">
      <dgm:prSet presAssocID="{8F8BBE18-A986-417A-B992-E3C1383D6389}" presName="space" presStyleCnt="0"/>
      <dgm:spPr/>
    </dgm:pt>
    <dgm:pt modelId="{D397E81F-761E-49B3-9CC1-D1F5DCCA78ED}" type="pres">
      <dgm:prSet presAssocID="{E67A3FE4-3D0C-4268-B1A7-58F6C967CEF6}" presName="composite" presStyleCnt="0"/>
      <dgm:spPr/>
    </dgm:pt>
    <dgm:pt modelId="{912D4796-8F96-4A97-82EF-2C6FC2468D87}" type="pres">
      <dgm:prSet presAssocID="{E67A3FE4-3D0C-4268-B1A7-58F6C967CEF6}" presName="parTx" presStyleLbl="node1" presStyleIdx="2" presStyleCnt="5" custLinFactNeighborX="2469" custLinFactNeighborY="-23835">
        <dgm:presLayoutVars>
          <dgm:chMax val="0"/>
          <dgm:chPref val="0"/>
          <dgm:bulletEnabled val="1"/>
        </dgm:presLayoutVars>
      </dgm:prSet>
      <dgm:spPr/>
      <dgm:t>
        <a:bodyPr/>
        <a:lstStyle/>
        <a:p>
          <a:endParaRPr lang="en-US"/>
        </a:p>
      </dgm:t>
    </dgm:pt>
    <dgm:pt modelId="{941A3D2A-3CE3-4BFA-B235-B50B3A43619A}" type="pres">
      <dgm:prSet presAssocID="{E67A3FE4-3D0C-4268-B1A7-58F6C967CEF6}" presName="desTx" presStyleLbl="revTx" presStyleIdx="2" presStyleCnt="5">
        <dgm:presLayoutVars>
          <dgm:bulletEnabled val="1"/>
        </dgm:presLayoutVars>
      </dgm:prSet>
      <dgm:spPr/>
      <dgm:t>
        <a:bodyPr/>
        <a:lstStyle/>
        <a:p>
          <a:endParaRPr lang="en-US"/>
        </a:p>
      </dgm:t>
    </dgm:pt>
    <dgm:pt modelId="{EF533DC9-C1DF-4757-B3C7-3E727DB7D889}" type="pres">
      <dgm:prSet presAssocID="{D88E19D8-C4C7-4779-ACDC-21F1D5CD2B88}" presName="space" presStyleCnt="0"/>
      <dgm:spPr/>
    </dgm:pt>
    <dgm:pt modelId="{74A86E69-4EAE-4414-B2ED-62467321003A}" type="pres">
      <dgm:prSet presAssocID="{2AD6128F-6F5F-4E53-B988-FB850F8CD4A1}" presName="composite" presStyleCnt="0"/>
      <dgm:spPr/>
    </dgm:pt>
    <dgm:pt modelId="{676B6836-8F79-487B-A456-FD1B921A247C}" type="pres">
      <dgm:prSet presAssocID="{2AD6128F-6F5F-4E53-B988-FB850F8CD4A1}" presName="parTx" presStyleLbl="node1" presStyleIdx="3" presStyleCnt="5" custLinFactNeighborX="2469" custLinFactNeighborY="-23835">
        <dgm:presLayoutVars>
          <dgm:chMax val="0"/>
          <dgm:chPref val="0"/>
          <dgm:bulletEnabled val="1"/>
        </dgm:presLayoutVars>
      </dgm:prSet>
      <dgm:spPr/>
      <dgm:t>
        <a:bodyPr/>
        <a:lstStyle/>
        <a:p>
          <a:endParaRPr lang="en-US"/>
        </a:p>
      </dgm:t>
    </dgm:pt>
    <dgm:pt modelId="{9A94B9B2-950E-4425-AA15-765573DF4E29}" type="pres">
      <dgm:prSet presAssocID="{2AD6128F-6F5F-4E53-B988-FB850F8CD4A1}" presName="desTx" presStyleLbl="revTx" presStyleIdx="3" presStyleCnt="5">
        <dgm:presLayoutVars>
          <dgm:bulletEnabled val="1"/>
        </dgm:presLayoutVars>
      </dgm:prSet>
      <dgm:spPr/>
      <dgm:t>
        <a:bodyPr/>
        <a:lstStyle/>
        <a:p>
          <a:endParaRPr lang="en-US"/>
        </a:p>
      </dgm:t>
    </dgm:pt>
    <dgm:pt modelId="{CE507EDE-BB3F-4C5E-8068-F3A97414DA56}" type="pres">
      <dgm:prSet presAssocID="{0F9046FB-09B8-4851-9DD8-C21C9484443F}" presName="space" presStyleCnt="0"/>
      <dgm:spPr/>
    </dgm:pt>
    <dgm:pt modelId="{FDE9A90B-0CB3-4935-BC13-14B32734C966}" type="pres">
      <dgm:prSet presAssocID="{D634AE3B-F3BD-4D9C-A430-06E42C9B96D7}" presName="composite" presStyleCnt="0"/>
      <dgm:spPr/>
    </dgm:pt>
    <dgm:pt modelId="{3781DA99-01CE-4B9C-95A9-5B1EBEE60392}" type="pres">
      <dgm:prSet presAssocID="{D634AE3B-F3BD-4D9C-A430-06E42C9B96D7}" presName="parTx" presStyleLbl="node1" presStyleIdx="4" presStyleCnt="5" custLinFactNeighborX="216" custLinFactNeighborY="-23835">
        <dgm:presLayoutVars>
          <dgm:chMax val="0"/>
          <dgm:chPref val="0"/>
          <dgm:bulletEnabled val="1"/>
        </dgm:presLayoutVars>
      </dgm:prSet>
      <dgm:spPr/>
      <dgm:t>
        <a:bodyPr/>
        <a:lstStyle/>
        <a:p>
          <a:endParaRPr lang="en-US"/>
        </a:p>
      </dgm:t>
    </dgm:pt>
    <dgm:pt modelId="{6EFA7705-A98A-480B-9328-91575E99355C}" type="pres">
      <dgm:prSet presAssocID="{D634AE3B-F3BD-4D9C-A430-06E42C9B96D7}" presName="desTx" presStyleLbl="revTx" presStyleIdx="4" presStyleCnt="5">
        <dgm:presLayoutVars>
          <dgm:bulletEnabled val="1"/>
        </dgm:presLayoutVars>
      </dgm:prSet>
      <dgm:spPr/>
      <dgm:t>
        <a:bodyPr/>
        <a:lstStyle/>
        <a:p>
          <a:endParaRPr lang="en-US"/>
        </a:p>
      </dgm:t>
    </dgm:pt>
  </dgm:ptLst>
  <dgm:cxnLst>
    <dgm:cxn modelId="{DB044D1E-4FA9-4758-8AFC-3E8205F6610D}" type="presOf" srcId="{D634AE3B-F3BD-4D9C-A430-06E42C9B96D7}" destId="{3781DA99-01CE-4B9C-95A9-5B1EBEE60392}" srcOrd="0" destOrd="0" presId="urn:microsoft.com/office/officeart/2005/8/layout/chevron1"/>
    <dgm:cxn modelId="{D60D7155-8DE9-4773-AA03-D6D5B628C629}" type="presOf" srcId="{37DC0DE4-35EB-4DA6-BA6A-BC700F46CB0C}" destId="{9A94B9B2-950E-4425-AA15-765573DF4E29}" srcOrd="0" destOrd="2" presId="urn:microsoft.com/office/officeart/2005/8/layout/chevron1"/>
    <dgm:cxn modelId="{DECC0F74-99A5-4698-8195-AD5C719EAEB3}" srcId="{E67A3FE4-3D0C-4268-B1A7-58F6C967CEF6}" destId="{34C7FEDA-81B9-475A-AA5A-9C034ED478F9}" srcOrd="4" destOrd="0" parTransId="{242AE5B0-2158-40F0-BF0C-934979963414}" sibTransId="{6641AE99-0C9F-4B18-ABEA-36BE859B17E3}"/>
    <dgm:cxn modelId="{B4B833F7-14E8-48BF-88B0-D7FE0CEDC8DC}" type="presOf" srcId="{CFDBACEF-4D86-48B8-8BBD-9F724AAF02F1}" destId="{6EFA7705-A98A-480B-9328-91575E99355C}" srcOrd="0" destOrd="0" presId="urn:microsoft.com/office/officeart/2005/8/layout/chevron1"/>
    <dgm:cxn modelId="{8D6DA481-00F1-44E4-ADB5-9DD157A2E431}" type="presOf" srcId="{B8DC7F79-A939-4CF7-BF77-0AC48691C6D1}" destId="{941A3D2A-3CE3-4BFA-B235-B50B3A43619A}" srcOrd="0" destOrd="0" presId="urn:microsoft.com/office/officeart/2005/8/layout/chevron1"/>
    <dgm:cxn modelId="{493D7005-39E5-4405-B9A8-07027D8D8CCD}" srcId="{BC13FDA4-A848-4310-AEDB-D114A185EE31}" destId="{380C2A6F-BEE0-4D51-99AF-9028CAC0A401}" srcOrd="0" destOrd="0" parTransId="{F53B4D31-9C2C-433B-BF77-586453A39C45}" sibTransId="{7C5C9BBF-05AF-48EF-8B7F-D2DCCF0A7194}"/>
    <dgm:cxn modelId="{6C402FB2-46D5-422F-999F-A9E956921930}" type="presOf" srcId="{4C1EBB6F-90B3-4152-B3C6-70E145A56B56}" destId="{81D20099-E8F8-406B-9186-594C4D2F8EE7}" srcOrd="0" destOrd="1" presId="urn:microsoft.com/office/officeart/2005/8/layout/chevron1"/>
    <dgm:cxn modelId="{B9050CB3-0D5B-43D9-802E-F93F7E7B20A5}" type="presOf" srcId="{C9AD4269-F5B8-4C5C-8F54-5D81256F8BAD}" destId="{91345858-BD53-4A1C-9242-3F7B1F15BFBD}" srcOrd="0" destOrd="0" presId="urn:microsoft.com/office/officeart/2005/8/layout/chevron1"/>
    <dgm:cxn modelId="{80DEF6B8-1734-4DD3-B868-70A8424C4BDA}" type="presOf" srcId="{D92E85AB-DBD8-497E-BBD8-2169AFD597F4}" destId="{81D20099-E8F8-406B-9186-594C4D2F8EE7}" srcOrd="0" destOrd="3" presId="urn:microsoft.com/office/officeart/2005/8/layout/chevron1"/>
    <dgm:cxn modelId="{D2938901-69C3-46E9-BE02-824863C5068D}" type="presOf" srcId="{14AEF2B7-F7B3-4E87-ABEA-5D4816E8BFD6}" destId="{06DA1DEB-082A-4056-89D1-AA6B229EA2E6}" srcOrd="0" destOrd="2" presId="urn:microsoft.com/office/officeart/2005/8/layout/chevron1"/>
    <dgm:cxn modelId="{90F3A08F-32EB-48CB-A578-FFF102D8F2F2}" type="presOf" srcId="{34C7FEDA-81B9-475A-AA5A-9C034ED478F9}" destId="{941A3D2A-3CE3-4BFA-B235-B50B3A43619A}" srcOrd="0" destOrd="4" presId="urn:microsoft.com/office/officeart/2005/8/layout/chevron1"/>
    <dgm:cxn modelId="{3AA97078-F2EA-4029-A071-F1F6359FC07F}" srcId="{BAF0DEA2-54EC-47F8-B7F5-5D7E49067E8F}" destId="{D634AE3B-F3BD-4D9C-A430-06E42C9B96D7}" srcOrd="4" destOrd="0" parTransId="{34014FC6-00D8-4AE2-92C5-C7217BBAFCC1}" sibTransId="{6CD9CF4C-DF87-4465-AF8E-4DB4F403535A}"/>
    <dgm:cxn modelId="{7D1040AF-BF45-45BC-9D5D-98CBFE4450FE}" type="presOf" srcId="{81EE1404-8F79-4A0F-BABD-55C3B16EAA7F}" destId="{81D20099-E8F8-406B-9186-594C4D2F8EE7}" srcOrd="0" destOrd="2" presId="urn:microsoft.com/office/officeart/2005/8/layout/chevron1"/>
    <dgm:cxn modelId="{192888EF-2EE3-49F1-8E27-6F7E1D7F59A4}" srcId="{C9AD4269-F5B8-4C5C-8F54-5D81256F8BAD}" destId="{D90DAB42-905D-420E-AB2B-6A2C3238626D}" srcOrd="0" destOrd="0" parTransId="{287F20E4-8588-4C8B-A5B3-A69579CA486E}" sibTransId="{01DA4698-7CED-44C2-8DB5-E443747FF816}"/>
    <dgm:cxn modelId="{3A60FBB7-D0DC-4C67-8657-BA7031A6326B}" srcId="{BAF0DEA2-54EC-47F8-B7F5-5D7E49067E8F}" destId="{C9AD4269-F5B8-4C5C-8F54-5D81256F8BAD}" srcOrd="1" destOrd="0" parTransId="{FDBBDCE3-2557-451D-817C-2C2ABDEA651E}" sibTransId="{8F8BBE18-A986-417A-B992-E3C1383D6389}"/>
    <dgm:cxn modelId="{18234388-719C-409A-B035-3D835A512FF7}" type="presOf" srcId="{75F55A8C-85A2-4C52-85F2-0E57F8C6B4EE}" destId="{941A3D2A-3CE3-4BFA-B235-B50B3A43619A}" srcOrd="0" destOrd="3" presId="urn:microsoft.com/office/officeart/2005/8/layout/chevron1"/>
    <dgm:cxn modelId="{B0A266CE-3EF4-49AF-829D-18FD580E1FC6}" type="presOf" srcId="{C6BEFB67-B6F3-46F4-B895-BE042ABBDEAE}" destId="{941A3D2A-3CE3-4BFA-B235-B50B3A43619A}" srcOrd="0" destOrd="5" presId="urn:microsoft.com/office/officeart/2005/8/layout/chevron1"/>
    <dgm:cxn modelId="{98B1DA7A-BFCE-47C2-A98E-203FB96DAF4A}" srcId="{E67A3FE4-3D0C-4268-B1A7-58F6C967CEF6}" destId="{B8DC7F79-A939-4CF7-BF77-0AC48691C6D1}" srcOrd="0" destOrd="0" parTransId="{5612B3B6-4D21-4C28-A36E-4BA4597638F1}" sibTransId="{8F3CA611-6B99-456B-B864-9051E70D04E2}"/>
    <dgm:cxn modelId="{EE1224EE-5395-45E6-9E4E-6E0089C36E65}" type="presOf" srcId="{941A8EA5-CE62-4C6C-A8A9-F6D18CB7F874}" destId="{06DA1DEB-082A-4056-89D1-AA6B229EA2E6}" srcOrd="0" destOrd="1" presId="urn:microsoft.com/office/officeart/2005/8/layout/chevron1"/>
    <dgm:cxn modelId="{39C92D72-B9A1-4F76-A72F-2D3FDA1D830A}" type="presOf" srcId="{2AD6128F-6F5F-4E53-B988-FB850F8CD4A1}" destId="{676B6836-8F79-487B-A456-FD1B921A247C}" srcOrd="0" destOrd="0" presId="urn:microsoft.com/office/officeart/2005/8/layout/chevron1"/>
    <dgm:cxn modelId="{1AF36A2B-16D6-4033-9578-322A95444774}" srcId="{E67A3FE4-3D0C-4268-B1A7-58F6C967CEF6}" destId="{75F55A8C-85A2-4C52-85F2-0E57F8C6B4EE}" srcOrd="3" destOrd="0" parTransId="{C9433F10-1813-4E8E-BDE9-CDE5F9D9B5EF}" sibTransId="{7F3F7134-97C9-4999-9FF2-DD65169B71BD}"/>
    <dgm:cxn modelId="{AF4C3325-CBEC-4DA1-BA84-DC52919B339D}" type="presOf" srcId="{2C4CA7C8-239A-4521-91A0-283EB4DB6C69}" destId="{941A3D2A-3CE3-4BFA-B235-B50B3A43619A}" srcOrd="0" destOrd="2" presId="urn:microsoft.com/office/officeart/2005/8/layout/chevron1"/>
    <dgm:cxn modelId="{13AB4987-919C-4F44-ABB8-79B989694D62}" srcId="{BC13FDA4-A848-4310-AEDB-D114A185EE31}" destId="{D92E85AB-DBD8-497E-BBD8-2169AFD597F4}" srcOrd="3" destOrd="0" parTransId="{6A5B5260-410A-40F2-9BD6-F170BE2389A7}" sibTransId="{68168C15-B312-4ABE-8EF4-19EE7CF3B650}"/>
    <dgm:cxn modelId="{28D1CEAF-691F-42DC-9042-76D1CC64FD61}" type="presOf" srcId="{3EF9328C-C8D0-43A5-B890-50BF436DABA6}" destId="{9A94B9B2-950E-4425-AA15-765573DF4E29}" srcOrd="0" destOrd="1" presId="urn:microsoft.com/office/officeart/2005/8/layout/chevron1"/>
    <dgm:cxn modelId="{43396B7F-89C7-4E7A-99BF-6FF81FE67860}" srcId="{C9AD4269-F5B8-4C5C-8F54-5D81256F8BAD}" destId="{14AEF2B7-F7B3-4E87-ABEA-5D4816E8BFD6}" srcOrd="2" destOrd="0" parTransId="{4B6D3725-EF3E-4B34-80CC-FA3FB02B602E}" sibTransId="{549E7E34-BA3B-4FBC-88D9-7502C2CB5D97}"/>
    <dgm:cxn modelId="{310B00CB-C9F0-498F-9DD1-64AED9770EE1}" srcId="{BC13FDA4-A848-4310-AEDB-D114A185EE31}" destId="{4C1EBB6F-90B3-4152-B3C6-70E145A56B56}" srcOrd="1" destOrd="0" parTransId="{5936B1BE-3DAC-46B8-AC3A-BC34CBEA6830}" sibTransId="{C4B51F44-54D6-4544-9BB5-4D9BF0009178}"/>
    <dgm:cxn modelId="{82BA7650-837D-463C-A0E4-754F2E4FEEE3}" srcId="{BAF0DEA2-54EC-47F8-B7F5-5D7E49067E8F}" destId="{2AD6128F-6F5F-4E53-B988-FB850F8CD4A1}" srcOrd="3" destOrd="0" parTransId="{BA20DBE6-336F-463C-9CF8-3B4E0344A0AA}" sibTransId="{0F9046FB-09B8-4851-9DD8-C21C9484443F}"/>
    <dgm:cxn modelId="{F024761A-D821-4C15-A9E9-1F8232A56F60}" type="presOf" srcId="{BC13FDA4-A848-4310-AEDB-D114A185EE31}" destId="{498D2D3A-4B14-4508-BFD8-36A47CFBC092}" srcOrd="0" destOrd="0" presId="urn:microsoft.com/office/officeart/2005/8/layout/chevron1"/>
    <dgm:cxn modelId="{B59FA141-BC03-4653-BE49-0C5386AF89E1}" srcId="{E67A3FE4-3D0C-4268-B1A7-58F6C967CEF6}" destId="{C6BEFB67-B6F3-46F4-B895-BE042ABBDEAE}" srcOrd="5" destOrd="0" parTransId="{034E2D3A-8C71-4DEB-A51F-38EF0A0D6323}" sibTransId="{8F790967-4403-49CC-92B5-36CF5DA5AEAA}"/>
    <dgm:cxn modelId="{FFE70978-9E9F-441E-AEC4-660BFED5C496}" srcId="{BAF0DEA2-54EC-47F8-B7F5-5D7E49067E8F}" destId="{BC13FDA4-A848-4310-AEDB-D114A185EE31}" srcOrd="0" destOrd="0" parTransId="{6FD32204-DB15-4955-B52E-0661FE4B9269}" sibTransId="{BB37F61E-EA74-4440-B1E7-E7DDD9A90FA9}"/>
    <dgm:cxn modelId="{847C415E-C3EF-4BCF-9DE7-4D8ED23E480B}" srcId="{E67A3FE4-3D0C-4268-B1A7-58F6C967CEF6}" destId="{2C4CA7C8-239A-4521-91A0-283EB4DB6C69}" srcOrd="2" destOrd="0" parTransId="{6825CB67-CE6F-4A46-9047-BE42E2060ABC}" sibTransId="{A4C172E1-FA3A-469C-809C-A736E316571E}"/>
    <dgm:cxn modelId="{D1A293F7-882F-4872-A200-82234385982B}" srcId="{D634AE3B-F3BD-4D9C-A430-06E42C9B96D7}" destId="{CFDBACEF-4D86-48B8-8BBD-9F724AAF02F1}" srcOrd="0" destOrd="0" parTransId="{53D2C77B-9D90-4984-AFBC-B4DEB122D853}" sibTransId="{6DAABDC5-AF1A-4375-B2E9-2CED09863D04}"/>
    <dgm:cxn modelId="{56008775-BA01-4A53-969C-394D4ACC3723}" type="presOf" srcId="{2B592107-BFCC-47AC-8207-617EDB28E65B}" destId="{9A94B9B2-950E-4425-AA15-765573DF4E29}" srcOrd="0" destOrd="3" presId="urn:microsoft.com/office/officeart/2005/8/layout/chevron1"/>
    <dgm:cxn modelId="{D195ADD6-1483-4386-A2D2-7EB6D642D7F3}" type="presOf" srcId="{FF39D96F-05F1-4EEF-BE7B-879CF045DD23}" destId="{9A94B9B2-950E-4425-AA15-765573DF4E29}" srcOrd="0" destOrd="4" presId="urn:microsoft.com/office/officeart/2005/8/layout/chevron1"/>
    <dgm:cxn modelId="{BC649ED0-B8E2-4218-A88F-462BE66885A9}" type="presOf" srcId="{C412E4A2-C6E0-453A-8CEF-A9A10CEA6D45}" destId="{941A3D2A-3CE3-4BFA-B235-B50B3A43619A}" srcOrd="0" destOrd="1" presId="urn:microsoft.com/office/officeart/2005/8/layout/chevron1"/>
    <dgm:cxn modelId="{7B420C2B-E373-4784-B0CA-360A24560F72}" srcId="{E67A3FE4-3D0C-4268-B1A7-58F6C967CEF6}" destId="{C412E4A2-C6E0-453A-8CEF-A9A10CEA6D45}" srcOrd="1" destOrd="0" parTransId="{420E172B-2AB7-4497-974E-E4BD161C723D}" sibTransId="{07D9CE93-A670-4761-B0F6-E3BBEDA4EDBD}"/>
    <dgm:cxn modelId="{FF9E7C09-3D03-4B77-A3F8-4D9BB9EFF6C7}" type="presOf" srcId="{BAF0DEA2-54EC-47F8-B7F5-5D7E49067E8F}" destId="{A329710A-3DFB-4414-9B4B-F7BDCD9372A2}" srcOrd="0" destOrd="0" presId="urn:microsoft.com/office/officeart/2005/8/layout/chevron1"/>
    <dgm:cxn modelId="{CFDCF74B-3422-42CA-B153-E3E656AD0D13}" type="presOf" srcId="{F0119E5F-A127-48C6-8083-A1E81D11F644}" destId="{6EFA7705-A98A-480B-9328-91575E99355C}" srcOrd="0" destOrd="1" presId="urn:microsoft.com/office/officeart/2005/8/layout/chevron1"/>
    <dgm:cxn modelId="{DE57CD78-537A-4995-97D2-914280DED965}" type="presOf" srcId="{2FF84BFD-0ECE-4319-8DD7-9EAF6BEC5B33}" destId="{9A94B9B2-950E-4425-AA15-765573DF4E29}" srcOrd="0" destOrd="0" presId="urn:microsoft.com/office/officeart/2005/8/layout/chevron1"/>
    <dgm:cxn modelId="{0FB9AC35-0352-4F6C-AF3B-E1DBE226C856}" srcId="{2AD6128F-6F5F-4E53-B988-FB850F8CD4A1}" destId="{2FF84BFD-0ECE-4319-8DD7-9EAF6BEC5B33}" srcOrd="0" destOrd="0" parTransId="{7A35117B-E6D5-4E76-A652-2C949FF2C34A}" sibTransId="{F8FC8AAD-ADF9-4F5D-9E62-0BA8B7E8F6CA}"/>
    <dgm:cxn modelId="{E13C6AB4-40C3-4D21-A987-7DAA938A951F}" srcId="{BC13FDA4-A848-4310-AEDB-D114A185EE31}" destId="{81EE1404-8F79-4A0F-BABD-55C3B16EAA7F}" srcOrd="2" destOrd="0" parTransId="{16420E2D-5D49-46CA-9E4E-6BB1E0E5651A}" sibTransId="{F7CCFFD2-6956-4B50-9235-78E019F9D2D4}"/>
    <dgm:cxn modelId="{5EBF92B0-DA54-4243-9D27-8A28C1566639}" type="presOf" srcId="{036BDEC4-E949-4FDD-89F6-6261B6763370}" destId="{81D20099-E8F8-406B-9186-594C4D2F8EE7}" srcOrd="0" destOrd="4" presId="urn:microsoft.com/office/officeart/2005/8/layout/chevron1"/>
    <dgm:cxn modelId="{31270F16-2FF0-4D14-95C4-1FE88AB27AAF}" srcId="{2AD6128F-6F5F-4E53-B988-FB850F8CD4A1}" destId="{2B592107-BFCC-47AC-8207-617EDB28E65B}" srcOrd="3" destOrd="0" parTransId="{4802EF55-AE16-45C3-B8B3-12726F43DC10}" sibTransId="{194CE799-EC47-4CB6-BF98-18296C97D33C}"/>
    <dgm:cxn modelId="{316C43D2-B4B7-47E8-B835-8DBC9FCAB624}" srcId="{BAF0DEA2-54EC-47F8-B7F5-5D7E49067E8F}" destId="{E67A3FE4-3D0C-4268-B1A7-58F6C967CEF6}" srcOrd="2" destOrd="0" parTransId="{27460177-5EC7-40CD-8BE4-32067AF3C015}" sibTransId="{D88E19D8-C4C7-4779-ACDC-21F1D5CD2B88}"/>
    <dgm:cxn modelId="{F785C3E6-9865-4A41-A0A8-E08041587E28}" srcId="{C9AD4269-F5B8-4C5C-8F54-5D81256F8BAD}" destId="{941A8EA5-CE62-4C6C-A8A9-F6D18CB7F874}" srcOrd="1" destOrd="0" parTransId="{78D0E973-0926-439F-B1BE-7A6605936B13}" sibTransId="{4623934C-CAF7-428A-987A-B88ECF4AAF3A}"/>
    <dgm:cxn modelId="{17E34022-753C-40AE-9E48-CE8B4DD950DA}" srcId="{2AD6128F-6F5F-4E53-B988-FB850F8CD4A1}" destId="{3EF9328C-C8D0-43A5-B890-50BF436DABA6}" srcOrd="1" destOrd="0" parTransId="{6E3AE40E-AA6F-497E-8CF7-6514FA174D68}" sibTransId="{441A4DE5-257C-40F0-816B-2EE36F449821}"/>
    <dgm:cxn modelId="{2A136047-2A90-424C-8560-C698D500140D}" type="presOf" srcId="{E67A3FE4-3D0C-4268-B1A7-58F6C967CEF6}" destId="{912D4796-8F96-4A97-82EF-2C6FC2468D87}" srcOrd="0" destOrd="0" presId="urn:microsoft.com/office/officeart/2005/8/layout/chevron1"/>
    <dgm:cxn modelId="{DC9455F3-2A4E-40AA-998E-32E9BCF9D8FB}" srcId="{BC13FDA4-A848-4310-AEDB-D114A185EE31}" destId="{036BDEC4-E949-4FDD-89F6-6261B6763370}" srcOrd="4" destOrd="0" parTransId="{1514ED4F-B79E-4856-9BA7-7923BF16170E}" sibTransId="{98137D96-7F66-4305-8B6E-12A5D3A2958D}"/>
    <dgm:cxn modelId="{37DABAB9-2274-4077-BC1A-32E49F256E13}" type="presOf" srcId="{380C2A6F-BEE0-4D51-99AF-9028CAC0A401}" destId="{81D20099-E8F8-406B-9186-594C4D2F8EE7}" srcOrd="0" destOrd="0" presId="urn:microsoft.com/office/officeart/2005/8/layout/chevron1"/>
    <dgm:cxn modelId="{D577D322-C9C2-4D07-98BD-EC9D68A2E8ED}" srcId="{D634AE3B-F3BD-4D9C-A430-06E42C9B96D7}" destId="{F0119E5F-A127-48C6-8083-A1E81D11F644}" srcOrd="1" destOrd="0" parTransId="{3560E83F-0B58-4C23-BFF0-37F6C621B77D}" sibTransId="{574957E2-F64C-4AE7-9025-71AFDD63DE14}"/>
    <dgm:cxn modelId="{F28D69E7-5B7D-4CF7-B76C-47FC9FA4C1BB}" type="presOf" srcId="{D90DAB42-905D-420E-AB2B-6A2C3238626D}" destId="{06DA1DEB-082A-4056-89D1-AA6B229EA2E6}" srcOrd="0" destOrd="0" presId="urn:microsoft.com/office/officeart/2005/8/layout/chevron1"/>
    <dgm:cxn modelId="{E83AAE85-40B0-45C2-9D3D-DAA783ECBE17}" srcId="{2AD6128F-6F5F-4E53-B988-FB850F8CD4A1}" destId="{37DC0DE4-35EB-4DA6-BA6A-BC700F46CB0C}" srcOrd="2" destOrd="0" parTransId="{CA3F2FD3-E8D7-4D3A-AB40-662C255C60EF}" sibTransId="{51939CD4-FCBB-4473-BCD1-AF434E7C1016}"/>
    <dgm:cxn modelId="{F0F30A57-7A68-4A86-BF2A-0F7E1B5BD583}" srcId="{2AD6128F-6F5F-4E53-B988-FB850F8CD4A1}" destId="{FF39D96F-05F1-4EEF-BE7B-879CF045DD23}" srcOrd="4" destOrd="0" parTransId="{0ACAE904-1327-4B9B-8892-1A0EDB69E2C8}" sibTransId="{53A44E40-C754-453F-8D8A-87811B5D046B}"/>
    <dgm:cxn modelId="{98708A32-90D1-42B4-A93A-C53F5650488F}" type="presParOf" srcId="{A329710A-3DFB-4414-9B4B-F7BDCD9372A2}" destId="{E78BD31D-EAA5-46B7-B461-1C7DB74F7DF7}" srcOrd="0" destOrd="0" presId="urn:microsoft.com/office/officeart/2005/8/layout/chevron1"/>
    <dgm:cxn modelId="{57CFCED1-4295-4AF8-9720-FBDBA5AEBA56}" type="presParOf" srcId="{E78BD31D-EAA5-46B7-B461-1C7DB74F7DF7}" destId="{498D2D3A-4B14-4508-BFD8-36A47CFBC092}" srcOrd="0" destOrd="0" presId="urn:microsoft.com/office/officeart/2005/8/layout/chevron1"/>
    <dgm:cxn modelId="{500F987D-119C-46A7-AC82-5F1C7E18BEBF}" type="presParOf" srcId="{E78BD31D-EAA5-46B7-B461-1C7DB74F7DF7}" destId="{81D20099-E8F8-406B-9186-594C4D2F8EE7}" srcOrd="1" destOrd="0" presId="urn:microsoft.com/office/officeart/2005/8/layout/chevron1"/>
    <dgm:cxn modelId="{8614910F-DD99-4C54-A995-9300565F609E}" type="presParOf" srcId="{A329710A-3DFB-4414-9B4B-F7BDCD9372A2}" destId="{8A948037-06DD-4642-BB59-DDB79C96A7FA}" srcOrd="1" destOrd="0" presId="urn:microsoft.com/office/officeart/2005/8/layout/chevron1"/>
    <dgm:cxn modelId="{8E30A8B9-633B-4BFE-B80B-6F4BA81407F5}" type="presParOf" srcId="{A329710A-3DFB-4414-9B4B-F7BDCD9372A2}" destId="{84C2ECCD-5D41-4B64-B5DB-BCCE3386440C}" srcOrd="2" destOrd="0" presId="urn:microsoft.com/office/officeart/2005/8/layout/chevron1"/>
    <dgm:cxn modelId="{B0DF5B10-9486-4408-A4F9-D05BD7CD7798}" type="presParOf" srcId="{84C2ECCD-5D41-4B64-B5DB-BCCE3386440C}" destId="{91345858-BD53-4A1C-9242-3F7B1F15BFBD}" srcOrd="0" destOrd="0" presId="urn:microsoft.com/office/officeart/2005/8/layout/chevron1"/>
    <dgm:cxn modelId="{96DFFAC5-1D6C-4CB3-A327-F246B8A22842}" type="presParOf" srcId="{84C2ECCD-5D41-4B64-B5DB-BCCE3386440C}" destId="{06DA1DEB-082A-4056-89D1-AA6B229EA2E6}" srcOrd="1" destOrd="0" presId="urn:microsoft.com/office/officeart/2005/8/layout/chevron1"/>
    <dgm:cxn modelId="{177C4157-9296-448B-9B0D-85CBD013BEEF}" type="presParOf" srcId="{A329710A-3DFB-4414-9B4B-F7BDCD9372A2}" destId="{936D3BF3-30C3-415E-8AC7-0B08F3070089}" srcOrd="3" destOrd="0" presId="urn:microsoft.com/office/officeart/2005/8/layout/chevron1"/>
    <dgm:cxn modelId="{E8F804AD-1381-4888-AD32-5BBE9076FF97}" type="presParOf" srcId="{A329710A-3DFB-4414-9B4B-F7BDCD9372A2}" destId="{D397E81F-761E-49B3-9CC1-D1F5DCCA78ED}" srcOrd="4" destOrd="0" presId="urn:microsoft.com/office/officeart/2005/8/layout/chevron1"/>
    <dgm:cxn modelId="{A6DC65BB-A371-476A-A343-035609BCD71C}" type="presParOf" srcId="{D397E81F-761E-49B3-9CC1-D1F5DCCA78ED}" destId="{912D4796-8F96-4A97-82EF-2C6FC2468D87}" srcOrd="0" destOrd="0" presId="urn:microsoft.com/office/officeart/2005/8/layout/chevron1"/>
    <dgm:cxn modelId="{DC373150-270D-40FB-8DC9-6115EDA17E92}" type="presParOf" srcId="{D397E81F-761E-49B3-9CC1-D1F5DCCA78ED}" destId="{941A3D2A-3CE3-4BFA-B235-B50B3A43619A}" srcOrd="1" destOrd="0" presId="urn:microsoft.com/office/officeart/2005/8/layout/chevron1"/>
    <dgm:cxn modelId="{5B3A2EB3-5FFC-4944-8E61-0D74F14DECF5}" type="presParOf" srcId="{A329710A-3DFB-4414-9B4B-F7BDCD9372A2}" destId="{EF533DC9-C1DF-4757-B3C7-3E727DB7D889}" srcOrd="5" destOrd="0" presId="urn:microsoft.com/office/officeart/2005/8/layout/chevron1"/>
    <dgm:cxn modelId="{92656D78-54F5-45C1-BDDB-50A8E54BA57D}" type="presParOf" srcId="{A329710A-3DFB-4414-9B4B-F7BDCD9372A2}" destId="{74A86E69-4EAE-4414-B2ED-62467321003A}" srcOrd="6" destOrd="0" presId="urn:microsoft.com/office/officeart/2005/8/layout/chevron1"/>
    <dgm:cxn modelId="{93BA2E64-3227-4C58-865E-6E7F2C67FCAC}" type="presParOf" srcId="{74A86E69-4EAE-4414-B2ED-62467321003A}" destId="{676B6836-8F79-487B-A456-FD1B921A247C}" srcOrd="0" destOrd="0" presId="urn:microsoft.com/office/officeart/2005/8/layout/chevron1"/>
    <dgm:cxn modelId="{07119F92-D7FE-40FC-BE14-1A71A0C54770}" type="presParOf" srcId="{74A86E69-4EAE-4414-B2ED-62467321003A}" destId="{9A94B9B2-950E-4425-AA15-765573DF4E29}" srcOrd="1" destOrd="0" presId="urn:microsoft.com/office/officeart/2005/8/layout/chevron1"/>
    <dgm:cxn modelId="{1387E54B-1F8A-49FE-9173-23271E399AB6}" type="presParOf" srcId="{A329710A-3DFB-4414-9B4B-F7BDCD9372A2}" destId="{CE507EDE-BB3F-4C5E-8068-F3A97414DA56}" srcOrd="7" destOrd="0" presId="urn:microsoft.com/office/officeart/2005/8/layout/chevron1"/>
    <dgm:cxn modelId="{BD3B44C7-1F45-4B3C-8F6B-85F273E41013}" type="presParOf" srcId="{A329710A-3DFB-4414-9B4B-F7BDCD9372A2}" destId="{FDE9A90B-0CB3-4935-BC13-14B32734C966}" srcOrd="8" destOrd="0" presId="urn:microsoft.com/office/officeart/2005/8/layout/chevron1"/>
    <dgm:cxn modelId="{6533F06C-0A03-4A56-B560-DD0170FCCD86}" type="presParOf" srcId="{FDE9A90B-0CB3-4935-BC13-14B32734C966}" destId="{3781DA99-01CE-4B9C-95A9-5B1EBEE60392}" srcOrd="0" destOrd="0" presId="urn:microsoft.com/office/officeart/2005/8/layout/chevron1"/>
    <dgm:cxn modelId="{457D6AFB-F5B9-496A-BAA2-77FA0E81BA8F}" type="presParOf" srcId="{FDE9A90B-0CB3-4935-BC13-14B32734C966}" destId="{6EFA7705-A98A-480B-9328-91575E99355C}"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985C4C-4749-413D-860E-19340FA8602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D355EDD8-E01D-48E1-A391-97F507DABF7C}">
      <dgm:prSet phldrT="[Text]"/>
      <dgm:spPr>
        <a:solidFill>
          <a:schemeClr val="accent1">
            <a:lumMod val="75000"/>
          </a:schemeClr>
        </a:solidFill>
      </dgm:spPr>
      <dgm:t>
        <a:bodyPr/>
        <a:lstStyle/>
        <a:p>
          <a:r>
            <a:rPr lang="en-US" dirty="0" smtClean="0"/>
            <a:t>Inputs</a:t>
          </a:r>
          <a:endParaRPr lang="en-US" dirty="0"/>
        </a:p>
      </dgm:t>
    </dgm:pt>
    <dgm:pt modelId="{BC427E40-0549-4C22-86F1-F30CC4F02D34}" type="parTrans" cxnId="{C9A91992-693B-47D5-BE08-98DEA515DD00}">
      <dgm:prSet/>
      <dgm:spPr/>
      <dgm:t>
        <a:bodyPr/>
        <a:lstStyle/>
        <a:p>
          <a:endParaRPr lang="en-US"/>
        </a:p>
      </dgm:t>
    </dgm:pt>
    <dgm:pt modelId="{9A937F5A-139C-42C6-979A-5F0A8D8E82E4}" type="sibTrans" cxnId="{C9A91992-693B-47D5-BE08-98DEA515DD00}">
      <dgm:prSet/>
      <dgm:spPr/>
      <dgm:t>
        <a:bodyPr/>
        <a:lstStyle/>
        <a:p>
          <a:endParaRPr lang="en-US"/>
        </a:p>
      </dgm:t>
    </dgm:pt>
    <dgm:pt modelId="{930E29A3-C18F-49D6-8F75-78AE60CE6921}">
      <dgm:prSet phldrT="[Text]"/>
      <dgm:spPr/>
      <dgm:t>
        <a:bodyPr/>
        <a:lstStyle/>
        <a:p>
          <a:r>
            <a:rPr lang="en-US" dirty="0" smtClean="0"/>
            <a:t>Prioritized product backlog</a:t>
          </a:r>
          <a:endParaRPr lang="en-US" dirty="0"/>
        </a:p>
      </dgm:t>
    </dgm:pt>
    <dgm:pt modelId="{22A464BA-07C6-47C3-9D18-62D03E5D3F41}" type="parTrans" cxnId="{210FE10F-F5E9-4E3C-AF51-42008CD21318}">
      <dgm:prSet/>
      <dgm:spPr/>
      <dgm:t>
        <a:bodyPr/>
        <a:lstStyle/>
        <a:p>
          <a:endParaRPr lang="en-US"/>
        </a:p>
      </dgm:t>
    </dgm:pt>
    <dgm:pt modelId="{E04174FC-FD0A-44E4-A8CC-072FF880A357}" type="sibTrans" cxnId="{210FE10F-F5E9-4E3C-AF51-42008CD21318}">
      <dgm:prSet/>
      <dgm:spPr/>
      <dgm:t>
        <a:bodyPr/>
        <a:lstStyle/>
        <a:p>
          <a:endParaRPr lang="en-US"/>
        </a:p>
      </dgm:t>
    </dgm:pt>
    <dgm:pt modelId="{7A81FCE3-23D4-4D53-93BF-EF7CDBEEC0C6}">
      <dgm:prSet phldrT="[Text]"/>
      <dgm:spPr/>
      <dgm:t>
        <a:bodyPr/>
        <a:lstStyle/>
        <a:p>
          <a:r>
            <a:rPr lang="en-US" dirty="0" smtClean="0"/>
            <a:t>Prior Velocity</a:t>
          </a:r>
          <a:endParaRPr lang="en-US" dirty="0"/>
        </a:p>
      </dgm:t>
    </dgm:pt>
    <dgm:pt modelId="{E6BC1E3B-3D77-4345-8CC7-38CBAC60D0DB}" type="parTrans" cxnId="{4341FFC8-B7B6-421F-80C9-515478BA67FF}">
      <dgm:prSet/>
      <dgm:spPr/>
      <dgm:t>
        <a:bodyPr/>
        <a:lstStyle/>
        <a:p>
          <a:endParaRPr lang="en-US"/>
        </a:p>
      </dgm:t>
    </dgm:pt>
    <dgm:pt modelId="{55D869E5-618F-489B-BB8B-D78181BA790B}" type="sibTrans" cxnId="{4341FFC8-B7B6-421F-80C9-515478BA67FF}">
      <dgm:prSet/>
      <dgm:spPr/>
      <dgm:t>
        <a:bodyPr/>
        <a:lstStyle/>
        <a:p>
          <a:endParaRPr lang="en-US"/>
        </a:p>
      </dgm:t>
    </dgm:pt>
    <dgm:pt modelId="{F6983705-6E75-4B86-8016-861F39F719FC}">
      <dgm:prSet phldrT="[Text]"/>
      <dgm:spPr>
        <a:solidFill>
          <a:srgbClr val="92D050"/>
        </a:solidFill>
      </dgm:spPr>
      <dgm:t>
        <a:bodyPr/>
        <a:lstStyle/>
        <a:p>
          <a:r>
            <a:rPr lang="en-US" dirty="0" smtClean="0"/>
            <a:t>Outputs</a:t>
          </a:r>
          <a:endParaRPr lang="en-US" dirty="0"/>
        </a:p>
      </dgm:t>
    </dgm:pt>
    <dgm:pt modelId="{7C46B6CB-9366-4226-84DA-9977EB0B58DD}" type="parTrans" cxnId="{5BE564D8-D7D4-4805-AA6B-E4BE3FDAD050}">
      <dgm:prSet/>
      <dgm:spPr/>
      <dgm:t>
        <a:bodyPr/>
        <a:lstStyle/>
        <a:p>
          <a:endParaRPr lang="en-US"/>
        </a:p>
      </dgm:t>
    </dgm:pt>
    <dgm:pt modelId="{BF92F632-9D2C-4A82-AA59-F9742C65987F}" type="sibTrans" cxnId="{5BE564D8-D7D4-4805-AA6B-E4BE3FDAD050}">
      <dgm:prSet/>
      <dgm:spPr/>
      <dgm:t>
        <a:bodyPr/>
        <a:lstStyle/>
        <a:p>
          <a:endParaRPr lang="en-US"/>
        </a:p>
      </dgm:t>
    </dgm:pt>
    <dgm:pt modelId="{1E6C393F-39BC-41E7-8592-D4FB562FB931}">
      <dgm:prSet phldrT="[Text]"/>
      <dgm:spPr/>
      <dgm:t>
        <a:bodyPr/>
        <a:lstStyle/>
        <a:p>
          <a:r>
            <a:rPr lang="en-US" dirty="0" smtClean="0"/>
            <a:t>Iteration goal</a:t>
          </a:r>
          <a:endParaRPr lang="en-US" dirty="0"/>
        </a:p>
      </dgm:t>
    </dgm:pt>
    <dgm:pt modelId="{47FAC38B-1A6B-4792-B206-4A4A24E5248E}" type="parTrans" cxnId="{6EC2DA27-BFCC-412A-AD2C-C58A0C94ECD8}">
      <dgm:prSet/>
      <dgm:spPr/>
      <dgm:t>
        <a:bodyPr/>
        <a:lstStyle/>
        <a:p>
          <a:endParaRPr lang="en-US"/>
        </a:p>
      </dgm:t>
    </dgm:pt>
    <dgm:pt modelId="{6D5EDF27-04A9-4201-82F1-10BBB17E5A54}" type="sibTrans" cxnId="{6EC2DA27-BFCC-412A-AD2C-C58A0C94ECD8}">
      <dgm:prSet/>
      <dgm:spPr/>
      <dgm:t>
        <a:bodyPr/>
        <a:lstStyle/>
        <a:p>
          <a:endParaRPr lang="en-US"/>
        </a:p>
      </dgm:t>
    </dgm:pt>
    <dgm:pt modelId="{78023C65-8F78-4CB6-B244-1710614B99C9}">
      <dgm:prSet phldrT="[Text]"/>
      <dgm:spPr/>
      <dgm:t>
        <a:bodyPr/>
        <a:lstStyle/>
        <a:p>
          <a:r>
            <a:rPr lang="en-US" dirty="0" smtClean="0"/>
            <a:t>Acceptance tests</a:t>
          </a:r>
          <a:endParaRPr lang="en-US" dirty="0"/>
        </a:p>
      </dgm:t>
    </dgm:pt>
    <dgm:pt modelId="{23C92686-A0E8-4F19-80A2-1ECB93AEC254}" type="parTrans" cxnId="{132AB717-D3D0-4F07-BF32-31C83AD62A96}">
      <dgm:prSet/>
      <dgm:spPr/>
      <dgm:t>
        <a:bodyPr/>
        <a:lstStyle/>
        <a:p>
          <a:endParaRPr lang="en-US"/>
        </a:p>
      </dgm:t>
    </dgm:pt>
    <dgm:pt modelId="{1285A2CB-CD28-464C-86CF-4FDEEB0CC042}" type="sibTrans" cxnId="{132AB717-D3D0-4F07-BF32-31C83AD62A96}">
      <dgm:prSet/>
      <dgm:spPr/>
      <dgm:t>
        <a:bodyPr/>
        <a:lstStyle/>
        <a:p>
          <a:endParaRPr lang="en-US"/>
        </a:p>
      </dgm:t>
    </dgm:pt>
    <dgm:pt modelId="{DDF3E7CA-597E-43C2-A631-495C114C312E}">
      <dgm:prSet phldrT="[Text]"/>
      <dgm:spPr/>
      <dgm:t>
        <a:bodyPr/>
        <a:lstStyle/>
        <a:p>
          <a:r>
            <a:rPr lang="en-US" dirty="0" smtClean="0"/>
            <a:t>Team member capacity</a:t>
          </a:r>
          <a:endParaRPr lang="en-US" dirty="0"/>
        </a:p>
      </dgm:t>
    </dgm:pt>
    <dgm:pt modelId="{8FF54E3D-10C7-467E-B098-49DBE5C851D1}" type="parTrans" cxnId="{6562B5AA-6D02-4651-9483-BC6135B418EE}">
      <dgm:prSet/>
      <dgm:spPr/>
      <dgm:t>
        <a:bodyPr/>
        <a:lstStyle/>
        <a:p>
          <a:endParaRPr lang="en-US"/>
        </a:p>
      </dgm:t>
    </dgm:pt>
    <dgm:pt modelId="{91A533D1-F1AC-478D-8BBC-384EDF7FB1F2}" type="sibTrans" cxnId="{6562B5AA-6D02-4651-9483-BC6135B418EE}">
      <dgm:prSet/>
      <dgm:spPr/>
      <dgm:t>
        <a:bodyPr/>
        <a:lstStyle/>
        <a:p>
          <a:endParaRPr lang="en-US"/>
        </a:p>
      </dgm:t>
    </dgm:pt>
    <dgm:pt modelId="{D2B13F85-290C-48CD-8938-45A0649C5C8A}">
      <dgm:prSet phldrT="[Text]"/>
      <dgm:spPr/>
      <dgm:t>
        <a:bodyPr/>
        <a:lstStyle/>
        <a:p>
          <a:r>
            <a:rPr lang="en-US" dirty="0" smtClean="0"/>
            <a:t>Schedule Risks</a:t>
          </a:r>
          <a:endParaRPr lang="en-US" dirty="0"/>
        </a:p>
      </dgm:t>
    </dgm:pt>
    <dgm:pt modelId="{579CB55B-FDC9-464F-BFD8-65B5529DB9B3}" type="parTrans" cxnId="{2D59FCB4-321E-4B26-9CAF-3AD41679810C}">
      <dgm:prSet/>
      <dgm:spPr/>
      <dgm:t>
        <a:bodyPr/>
        <a:lstStyle/>
        <a:p>
          <a:endParaRPr lang="en-US"/>
        </a:p>
      </dgm:t>
    </dgm:pt>
    <dgm:pt modelId="{938AA877-DB85-48A9-BD35-DA77CEA2BAA2}" type="sibTrans" cxnId="{2D59FCB4-321E-4B26-9CAF-3AD41679810C}">
      <dgm:prSet/>
      <dgm:spPr/>
      <dgm:t>
        <a:bodyPr/>
        <a:lstStyle/>
        <a:p>
          <a:endParaRPr lang="en-US"/>
        </a:p>
      </dgm:t>
    </dgm:pt>
    <dgm:pt modelId="{BD917602-3210-4135-A650-89B1EE1742FD}">
      <dgm:prSet phldrT="[Text]"/>
      <dgm:spPr/>
      <dgm:t>
        <a:bodyPr/>
        <a:lstStyle/>
        <a:p>
          <a:r>
            <a:rPr lang="en-US" dirty="0" smtClean="0"/>
            <a:t>Other known issues/risks</a:t>
          </a:r>
          <a:endParaRPr lang="en-US" dirty="0"/>
        </a:p>
      </dgm:t>
    </dgm:pt>
    <dgm:pt modelId="{5B9091CA-A02D-4D61-A896-D2DAD46E5941}" type="parTrans" cxnId="{A1D08EC6-05CA-47A2-862E-A05C582BA8AE}">
      <dgm:prSet/>
      <dgm:spPr/>
      <dgm:t>
        <a:bodyPr/>
        <a:lstStyle/>
        <a:p>
          <a:endParaRPr lang="en-US"/>
        </a:p>
      </dgm:t>
    </dgm:pt>
    <dgm:pt modelId="{C3BF9F2D-55DA-483B-A389-46107A9C3852}" type="sibTrans" cxnId="{A1D08EC6-05CA-47A2-862E-A05C582BA8AE}">
      <dgm:prSet/>
      <dgm:spPr/>
      <dgm:t>
        <a:bodyPr/>
        <a:lstStyle/>
        <a:p>
          <a:endParaRPr lang="en-US"/>
        </a:p>
      </dgm:t>
    </dgm:pt>
    <dgm:pt modelId="{C30D7552-004F-4C6D-901B-FE42C19D448E}">
      <dgm:prSet phldrT="[Text]"/>
      <dgm:spPr/>
      <dgm:t>
        <a:bodyPr/>
        <a:lstStyle/>
        <a:p>
          <a:r>
            <a:rPr lang="en-US" dirty="0" smtClean="0"/>
            <a:t>Story tasks</a:t>
          </a:r>
          <a:endParaRPr lang="en-US" dirty="0"/>
        </a:p>
      </dgm:t>
    </dgm:pt>
    <dgm:pt modelId="{5D9C09A2-196A-4A25-AF7C-FCEC9D1CF65B}" type="parTrans" cxnId="{A9908554-A697-4D28-A4A0-53F02F7F967E}">
      <dgm:prSet/>
      <dgm:spPr/>
      <dgm:t>
        <a:bodyPr/>
        <a:lstStyle/>
        <a:p>
          <a:endParaRPr lang="en-US"/>
        </a:p>
      </dgm:t>
    </dgm:pt>
    <dgm:pt modelId="{2987017C-21F0-4D80-BE1A-9DFFAD9BD37A}" type="sibTrans" cxnId="{A9908554-A697-4D28-A4A0-53F02F7F967E}">
      <dgm:prSet/>
      <dgm:spPr/>
      <dgm:t>
        <a:bodyPr/>
        <a:lstStyle/>
        <a:p>
          <a:endParaRPr lang="en-US"/>
        </a:p>
      </dgm:t>
    </dgm:pt>
    <dgm:pt modelId="{C0C014AB-C69F-4B4D-8C5B-A7BCEADD5248}">
      <dgm:prSet phldrT="[Text]"/>
      <dgm:spPr/>
      <dgm:t>
        <a:bodyPr/>
        <a:lstStyle/>
        <a:p>
          <a:r>
            <a:rPr lang="en-US" dirty="0" smtClean="0"/>
            <a:t>Task estimates</a:t>
          </a:r>
          <a:endParaRPr lang="en-US" dirty="0"/>
        </a:p>
      </dgm:t>
    </dgm:pt>
    <dgm:pt modelId="{1CA2ECA6-250A-4963-8A83-7D2BB92608C8}" type="parTrans" cxnId="{BD2EBDE9-28D5-49E2-9C94-78624A88C48E}">
      <dgm:prSet/>
      <dgm:spPr/>
      <dgm:t>
        <a:bodyPr/>
        <a:lstStyle/>
        <a:p>
          <a:endParaRPr lang="en-US"/>
        </a:p>
      </dgm:t>
    </dgm:pt>
    <dgm:pt modelId="{E99E782F-B3D3-48FC-8529-CC392E37DE68}" type="sibTrans" cxnId="{BD2EBDE9-28D5-49E2-9C94-78624A88C48E}">
      <dgm:prSet/>
      <dgm:spPr/>
      <dgm:t>
        <a:bodyPr/>
        <a:lstStyle/>
        <a:p>
          <a:endParaRPr lang="en-US"/>
        </a:p>
      </dgm:t>
    </dgm:pt>
    <dgm:pt modelId="{9B79E7C0-8EE6-4FEB-A291-9004C5819280}" type="pres">
      <dgm:prSet presAssocID="{09985C4C-4749-413D-860E-19340FA86023}" presName="Name0" presStyleCnt="0">
        <dgm:presLayoutVars>
          <dgm:dir/>
          <dgm:animLvl val="lvl"/>
          <dgm:resizeHandles val="exact"/>
        </dgm:presLayoutVars>
      </dgm:prSet>
      <dgm:spPr/>
      <dgm:t>
        <a:bodyPr/>
        <a:lstStyle/>
        <a:p>
          <a:endParaRPr lang="en-US"/>
        </a:p>
      </dgm:t>
    </dgm:pt>
    <dgm:pt modelId="{B5AFF7B1-F151-401C-B221-9C48D2B6D856}" type="pres">
      <dgm:prSet presAssocID="{09985C4C-4749-413D-860E-19340FA86023}" presName="tSp" presStyleCnt="0"/>
      <dgm:spPr/>
    </dgm:pt>
    <dgm:pt modelId="{811355F3-58C7-41DA-904E-3461A03392C9}" type="pres">
      <dgm:prSet presAssocID="{09985C4C-4749-413D-860E-19340FA86023}" presName="bSp" presStyleCnt="0"/>
      <dgm:spPr/>
    </dgm:pt>
    <dgm:pt modelId="{CE07EA0F-1A31-455B-A3CE-B6CA9AB95EF4}" type="pres">
      <dgm:prSet presAssocID="{09985C4C-4749-413D-860E-19340FA86023}" presName="process" presStyleCnt="0"/>
      <dgm:spPr/>
    </dgm:pt>
    <dgm:pt modelId="{1978A924-266C-41DA-97F6-77F86254BAE9}" type="pres">
      <dgm:prSet presAssocID="{D355EDD8-E01D-48E1-A391-97F507DABF7C}" presName="composite1" presStyleCnt="0"/>
      <dgm:spPr/>
    </dgm:pt>
    <dgm:pt modelId="{58BF0BF5-4C17-4BD5-8A0C-1156D50A7B40}" type="pres">
      <dgm:prSet presAssocID="{D355EDD8-E01D-48E1-A391-97F507DABF7C}" presName="dummyNode1" presStyleLbl="node1" presStyleIdx="0" presStyleCnt="2"/>
      <dgm:spPr/>
    </dgm:pt>
    <dgm:pt modelId="{6E4AA333-F0BD-4FDA-B6AD-27217A44F16B}" type="pres">
      <dgm:prSet presAssocID="{D355EDD8-E01D-48E1-A391-97F507DABF7C}" presName="childNode1" presStyleLbl="bgAcc1" presStyleIdx="0" presStyleCnt="2" custScaleX="115234" custScaleY="146827">
        <dgm:presLayoutVars>
          <dgm:bulletEnabled val="1"/>
        </dgm:presLayoutVars>
      </dgm:prSet>
      <dgm:spPr/>
      <dgm:t>
        <a:bodyPr/>
        <a:lstStyle/>
        <a:p>
          <a:endParaRPr lang="en-US"/>
        </a:p>
      </dgm:t>
    </dgm:pt>
    <dgm:pt modelId="{8BDB8212-CBEB-4A95-90DB-A61E3CEB52B3}" type="pres">
      <dgm:prSet presAssocID="{D355EDD8-E01D-48E1-A391-97F507DABF7C}" presName="childNode1tx" presStyleLbl="bgAcc1" presStyleIdx="0" presStyleCnt="2">
        <dgm:presLayoutVars>
          <dgm:bulletEnabled val="1"/>
        </dgm:presLayoutVars>
      </dgm:prSet>
      <dgm:spPr/>
      <dgm:t>
        <a:bodyPr/>
        <a:lstStyle/>
        <a:p>
          <a:endParaRPr lang="en-US"/>
        </a:p>
      </dgm:t>
    </dgm:pt>
    <dgm:pt modelId="{479BCB03-2720-49CE-A9B2-BBF585AC403E}" type="pres">
      <dgm:prSet presAssocID="{D355EDD8-E01D-48E1-A391-97F507DABF7C}" presName="parentNode1" presStyleLbl="node1" presStyleIdx="0" presStyleCnt="2" custLinFactNeighborX="6420" custLinFactNeighborY="7738">
        <dgm:presLayoutVars>
          <dgm:chMax val="1"/>
          <dgm:bulletEnabled val="1"/>
        </dgm:presLayoutVars>
      </dgm:prSet>
      <dgm:spPr/>
      <dgm:t>
        <a:bodyPr/>
        <a:lstStyle/>
        <a:p>
          <a:endParaRPr lang="en-US"/>
        </a:p>
      </dgm:t>
    </dgm:pt>
    <dgm:pt modelId="{F1904B19-BF6E-49B9-84AE-9A460022511F}" type="pres">
      <dgm:prSet presAssocID="{D355EDD8-E01D-48E1-A391-97F507DABF7C}" presName="connSite1" presStyleCnt="0"/>
      <dgm:spPr/>
    </dgm:pt>
    <dgm:pt modelId="{D738601E-75E8-49F3-B28A-7B889BBE8392}" type="pres">
      <dgm:prSet presAssocID="{9A937F5A-139C-42C6-979A-5F0A8D8E82E4}" presName="Name9" presStyleLbl="sibTrans2D1" presStyleIdx="0" presStyleCnt="1"/>
      <dgm:spPr/>
      <dgm:t>
        <a:bodyPr/>
        <a:lstStyle/>
        <a:p>
          <a:endParaRPr lang="en-US"/>
        </a:p>
      </dgm:t>
    </dgm:pt>
    <dgm:pt modelId="{0351BB1B-2723-4DD7-89ED-7DDDE9A559EB}" type="pres">
      <dgm:prSet presAssocID="{F6983705-6E75-4B86-8016-861F39F719FC}" presName="composite2" presStyleCnt="0"/>
      <dgm:spPr/>
    </dgm:pt>
    <dgm:pt modelId="{71BFD362-7160-479F-B8D0-17A6D35B9BFA}" type="pres">
      <dgm:prSet presAssocID="{F6983705-6E75-4B86-8016-861F39F719FC}" presName="dummyNode2" presStyleLbl="node1" presStyleIdx="0" presStyleCnt="2"/>
      <dgm:spPr/>
    </dgm:pt>
    <dgm:pt modelId="{56F6313C-5736-4E31-8FA2-9717EA4836A0}" type="pres">
      <dgm:prSet presAssocID="{F6983705-6E75-4B86-8016-861F39F719FC}" presName="childNode2" presStyleLbl="bgAcc1" presStyleIdx="1" presStyleCnt="2" custScaleX="112315" custScaleY="140200" custLinFactNeighborX="11697" custLinFactNeighborY="91">
        <dgm:presLayoutVars>
          <dgm:bulletEnabled val="1"/>
        </dgm:presLayoutVars>
      </dgm:prSet>
      <dgm:spPr/>
      <dgm:t>
        <a:bodyPr/>
        <a:lstStyle/>
        <a:p>
          <a:endParaRPr lang="en-US"/>
        </a:p>
      </dgm:t>
    </dgm:pt>
    <dgm:pt modelId="{BDC7F63D-C06B-4E3D-967F-7181710A5C62}" type="pres">
      <dgm:prSet presAssocID="{F6983705-6E75-4B86-8016-861F39F719FC}" presName="childNode2tx" presStyleLbl="bgAcc1" presStyleIdx="1" presStyleCnt="2">
        <dgm:presLayoutVars>
          <dgm:bulletEnabled val="1"/>
        </dgm:presLayoutVars>
      </dgm:prSet>
      <dgm:spPr/>
      <dgm:t>
        <a:bodyPr/>
        <a:lstStyle/>
        <a:p>
          <a:endParaRPr lang="en-US"/>
        </a:p>
      </dgm:t>
    </dgm:pt>
    <dgm:pt modelId="{F47EB813-4830-43A8-A9D6-C2D80558A011}" type="pres">
      <dgm:prSet presAssocID="{F6983705-6E75-4B86-8016-861F39F719FC}" presName="parentNode2" presStyleLbl="node1" presStyleIdx="1" presStyleCnt="2" custLinFactNeighborX="-30389" custLinFactNeighborY="-41172">
        <dgm:presLayoutVars>
          <dgm:chMax val="0"/>
          <dgm:bulletEnabled val="1"/>
        </dgm:presLayoutVars>
      </dgm:prSet>
      <dgm:spPr/>
      <dgm:t>
        <a:bodyPr/>
        <a:lstStyle/>
        <a:p>
          <a:endParaRPr lang="en-US"/>
        </a:p>
      </dgm:t>
    </dgm:pt>
    <dgm:pt modelId="{0DF7C754-A06B-4D09-879C-81937C045B88}" type="pres">
      <dgm:prSet presAssocID="{F6983705-6E75-4B86-8016-861F39F719FC}" presName="connSite2" presStyleCnt="0"/>
      <dgm:spPr/>
    </dgm:pt>
  </dgm:ptLst>
  <dgm:cxnLst>
    <dgm:cxn modelId="{D3494462-469E-429C-8551-C70EDAD4EBB6}" type="presOf" srcId="{D355EDD8-E01D-48E1-A391-97F507DABF7C}" destId="{479BCB03-2720-49CE-A9B2-BBF585AC403E}" srcOrd="0" destOrd="0" presId="urn:microsoft.com/office/officeart/2005/8/layout/hProcess4"/>
    <dgm:cxn modelId="{210FE10F-F5E9-4E3C-AF51-42008CD21318}" srcId="{D355EDD8-E01D-48E1-A391-97F507DABF7C}" destId="{930E29A3-C18F-49D6-8F75-78AE60CE6921}" srcOrd="0" destOrd="0" parTransId="{22A464BA-07C6-47C3-9D18-62D03E5D3F41}" sibTransId="{E04174FC-FD0A-44E4-A8CC-072FF880A357}"/>
    <dgm:cxn modelId="{BD2EBDE9-28D5-49E2-9C94-78624A88C48E}" srcId="{F6983705-6E75-4B86-8016-861F39F719FC}" destId="{C0C014AB-C69F-4B4D-8C5B-A7BCEADD5248}" srcOrd="3" destOrd="0" parTransId="{1CA2ECA6-250A-4963-8A83-7D2BB92608C8}" sibTransId="{E99E782F-B3D3-48FC-8529-CC392E37DE68}"/>
    <dgm:cxn modelId="{A1D08EC6-05CA-47A2-862E-A05C582BA8AE}" srcId="{D355EDD8-E01D-48E1-A391-97F507DABF7C}" destId="{BD917602-3210-4135-A650-89B1EE1742FD}" srcOrd="4" destOrd="0" parTransId="{5B9091CA-A02D-4D61-A896-D2DAD46E5941}" sibTransId="{C3BF9F2D-55DA-483B-A389-46107A9C3852}"/>
    <dgm:cxn modelId="{C4CA90E8-5818-46BE-A260-D024552DA086}" type="presOf" srcId="{DDF3E7CA-597E-43C2-A631-495C114C312E}" destId="{6E4AA333-F0BD-4FDA-B6AD-27217A44F16B}" srcOrd="0" destOrd="2" presId="urn:microsoft.com/office/officeart/2005/8/layout/hProcess4"/>
    <dgm:cxn modelId="{BE6B6E7E-343C-4FF4-A33D-FBE7FA964E02}" type="presOf" srcId="{D2B13F85-290C-48CD-8938-45A0649C5C8A}" destId="{6E4AA333-F0BD-4FDA-B6AD-27217A44F16B}" srcOrd="0" destOrd="3" presId="urn:microsoft.com/office/officeart/2005/8/layout/hProcess4"/>
    <dgm:cxn modelId="{8FEE3176-3FB2-4D10-B030-503A997581A9}" type="presOf" srcId="{09985C4C-4749-413D-860E-19340FA86023}" destId="{9B79E7C0-8EE6-4FEB-A291-9004C5819280}" srcOrd="0" destOrd="0" presId="urn:microsoft.com/office/officeart/2005/8/layout/hProcess4"/>
    <dgm:cxn modelId="{527FD161-2F4E-4819-9B41-B9CC7CDFA392}" type="presOf" srcId="{C30D7552-004F-4C6D-901B-FE42C19D448E}" destId="{56F6313C-5736-4E31-8FA2-9717EA4836A0}" srcOrd="0" destOrd="1" presId="urn:microsoft.com/office/officeart/2005/8/layout/hProcess4"/>
    <dgm:cxn modelId="{BD93D150-FEB1-4BA8-ABC0-309C55B7080D}" type="presOf" srcId="{7A81FCE3-23D4-4D53-93BF-EF7CDBEEC0C6}" destId="{8BDB8212-CBEB-4A95-90DB-A61E3CEB52B3}" srcOrd="1" destOrd="1" presId="urn:microsoft.com/office/officeart/2005/8/layout/hProcess4"/>
    <dgm:cxn modelId="{54081DC7-4FEC-4380-B2C9-2B0216587DB3}" type="presOf" srcId="{78023C65-8F78-4CB6-B244-1710614B99C9}" destId="{BDC7F63D-C06B-4E3D-967F-7181710A5C62}" srcOrd="1" destOrd="2" presId="urn:microsoft.com/office/officeart/2005/8/layout/hProcess4"/>
    <dgm:cxn modelId="{59D4EC35-2D9A-4D48-8880-EA2CE8F753D9}" type="presOf" srcId="{1E6C393F-39BC-41E7-8592-D4FB562FB931}" destId="{BDC7F63D-C06B-4E3D-967F-7181710A5C62}" srcOrd="1" destOrd="0" presId="urn:microsoft.com/office/officeart/2005/8/layout/hProcess4"/>
    <dgm:cxn modelId="{7030B5A1-5D8D-45F9-B4CD-E3B517BA4133}" type="presOf" srcId="{C0C014AB-C69F-4B4D-8C5B-A7BCEADD5248}" destId="{56F6313C-5736-4E31-8FA2-9717EA4836A0}" srcOrd="0" destOrd="3" presId="urn:microsoft.com/office/officeart/2005/8/layout/hProcess4"/>
    <dgm:cxn modelId="{132AB717-D3D0-4F07-BF32-31C83AD62A96}" srcId="{F6983705-6E75-4B86-8016-861F39F719FC}" destId="{78023C65-8F78-4CB6-B244-1710614B99C9}" srcOrd="2" destOrd="0" parTransId="{23C92686-A0E8-4F19-80A2-1ECB93AEC254}" sibTransId="{1285A2CB-CD28-464C-86CF-4FDEEB0CC042}"/>
    <dgm:cxn modelId="{86E19E7F-1639-48C4-B769-E6E05DAE7B32}" type="presOf" srcId="{D2B13F85-290C-48CD-8938-45A0649C5C8A}" destId="{8BDB8212-CBEB-4A95-90DB-A61E3CEB52B3}" srcOrd="1" destOrd="3" presId="urn:microsoft.com/office/officeart/2005/8/layout/hProcess4"/>
    <dgm:cxn modelId="{3B91E82E-ADF9-4E22-840D-31335D729FEA}" type="presOf" srcId="{930E29A3-C18F-49D6-8F75-78AE60CE6921}" destId="{6E4AA333-F0BD-4FDA-B6AD-27217A44F16B}" srcOrd="0" destOrd="0" presId="urn:microsoft.com/office/officeart/2005/8/layout/hProcess4"/>
    <dgm:cxn modelId="{C9A91992-693B-47D5-BE08-98DEA515DD00}" srcId="{09985C4C-4749-413D-860E-19340FA86023}" destId="{D355EDD8-E01D-48E1-A391-97F507DABF7C}" srcOrd="0" destOrd="0" parTransId="{BC427E40-0549-4C22-86F1-F30CC4F02D34}" sibTransId="{9A937F5A-139C-42C6-979A-5F0A8D8E82E4}"/>
    <dgm:cxn modelId="{504C4937-EB7B-41E5-A0F5-4EEB919DBC35}" type="presOf" srcId="{BD917602-3210-4135-A650-89B1EE1742FD}" destId="{6E4AA333-F0BD-4FDA-B6AD-27217A44F16B}" srcOrd="0" destOrd="4" presId="urn:microsoft.com/office/officeart/2005/8/layout/hProcess4"/>
    <dgm:cxn modelId="{46BA7E9F-6FA1-4998-8CDC-1F04E3DD9441}" type="presOf" srcId="{930E29A3-C18F-49D6-8F75-78AE60CE6921}" destId="{8BDB8212-CBEB-4A95-90DB-A61E3CEB52B3}" srcOrd="1" destOrd="0" presId="urn:microsoft.com/office/officeart/2005/8/layout/hProcess4"/>
    <dgm:cxn modelId="{5BE564D8-D7D4-4805-AA6B-E4BE3FDAD050}" srcId="{09985C4C-4749-413D-860E-19340FA86023}" destId="{F6983705-6E75-4B86-8016-861F39F719FC}" srcOrd="1" destOrd="0" parTransId="{7C46B6CB-9366-4226-84DA-9977EB0B58DD}" sibTransId="{BF92F632-9D2C-4A82-AA59-F9742C65987F}"/>
    <dgm:cxn modelId="{6EC2DA27-BFCC-412A-AD2C-C58A0C94ECD8}" srcId="{F6983705-6E75-4B86-8016-861F39F719FC}" destId="{1E6C393F-39BC-41E7-8592-D4FB562FB931}" srcOrd="0" destOrd="0" parTransId="{47FAC38B-1A6B-4792-B206-4A4A24E5248E}" sibTransId="{6D5EDF27-04A9-4201-82F1-10BBB17E5A54}"/>
    <dgm:cxn modelId="{7DBDEEAB-B0A1-4E81-9FA1-0C25BC6ACB86}" type="presOf" srcId="{1E6C393F-39BC-41E7-8592-D4FB562FB931}" destId="{56F6313C-5736-4E31-8FA2-9717EA4836A0}" srcOrd="0" destOrd="0" presId="urn:microsoft.com/office/officeart/2005/8/layout/hProcess4"/>
    <dgm:cxn modelId="{B4959DE5-6F54-4682-A699-0C0845E8AB35}" type="presOf" srcId="{C0C014AB-C69F-4B4D-8C5B-A7BCEADD5248}" destId="{BDC7F63D-C06B-4E3D-967F-7181710A5C62}" srcOrd="1" destOrd="3" presId="urn:microsoft.com/office/officeart/2005/8/layout/hProcess4"/>
    <dgm:cxn modelId="{6562B5AA-6D02-4651-9483-BC6135B418EE}" srcId="{D355EDD8-E01D-48E1-A391-97F507DABF7C}" destId="{DDF3E7CA-597E-43C2-A631-495C114C312E}" srcOrd="2" destOrd="0" parTransId="{8FF54E3D-10C7-467E-B098-49DBE5C851D1}" sibTransId="{91A533D1-F1AC-478D-8BBC-384EDF7FB1F2}"/>
    <dgm:cxn modelId="{2D59FCB4-321E-4B26-9CAF-3AD41679810C}" srcId="{D355EDD8-E01D-48E1-A391-97F507DABF7C}" destId="{D2B13F85-290C-48CD-8938-45A0649C5C8A}" srcOrd="3" destOrd="0" parTransId="{579CB55B-FDC9-464F-BFD8-65B5529DB9B3}" sibTransId="{938AA877-DB85-48A9-BD35-DA77CEA2BAA2}"/>
    <dgm:cxn modelId="{46C8762A-FF1D-473B-A5BB-C8BCD3252F89}" type="presOf" srcId="{DDF3E7CA-597E-43C2-A631-495C114C312E}" destId="{8BDB8212-CBEB-4A95-90DB-A61E3CEB52B3}" srcOrd="1" destOrd="2" presId="urn:microsoft.com/office/officeart/2005/8/layout/hProcess4"/>
    <dgm:cxn modelId="{9CFC4A38-CC45-4E86-9BD4-EDC198750BB5}" type="presOf" srcId="{9A937F5A-139C-42C6-979A-5F0A8D8E82E4}" destId="{D738601E-75E8-49F3-B28A-7B889BBE8392}" srcOrd="0" destOrd="0" presId="urn:microsoft.com/office/officeart/2005/8/layout/hProcess4"/>
    <dgm:cxn modelId="{8E3EC0C8-05F8-4540-8A5F-D436102C6B1D}" type="presOf" srcId="{78023C65-8F78-4CB6-B244-1710614B99C9}" destId="{56F6313C-5736-4E31-8FA2-9717EA4836A0}" srcOrd="0" destOrd="2" presId="urn:microsoft.com/office/officeart/2005/8/layout/hProcess4"/>
    <dgm:cxn modelId="{4341FFC8-B7B6-421F-80C9-515478BA67FF}" srcId="{D355EDD8-E01D-48E1-A391-97F507DABF7C}" destId="{7A81FCE3-23D4-4D53-93BF-EF7CDBEEC0C6}" srcOrd="1" destOrd="0" parTransId="{E6BC1E3B-3D77-4345-8CC7-38CBAC60D0DB}" sibTransId="{55D869E5-618F-489B-BB8B-D78181BA790B}"/>
    <dgm:cxn modelId="{601FAEC0-8DC4-4713-867A-A81A15E2E957}" type="presOf" srcId="{7A81FCE3-23D4-4D53-93BF-EF7CDBEEC0C6}" destId="{6E4AA333-F0BD-4FDA-B6AD-27217A44F16B}" srcOrd="0" destOrd="1" presId="urn:microsoft.com/office/officeart/2005/8/layout/hProcess4"/>
    <dgm:cxn modelId="{A9908554-A697-4D28-A4A0-53F02F7F967E}" srcId="{F6983705-6E75-4B86-8016-861F39F719FC}" destId="{C30D7552-004F-4C6D-901B-FE42C19D448E}" srcOrd="1" destOrd="0" parTransId="{5D9C09A2-196A-4A25-AF7C-FCEC9D1CF65B}" sibTransId="{2987017C-21F0-4D80-BE1A-9DFFAD9BD37A}"/>
    <dgm:cxn modelId="{47F62315-8466-44A3-8BC8-15BD00DFFDD9}" type="presOf" srcId="{BD917602-3210-4135-A650-89B1EE1742FD}" destId="{8BDB8212-CBEB-4A95-90DB-A61E3CEB52B3}" srcOrd="1" destOrd="4" presId="urn:microsoft.com/office/officeart/2005/8/layout/hProcess4"/>
    <dgm:cxn modelId="{DEB55759-2FCB-45CF-A42F-FB018134711C}" type="presOf" srcId="{C30D7552-004F-4C6D-901B-FE42C19D448E}" destId="{BDC7F63D-C06B-4E3D-967F-7181710A5C62}" srcOrd="1" destOrd="1" presId="urn:microsoft.com/office/officeart/2005/8/layout/hProcess4"/>
    <dgm:cxn modelId="{DE8DB80E-5A40-4F8E-918F-5F50D4796176}" type="presOf" srcId="{F6983705-6E75-4B86-8016-861F39F719FC}" destId="{F47EB813-4830-43A8-A9D6-C2D80558A011}" srcOrd="0" destOrd="0" presId="urn:microsoft.com/office/officeart/2005/8/layout/hProcess4"/>
    <dgm:cxn modelId="{C3530744-8CDE-43C6-9169-E1BC6861F59A}" type="presParOf" srcId="{9B79E7C0-8EE6-4FEB-A291-9004C5819280}" destId="{B5AFF7B1-F151-401C-B221-9C48D2B6D856}" srcOrd="0" destOrd="0" presId="urn:microsoft.com/office/officeart/2005/8/layout/hProcess4"/>
    <dgm:cxn modelId="{972C53BD-8A05-431B-8D51-1D42B83BD0FE}" type="presParOf" srcId="{9B79E7C0-8EE6-4FEB-A291-9004C5819280}" destId="{811355F3-58C7-41DA-904E-3461A03392C9}" srcOrd="1" destOrd="0" presId="urn:microsoft.com/office/officeart/2005/8/layout/hProcess4"/>
    <dgm:cxn modelId="{4D4F82D1-04F4-4309-8403-4C16B73D7535}" type="presParOf" srcId="{9B79E7C0-8EE6-4FEB-A291-9004C5819280}" destId="{CE07EA0F-1A31-455B-A3CE-B6CA9AB95EF4}" srcOrd="2" destOrd="0" presId="urn:microsoft.com/office/officeart/2005/8/layout/hProcess4"/>
    <dgm:cxn modelId="{D83CB522-2027-431D-AF8C-E739AEC94F37}" type="presParOf" srcId="{CE07EA0F-1A31-455B-A3CE-B6CA9AB95EF4}" destId="{1978A924-266C-41DA-97F6-77F86254BAE9}" srcOrd="0" destOrd="0" presId="urn:microsoft.com/office/officeart/2005/8/layout/hProcess4"/>
    <dgm:cxn modelId="{9E6C286B-98E6-41FE-84D6-91FF34B267BF}" type="presParOf" srcId="{1978A924-266C-41DA-97F6-77F86254BAE9}" destId="{58BF0BF5-4C17-4BD5-8A0C-1156D50A7B40}" srcOrd="0" destOrd="0" presId="urn:microsoft.com/office/officeart/2005/8/layout/hProcess4"/>
    <dgm:cxn modelId="{C7CB7929-4D91-45BA-B860-2ACE643C4626}" type="presParOf" srcId="{1978A924-266C-41DA-97F6-77F86254BAE9}" destId="{6E4AA333-F0BD-4FDA-B6AD-27217A44F16B}" srcOrd="1" destOrd="0" presId="urn:microsoft.com/office/officeart/2005/8/layout/hProcess4"/>
    <dgm:cxn modelId="{C0ABB06C-0193-434E-B925-8239CC6BA616}" type="presParOf" srcId="{1978A924-266C-41DA-97F6-77F86254BAE9}" destId="{8BDB8212-CBEB-4A95-90DB-A61E3CEB52B3}" srcOrd="2" destOrd="0" presId="urn:microsoft.com/office/officeart/2005/8/layout/hProcess4"/>
    <dgm:cxn modelId="{0961E03F-54F4-41A5-B37F-A869BE92B303}" type="presParOf" srcId="{1978A924-266C-41DA-97F6-77F86254BAE9}" destId="{479BCB03-2720-49CE-A9B2-BBF585AC403E}" srcOrd="3" destOrd="0" presId="urn:microsoft.com/office/officeart/2005/8/layout/hProcess4"/>
    <dgm:cxn modelId="{927F7DBC-5C0C-4ED8-A28E-7C61575870B9}" type="presParOf" srcId="{1978A924-266C-41DA-97F6-77F86254BAE9}" destId="{F1904B19-BF6E-49B9-84AE-9A460022511F}" srcOrd="4" destOrd="0" presId="urn:microsoft.com/office/officeart/2005/8/layout/hProcess4"/>
    <dgm:cxn modelId="{D5C1BF43-41A3-4F35-81FF-1B8EE9F193B1}" type="presParOf" srcId="{CE07EA0F-1A31-455B-A3CE-B6CA9AB95EF4}" destId="{D738601E-75E8-49F3-B28A-7B889BBE8392}" srcOrd="1" destOrd="0" presId="urn:microsoft.com/office/officeart/2005/8/layout/hProcess4"/>
    <dgm:cxn modelId="{B88A5594-2C00-41E3-9322-7FCD2FC87A59}" type="presParOf" srcId="{CE07EA0F-1A31-455B-A3CE-B6CA9AB95EF4}" destId="{0351BB1B-2723-4DD7-89ED-7DDDE9A559EB}" srcOrd="2" destOrd="0" presId="urn:microsoft.com/office/officeart/2005/8/layout/hProcess4"/>
    <dgm:cxn modelId="{4FA40952-7F67-4245-BAD6-76757FA94D7F}" type="presParOf" srcId="{0351BB1B-2723-4DD7-89ED-7DDDE9A559EB}" destId="{71BFD362-7160-479F-B8D0-17A6D35B9BFA}" srcOrd="0" destOrd="0" presId="urn:microsoft.com/office/officeart/2005/8/layout/hProcess4"/>
    <dgm:cxn modelId="{583A282F-B09B-434D-AA30-A8352F83A6A0}" type="presParOf" srcId="{0351BB1B-2723-4DD7-89ED-7DDDE9A559EB}" destId="{56F6313C-5736-4E31-8FA2-9717EA4836A0}" srcOrd="1" destOrd="0" presId="urn:microsoft.com/office/officeart/2005/8/layout/hProcess4"/>
    <dgm:cxn modelId="{C517FB08-A33F-4FD8-8AA0-2D85CE449D17}" type="presParOf" srcId="{0351BB1B-2723-4DD7-89ED-7DDDE9A559EB}" destId="{BDC7F63D-C06B-4E3D-967F-7181710A5C62}" srcOrd="2" destOrd="0" presId="urn:microsoft.com/office/officeart/2005/8/layout/hProcess4"/>
    <dgm:cxn modelId="{1D959DE2-0653-4E50-AF1F-33010F55146B}" type="presParOf" srcId="{0351BB1B-2723-4DD7-89ED-7DDDE9A559EB}" destId="{F47EB813-4830-43A8-A9D6-C2D80558A011}" srcOrd="3" destOrd="0" presId="urn:microsoft.com/office/officeart/2005/8/layout/hProcess4"/>
    <dgm:cxn modelId="{17EFE21D-3F1A-4D71-9B08-4F735680D866}" type="presParOf" srcId="{0351BB1B-2723-4DD7-89ED-7DDDE9A559EB}" destId="{0DF7C754-A06B-4D09-879C-81937C045B8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985C4C-4749-413D-860E-19340FA8602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D355EDD8-E01D-48E1-A391-97F507DABF7C}">
      <dgm:prSet phldrT="[Text]"/>
      <dgm:spPr>
        <a:solidFill>
          <a:schemeClr val="accent1">
            <a:lumMod val="75000"/>
          </a:schemeClr>
        </a:solidFill>
      </dgm:spPr>
      <dgm:t>
        <a:bodyPr/>
        <a:lstStyle/>
        <a:p>
          <a:r>
            <a:rPr lang="en-US" dirty="0" smtClean="0"/>
            <a:t>Inputs</a:t>
          </a:r>
          <a:endParaRPr lang="en-US" dirty="0"/>
        </a:p>
      </dgm:t>
    </dgm:pt>
    <dgm:pt modelId="{BC427E40-0549-4C22-86F1-F30CC4F02D34}" type="parTrans" cxnId="{C9A91992-693B-47D5-BE08-98DEA515DD00}">
      <dgm:prSet/>
      <dgm:spPr/>
      <dgm:t>
        <a:bodyPr/>
        <a:lstStyle/>
        <a:p>
          <a:endParaRPr lang="en-US"/>
        </a:p>
      </dgm:t>
    </dgm:pt>
    <dgm:pt modelId="{9A937F5A-139C-42C6-979A-5F0A8D8E82E4}" type="sibTrans" cxnId="{C9A91992-693B-47D5-BE08-98DEA515DD00}">
      <dgm:prSet/>
      <dgm:spPr/>
      <dgm:t>
        <a:bodyPr/>
        <a:lstStyle/>
        <a:p>
          <a:endParaRPr lang="en-US"/>
        </a:p>
      </dgm:t>
    </dgm:pt>
    <dgm:pt modelId="{930E29A3-C18F-49D6-8F75-78AE60CE6921}">
      <dgm:prSet phldrT="[Text]"/>
      <dgm:spPr/>
      <dgm:t>
        <a:bodyPr/>
        <a:lstStyle/>
        <a:p>
          <a:r>
            <a:rPr lang="en-US" dirty="0" smtClean="0"/>
            <a:t>Individual team member’s state of work currently and completed</a:t>
          </a:r>
          <a:endParaRPr lang="en-US" dirty="0"/>
        </a:p>
      </dgm:t>
    </dgm:pt>
    <dgm:pt modelId="{22A464BA-07C6-47C3-9D18-62D03E5D3F41}" type="parTrans" cxnId="{210FE10F-F5E9-4E3C-AF51-42008CD21318}">
      <dgm:prSet/>
      <dgm:spPr/>
      <dgm:t>
        <a:bodyPr/>
        <a:lstStyle/>
        <a:p>
          <a:endParaRPr lang="en-US"/>
        </a:p>
      </dgm:t>
    </dgm:pt>
    <dgm:pt modelId="{E04174FC-FD0A-44E4-A8CC-072FF880A357}" type="sibTrans" cxnId="{210FE10F-F5E9-4E3C-AF51-42008CD21318}">
      <dgm:prSet/>
      <dgm:spPr/>
      <dgm:t>
        <a:bodyPr/>
        <a:lstStyle/>
        <a:p>
          <a:endParaRPr lang="en-US"/>
        </a:p>
      </dgm:t>
    </dgm:pt>
    <dgm:pt modelId="{F6983705-6E75-4B86-8016-861F39F719FC}">
      <dgm:prSet phldrT="[Text]"/>
      <dgm:spPr>
        <a:solidFill>
          <a:srgbClr val="92D050"/>
        </a:solidFill>
      </dgm:spPr>
      <dgm:t>
        <a:bodyPr/>
        <a:lstStyle/>
        <a:p>
          <a:r>
            <a:rPr lang="en-US" dirty="0" smtClean="0"/>
            <a:t>Outputs</a:t>
          </a:r>
          <a:endParaRPr lang="en-US" dirty="0"/>
        </a:p>
      </dgm:t>
    </dgm:pt>
    <dgm:pt modelId="{7C46B6CB-9366-4226-84DA-9977EB0B58DD}" type="parTrans" cxnId="{5BE564D8-D7D4-4805-AA6B-E4BE3FDAD050}">
      <dgm:prSet/>
      <dgm:spPr/>
      <dgm:t>
        <a:bodyPr/>
        <a:lstStyle/>
        <a:p>
          <a:endParaRPr lang="en-US"/>
        </a:p>
      </dgm:t>
    </dgm:pt>
    <dgm:pt modelId="{BF92F632-9D2C-4A82-AA59-F9742C65987F}" type="sibTrans" cxnId="{5BE564D8-D7D4-4805-AA6B-E4BE3FDAD050}">
      <dgm:prSet/>
      <dgm:spPr/>
      <dgm:t>
        <a:bodyPr/>
        <a:lstStyle/>
        <a:p>
          <a:endParaRPr lang="en-US"/>
        </a:p>
      </dgm:t>
    </dgm:pt>
    <dgm:pt modelId="{1E6C393F-39BC-41E7-8592-D4FB562FB931}">
      <dgm:prSet phldrT="[Text]"/>
      <dgm:spPr/>
      <dgm:t>
        <a:bodyPr/>
        <a:lstStyle/>
        <a:p>
          <a:r>
            <a:rPr lang="en-US" dirty="0" smtClean="0"/>
            <a:t>Team communication and understanding of individual and iteration progress</a:t>
          </a:r>
          <a:endParaRPr lang="en-US" dirty="0"/>
        </a:p>
      </dgm:t>
    </dgm:pt>
    <dgm:pt modelId="{47FAC38B-1A6B-4792-B206-4A4A24E5248E}" type="parTrans" cxnId="{6EC2DA27-BFCC-412A-AD2C-C58A0C94ECD8}">
      <dgm:prSet/>
      <dgm:spPr/>
      <dgm:t>
        <a:bodyPr/>
        <a:lstStyle/>
        <a:p>
          <a:endParaRPr lang="en-US"/>
        </a:p>
      </dgm:t>
    </dgm:pt>
    <dgm:pt modelId="{6D5EDF27-04A9-4201-82F1-10BBB17E5A54}" type="sibTrans" cxnId="{6EC2DA27-BFCC-412A-AD2C-C58A0C94ECD8}">
      <dgm:prSet/>
      <dgm:spPr/>
      <dgm:t>
        <a:bodyPr/>
        <a:lstStyle/>
        <a:p>
          <a:endParaRPr lang="en-US"/>
        </a:p>
      </dgm:t>
    </dgm:pt>
    <dgm:pt modelId="{4015EF2F-E02B-4268-BC01-EB904FD4E540}">
      <dgm:prSet phldrT="[Text]"/>
      <dgm:spPr/>
      <dgm:t>
        <a:bodyPr/>
        <a:lstStyle/>
        <a:p>
          <a:r>
            <a:rPr lang="en-US" dirty="0" smtClean="0"/>
            <a:t>Task status</a:t>
          </a:r>
          <a:endParaRPr lang="en-US" dirty="0"/>
        </a:p>
      </dgm:t>
    </dgm:pt>
    <dgm:pt modelId="{F06219D4-62DA-43A7-806E-0554A194B6E2}" type="parTrans" cxnId="{F7FB5026-9E4B-4BD5-8DDF-CEE88208F4F8}">
      <dgm:prSet/>
      <dgm:spPr/>
      <dgm:t>
        <a:bodyPr/>
        <a:lstStyle/>
        <a:p>
          <a:endParaRPr lang="en-US"/>
        </a:p>
      </dgm:t>
    </dgm:pt>
    <dgm:pt modelId="{27A0E089-5F47-45FA-AECF-F1643D86C367}" type="sibTrans" cxnId="{F7FB5026-9E4B-4BD5-8DDF-CEE88208F4F8}">
      <dgm:prSet/>
      <dgm:spPr/>
      <dgm:t>
        <a:bodyPr/>
        <a:lstStyle/>
        <a:p>
          <a:endParaRPr lang="en-US"/>
        </a:p>
      </dgm:t>
    </dgm:pt>
    <dgm:pt modelId="{29602813-B1B2-4D98-9720-32CC0004953C}">
      <dgm:prSet phldrT="[Text]"/>
      <dgm:spPr/>
      <dgm:t>
        <a:bodyPr/>
        <a:lstStyle/>
        <a:p>
          <a:r>
            <a:rPr lang="en-US" dirty="0" smtClean="0"/>
            <a:t>Critical issues or impediments</a:t>
          </a:r>
          <a:endParaRPr lang="en-US" dirty="0"/>
        </a:p>
      </dgm:t>
    </dgm:pt>
    <dgm:pt modelId="{7A21C52C-B32A-41A7-AD4C-A14971283687}" type="parTrans" cxnId="{7CD14755-7163-421B-9F69-64FAF21AB326}">
      <dgm:prSet/>
      <dgm:spPr/>
      <dgm:t>
        <a:bodyPr/>
        <a:lstStyle/>
        <a:p>
          <a:endParaRPr lang="en-US"/>
        </a:p>
      </dgm:t>
    </dgm:pt>
    <dgm:pt modelId="{27D4B9BE-340B-49AC-8FA8-0CEE8A2B5457}" type="sibTrans" cxnId="{7CD14755-7163-421B-9F69-64FAF21AB326}">
      <dgm:prSet/>
      <dgm:spPr/>
      <dgm:t>
        <a:bodyPr/>
        <a:lstStyle/>
        <a:p>
          <a:endParaRPr lang="en-US"/>
        </a:p>
      </dgm:t>
    </dgm:pt>
    <dgm:pt modelId="{9B79E7C0-8EE6-4FEB-A291-9004C5819280}" type="pres">
      <dgm:prSet presAssocID="{09985C4C-4749-413D-860E-19340FA86023}" presName="Name0" presStyleCnt="0">
        <dgm:presLayoutVars>
          <dgm:dir/>
          <dgm:animLvl val="lvl"/>
          <dgm:resizeHandles val="exact"/>
        </dgm:presLayoutVars>
      </dgm:prSet>
      <dgm:spPr/>
      <dgm:t>
        <a:bodyPr/>
        <a:lstStyle/>
        <a:p>
          <a:endParaRPr lang="en-US"/>
        </a:p>
      </dgm:t>
    </dgm:pt>
    <dgm:pt modelId="{B5AFF7B1-F151-401C-B221-9C48D2B6D856}" type="pres">
      <dgm:prSet presAssocID="{09985C4C-4749-413D-860E-19340FA86023}" presName="tSp" presStyleCnt="0"/>
      <dgm:spPr/>
    </dgm:pt>
    <dgm:pt modelId="{811355F3-58C7-41DA-904E-3461A03392C9}" type="pres">
      <dgm:prSet presAssocID="{09985C4C-4749-413D-860E-19340FA86023}" presName="bSp" presStyleCnt="0"/>
      <dgm:spPr/>
    </dgm:pt>
    <dgm:pt modelId="{CE07EA0F-1A31-455B-A3CE-B6CA9AB95EF4}" type="pres">
      <dgm:prSet presAssocID="{09985C4C-4749-413D-860E-19340FA86023}" presName="process" presStyleCnt="0"/>
      <dgm:spPr/>
    </dgm:pt>
    <dgm:pt modelId="{1978A924-266C-41DA-97F6-77F86254BAE9}" type="pres">
      <dgm:prSet presAssocID="{D355EDD8-E01D-48E1-A391-97F507DABF7C}" presName="composite1" presStyleCnt="0"/>
      <dgm:spPr/>
    </dgm:pt>
    <dgm:pt modelId="{58BF0BF5-4C17-4BD5-8A0C-1156D50A7B40}" type="pres">
      <dgm:prSet presAssocID="{D355EDD8-E01D-48E1-A391-97F507DABF7C}" presName="dummyNode1" presStyleLbl="node1" presStyleIdx="0" presStyleCnt="2"/>
      <dgm:spPr/>
    </dgm:pt>
    <dgm:pt modelId="{6E4AA333-F0BD-4FDA-B6AD-27217A44F16B}" type="pres">
      <dgm:prSet presAssocID="{D355EDD8-E01D-48E1-A391-97F507DABF7C}" presName="childNode1" presStyleLbl="bgAcc1" presStyleIdx="0" presStyleCnt="2" custScaleX="115234" custScaleY="146827">
        <dgm:presLayoutVars>
          <dgm:bulletEnabled val="1"/>
        </dgm:presLayoutVars>
      </dgm:prSet>
      <dgm:spPr/>
      <dgm:t>
        <a:bodyPr/>
        <a:lstStyle/>
        <a:p>
          <a:endParaRPr lang="en-US"/>
        </a:p>
      </dgm:t>
    </dgm:pt>
    <dgm:pt modelId="{8BDB8212-CBEB-4A95-90DB-A61E3CEB52B3}" type="pres">
      <dgm:prSet presAssocID="{D355EDD8-E01D-48E1-A391-97F507DABF7C}" presName="childNode1tx" presStyleLbl="bgAcc1" presStyleIdx="0" presStyleCnt="2">
        <dgm:presLayoutVars>
          <dgm:bulletEnabled val="1"/>
        </dgm:presLayoutVars>
      </dgm:prSet>
      <dgm:spPr/>
      <dgm:t>
        <a:bodyPr/>
        <a:lstStyle/>
        <a:p>
          <a:endParaRPr lang="en-US"/>
        </a:p>
      </dgm:t>
    </dgm:pt>
    <dgm:pt modelId="{479BCB03-2720-49CE-A9B2-BBF585AC403E}" type="pres">
      <dgm:prSet presAssocID="{D355EDD8-E01D-48E1-A391-97F507DABF7C}" presName="parentNode1" presStyleLbl="node1" presStyleIdx="0" presStyleCnt="2" custLinFactNeighborX="6420" custLinFactNeighborY="7738">
        <dgm:presLayoutVars>
          <dgm:chMax val="1"/>
          <dgm:bulletEnabled val="1"/>
        </dgm:presLayoutVars>
      </dgm:prSet>
      <dgm:spPr/>
      <dgm:t>
        <a:bodyPr/>
        <a:lstStyle/>
        <a:p>
          <a:endParaRPr lang="en-US"/>
        </a:p>
      </dgm:t>
    </dgm:pt>
    <dgm:pt modelId="{F1904B19-BF6E-49B9-84AE-9A460022511F}" type="pres">
      <dgm:prSet presAssocID="{D355EDD8-E01D-48E1-A391-97F507DABF7C}" presName="connSite1" presStyleCnt="0"/>
      <dgm:spPr/>
    </dgm:pt>
    <dgm:pt modelId="{D738601E-75E8-49F3-B28A-7B889BBE8392}" type="pres">
      <dgm:prSet presAssocID="{9A937F5A-139C-42C6-979A-5F0A8D8E82E4}" presName="Name9" presStyleLbl="sibTrans2D1" presStyleIdx="0" presStyleCnt="1"/>
      <dgm:spPr/>
      <dgm:t>
        <a:bodyPr/>
        <a:lstStyle/>
        <a:p>
          <a:endParaRPr lang="en-US"/>
        </a:p>
      </dgm:t>
    </dgm:pt>
    <dgm:pt modelId="{0351BB1B-2723-4DD7-89ED-7DDDE9A559EB}" type="pres">
      <dgm:prSet presAssocID="{F6983705-6E75-4B86-8016-861F39F719FC}" presName="composite2" presStyleCnt="0"/>
      <dgm:spPr/>
    </dgm:pt>
    <dgm:pt modelId="{71BFD362-7160-479F-B8D0-17A6D35B9BFA}" type="pres">
      <dgm:prSet presAssocID="{F6983705-6E75-4B86-8016-861F39F719FC}" presName="dummyNode2" presStyleLbl="node1" presStyleIdx="0" presStyleCnt="2"/>
      <dgm:spPr/>
    </dgm:pt>
    <dgm:pt modelId="{56F6313C-5736-4E31-8FA2-9717EA4836A0}" type="pres">
      <dgm:prSet presAssocID="{F6983705-6E75-4B86-8016-861F39F719FC}" presName="childNode2" presStyleLbl="bgAcc1" presStyleIdx="1" presStyleCnt="2" custScaleX="112315" custScaleY="140200" custLinFactNeighborX="11697" custLinFactNeighborY="91">
        <dgm:presLayoutVars>
          <dgm:bulletEnabled val="1"/>
        </dgm:presLayoutVars>
      </dgm:prSet>
      <dgm:spPr/>
      <dgm:t>
        <a:bodyPr/>
        <a:lstStyle/>
        <a:p>
          <a:endParaRPr lang="en-US"/>
        </a:p>
      </dgm:t>
    </dgm:pt>
    <dgm:pt modelId="{BDC7F63D-C06B-4E3D-967F-7181710A5C62}" type="pres">
      <dgm:prSet presAssocID="{F6983705-6E75-4B86-8016-861F39F719FC}" presName="childNode2tx" presStyleLbl="bgAcc1" presStyleIdx="1" presStyleCnt="2">
        <dgm:presLayoutVars>
          <dgm:bulletEnabled val="1"/>
        </dgm:presLayoutVars>
      </dgm:prSet>
      <dgm:spPr/>
      <dgm:t>
        <a:bodyPr/>
        <a:lstStyle/>
        <a:p>
          <a:endParaRPr lang="en-US"/>
        </a:p>
      </dgm:t>
    </dgm:pt>
    <dgm:pt modelId="{F47EB813-4830-43A8-A9D6-C2D80558A011}" type="pres">
      <dgm:prSet presAssocID="{F6983705-6E75-4B86-8016-861F39F719FC}" presName="parentNode2" presStyleLbl="node1" presStyleIdx="1" presStyleCnt="2" custLinFactNeighborX="-30389" custLinFactNeighborY="-41172">
        <dgm:presLayoutVars>
          <dgm:chMax val="0"/>
          <dgm:bulletEnabled val="1"/>
        </dgm:presLayoutVars>
      </dgm:prSet>
      <dgm:spPr/>
      <dgm:t>
        <a:bodyPr/>
        <a:lstStyle/>
        <a:p>
          <a:endParaRPr lang="en-US"/>
        </a:p>
      </dgm:t>
    </dgm:pt>
    <dgm:pt modelId="{0DF7C754-A06B-4D09-879C-81937C045B88}" type="pres">
      <dgm:prSet presAssocID="{F6983705-6E75-4B86-8016-861F39F719FC}" presName="connSite2" presStyleCnt="0"/>
      <dgm:spPr/>
    </dgm:pt>
  </dgm:ptLst>
  <dgm:cxnLst>
    <dgm:cxn modelId="{7CD14755-7163-421B-9F69-64FAF21AB326}" srcId="{F6983705-6E75-4B86-8016-861F39F719FC}" destId="{29602813-B1B2-4D98-9720-32CC0004953C}" srcOrd="2" destOrd="0" parTransId="{7A21C52C-B32A-41A7-AD4C-A14971283687}" sibTransId="{27D4B9BE-340B-49AC-8FA8-0CEE8A2B5457}"/>
    <dgm:cxn modelId="{43B30052-CF99-4B02-90C3-4071D103296F}" type="presOf" srcId="{930E29A3-C18F-49D6-8F75-78AE60CE6921}" destId="{8BDB8212-CBEB-4A95-90DB-A61E3CEB52B3}" srcOrd="1" destOrd="0" presId="urn:microsoft.com/office/officeart/2005/8/layout/hProcess4"/>
    <dgm:cxn modelId="{210FE10F-F5E9-4E3C-AF51-42008CD21318}" srcId="{D355EDD8-E01D-48E1-A391-97F507DABF7C}" destId="{930E29A3-C18F-49D6-8F75-78AE60CE6921}" srcOrd="0" destOrd="0" parTransId="{22A464BA-07C6-47C3-9D18-62D03E5D3F41}" sibTransId="{E04174FC-FD0A-44E4-A8CC-072FF880A357}"/>
    <dgm:cxn modelId="{FF900F27-95F2-4BFE-8E4E-33F6219A79C1}" type="presOf" srcId="{09985C4C-4749-413D-860E-19340FA86023}" destId="{9B79E7C0-8EE6-4FEB-A291-9004C5819280}" srcOrd="0" destOrd="0" presId="urn:microsoft.com/office/officeart/2005/8/layout/hProcess4"/>
    <dgm:cxn modelId="{6EC2DA27-BFCC-412A-AD2C-C58A0C94ECD8}" srcId="{F6983705-6E75-4B86-8016-861F39F719FC}" destId="{1E6C393F-39BC-41E7-8592-D4FB562FB931}" srcOrd="0" destOrd="0" parTransId="{47FAC38B-1A6B-4792-B206-4A4A24E5248E}" sibTransId="{6D5EDF27-04A9-4201-82F1-10BBB17E5A54}"/>
    <dgm:cxn modelId="{E209AECC-9988-4652-ABC0-71017F6D4513}" type="presOf" srcId="{1E6C393F-39BC-41E7-8592-D4FB562FB931}" destId="{BDC7F63D-C06B-4E3D-967F-7181710A5C62}" srcOrd="1" destOrd="0" presId="urn:microsoft.com/office/officeart/2005/8/layout/hProcess4"/>
    <dgm:cxn modelId="{04F0B05A-AA24-47A4-B622-F31500B94075}" type="presOf" srcId="{930E29A3-C18F-49D6-8F75-78AE60CE6921}" destId="{6E4AA333-F0BD-4FDA-B6AD-27217A44F16B}" srcOrd="0" destOrd="0" presId="urn:microsoft.com/office/officeart/2005/8/layout/hProcess4"/>
    <dgm:cxn modelId="{A07217F8-EC9B-4CAA-9B9A-5FDF740C9206}" type="presOf" srcId="{29602813-B1B2-4D98-9720-32CC0004953C}" destId="{BDC7F63D-C06B-4E3D-967F-7181710A5C62}" srcOrd="1" destOrd="2" presId="urn:microsoft.com/office/officeart/2005/8/layout/hProcess4"/>
    <dgm:cxn modelId="{0DA84BA4-7F4C-43A4-A524-C1E61CABCFAE}" type="presOf" srcId="{F6983705-6E75-4B86-8016-861F39F719FC}" destId="{F47EB813-4830-43A8-A9D6-C2D80558A011}" srcOrd="0" destOrd="0" presId="urn:microsoft.com/office/officeart/2005/8/layout/hProcess4"/>
    <dgm:cxn modelId="{C9A91992-693B-47D5-BE08-98DEA515DD00}" srcId="{09985C4C-4749-413D-860E-19340FA86023}" destId="{D355EDD8-E01D-48E1-A391-97F507DABF7C}" srcOrd="0" destOrd="0" parTransId="{BC427E40-0549-4C22-86F1-F30CC4F02D34}" sibTransId="{9A937F5A-139C-42C6-979A-5F0A8D8E82E4}"/>
    <dgm:cxn modelId="{F725435E-CA68-4A6C-B9D8-D36B354B83E8}" type="presOf" srcId="{D355EDD8-E01D-48E1-A391-97F507DABF7C}" destId="{479BCB03-2720-49CE-A9B2-BBF585AC403E}" srcOrd="0" destOrd="0" presId="urn:microsoft.com/office/officeart/2005/8/layout/hProcess4"/>
    <dgm:cxn modelId="{F7FB5026-9E4B-4BD5-8DDF-CEE88208F4F8}" srcId="{F6983705-6E75-4B86-8016-861F39F719FC}" destId="{4015EF2F-E02B-4268-BC01-EB904FD4E540}" srcOrd="1" destOrd="0" parTransId="{F06219D4-62DA-43A7-806E-0554A194B6E2}" sibTransId="{27A0E089-5F47-45FA-AECF-F1643D86C367}"/>
    <dgm:cxn modelId="{D7BFA13B-EE8A-449F-9885-ACD702155C41}" type="presOf" srcId="{9A937F5A-139C-42C6-979A-5F0A8D8E82E4}" destId="{D738601E-75E8-49F3-B28A-7B889BBE8392}" srcOrd="0" destOrd="0" presId="urn:microsoft.com/office/officeart/2005/8/layout/hProcess4"/>
    <dgm:cxn modelId="{FFF7D7DC-96CD-44DB-9F89-9741EB32B11E}" type="presOf" srcId="{4015EF2F-E02B-4268-BC01-EB904FD4E540}" destId="{56F6313C-5736-4E31-8FA2-9717EA4836A0}" srcOrd="0" destOrd="1" presId="urn:microsoft.com/office/officeart/2005/8/layout/hProcess4"/>
    <dgm:cxn modelId="{5BE564D8-D7D4-4805-AA6B-E4BE3FDAD050}" srcId="{09985C4C-4749-413D-860E-19340FA86023}" destId="{F6983705-6E75-4B86-8016-861F39F719FC}" srcOrd="1" destOrd="0" parTransId="{7C46B6CB-9366-4226-84DA-9977EB0B58DD}" sibTransId="{BF92F632-9D2C-4A82-AA59-F9742C65987F}"/>
    <dgm:cxn modelId="{741EC014-BD63-41D2-8634-2B9444B6DECF}" type="presOf" srcId="{29602813-B1B2-4D98-9720-32CC0004953C}" destId="{56F6313C-5736-4E31-8FA2-9717EA4836A0}" srcOrd="0" destOrd="2" presId="urn:microsoft.com/office/officeart/2005/8/layout/hProcess4"/>
    <dgm:cxn modelId="{ECD59E0A-0873-4792-963D-E3126F59D6C4}" type="presOf" srcId="{1E6C393F-39BC-41E7-8592-D4FB562FB931}" destId="{56F6313C-5736-4E31-8FA2-9717EA4836A0}" srcOrd="0" destOrd="0" presId="urn:microsoft.com/office/officeart/2005/8/layout/hProcess4"/>
    <dgm:cxn modelId="{B6CF1A75-1A6A-4ED7-9810-E37F944614C5}" type="presOf" srcId="{4015EF2F-E02B-4268-BC01-EB904FD4E540}" destId="{BDC7F63D-C06B-4E3D-967F-7181710A5C62}" srcOrd="1" destOrd="1" presId="urn:microsoft.com/office/officeart/2005/8/layout/hProcess4"/>
    <dgm:cxn modelId="{08D1A76A-DD31-4F33-808F-601721454B4D}" type="presParOf" srcId="{9B79E7C0-8EE6-4FEB-A291-9004C5819280}" destId="{B5AFF7B1-F151-401C-B221-9C48D2B6D856}" srcOrd="0" destOrd="0" presId="urn:microsoft.com/office/officeart/2005/8/layout/hProcess4"/>
    <dgm:cxn modelId="{3160047E-1E17-47C6-A5D0-9F46D64BD109}" type="presParOf" srcId="{9B79E7C0-8EE6-4FEB-A291-9004C5819280}" destId="{811355F3-58C7-41DA-904E-3461A03392C9}" srcOrd="1" destOrd="0" presId="urn:microsoft.com/office/officeart/2005/8/layout/hProcess4"/>
    <dgm:cxn modelId="{3E87DA00-1647-491D-A95A-AB61E6D79620}" type="presParOf" srcId="{9B79E7C0-8EE6-4FEB-A291-9004C5819280}" destId="{CE07EA0F-1A31-455B-A3CE-B6CA9AB95EF4}" srcOrd="2" destOrd="0" presId="urn:microsoft.com/office/officeart/2005/8/layout/hProcess4"/>
    <dgm:cxn modelId="{4AB7A9AC-6BC3-4706-8370-A74849F987A5}" type="presParOf" srcId="{CE07EA0F-1A31-455B-A3CE-B6CA9AB95EF4}" destId="{1978A924-266C-41DA-97F6-77F86254BAE9}" srcOrd="0" destOrd="0" presId="urn:microsoft.com/office/officeart/2005/8/layout/hProcess4"/>
    <dgm:cxn modelId="{3D9ED584-E071-48CD-A7E5-4A5A140388C0}" type="presParOf" srcId="{1978A924-266C-41DA-97F6-77F86254BAE9}" destId="{58BF0BF5-4C17-4BD5-8A0C-1156D50A7B40}" srcOrd="0" destOrd="0" presId="urn:microsoft.com/office/officeart/2005/8/layout/hProcess4"/>
    <dgm:cxn modelId="{81D5A2C1-3273-4228-B090-C08BC33BE7EA}" type="presParOf" srcId="{1978A924-266C-41DA-97F6-77F86254BAE9}" destId="{6E4AA333-F0BD-4FDA-B6AD-27217A44F16B}" srcOrd="1" destOrd="0" presId="urn:microsoft.com/office/officeart/2005/8/layout/hProcess4"/>
    <dgm:cxn modelId="{A0F9A6FA-D9C9-466A-A405-0D4ABF85B1CD}" type="presParOf" srcId="{1978A924-266C-41DA-97F6-77F86254BAE9}" destId="{8BDB8212-CBEB-4A95-90DB-A61E3CEB52B3}" srcOrd="2" destOrd="0" presId="urn:microsoft.com/office/officeart/2005/8/layout/hProcess4"/>
    <dgm:cxn modelId="{2CE5C4E9-F6B7-4895-A965-294805FA6E2D}" type="presParOf" srcId="{1978A924-266C-41DA-97F6-77F86254BAE9}" destId="{479BCB03-2720-49CE-A9B2-BBF585AC403E}" srcOrd="3" destOrd="0" presId="urn:microsoft.com/office/officeart/2005/8/layout/hProcess4"/>
    <dgm:cxn modelId="{E390031F-E281-4D45-B897-ED4D3E369735}" type="presParOf" srcId="{1978A924-266C-41DA-97F6-77F86254BAE9}" destId="{F1904B19-BF6E-49B9-84AE-9A460022511F}" srcOrd="4" destOrd="0" presId="urn:microsoft.com/office/officeart/2005/8/layout/hProcess4"/>
    <dgm:cxn modelId="{3C169B3A-4925-4A01-A5D7-B17EB7DE4754}" type="presParOf" srcId="{CE07EA0F-1A31-455B-A3CE-B6CA9AB95EF4}" destId="{D738601E-75E8-49F3-B28A-7B889BBE8392}" srcOrd="1" destOrd="0" presId="urn:microsoft.com/office/officeart/2005/8/layout/hProcess4"/>
    <dgm:cxn modelId="{E8694262-16CB-4DB1-844D-0CC34711263E}" type="presParOf" srcId="{CE07EA0F-1A31-455B-A3CE-B6CA9AB95EF4}" destId="{0351BB1B-2723-4DD7-89ED-7DDDE9A559EB}" srcOrd="2" destOrd="0" presId="urn:microsoft.com/office/officeart/2005/8/layout/hProcess4"/>
    <dgm:cxn modelId="{63C21B5F-3D4B-4DCD-AFBE-47067B263EED}" type="presParOf" srcId="{0351BB1B-2723-4DD7-89ED-7DDDE9A559EB}" destId="{71BFD362-7160-479F-B8D0-17A6D35B9BFA}" srcOrd="0" destOrd="0" presId="urn:microsoft.com/office/officeart/2005/8/layout/hProcess4"/>
    <dgm:cxn modelId="{CA5E6DCD-4214-4832-97D1-56DC34556EB5}" type="presParOf" srcId="{0351BB1B-2723-4DD7-89ED-7DDDE9A559EB}" destId="{56F6313C-5736-4E31-8FA2-9717EA4836A0}" srcOrd="1" destOrd="0" presId="urn:microsoft.com/office/officeart/2005/8/layout/hProcess4"/>
    <dgm:cxn modelId="{59E14D33-9189-4EB2-80F3-0D59580A614F}" type="presParOf" srcId="{0351BB1B-2723-4DD7-89ED-7DDDE9A559EB}" destId="{BDC7F63D-C06B-4E3D-967F-7181710A5C62}" srcOrd="2" destOrd="0" presId="urn:microsoft.com/office/officeart/2005/8/layout/hProcess4"/>
    <dgm:cxn modelId="{9953963B-55E8-403A-B932-ECDF84CA501E}" type="presParOf" srcId="{0351BB1B-2723-4DD7-89ED-7DDDE9A559EB}" destId="{F47EB813-4830-43A8-A9D6-C2D80558A011}" srcOrd="3" destOrd="0" presId="urn:microsoft.com/office/officeart/2005/8/layout/hProcess4"/>
    <dgm:cxn modelId="{A4C5924B-0B57-481A-AB1E-0DD0BACB1768}" type="presParOf" srcId="{0351BB1B-2723-4DD7-89ED-7DDDE9A559EB}" destId="{0DF7C754-A06B-4D09-879C-81937C045B8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985C4C-4749-413D-860E-19340FA8602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D355EDD8-E01D-48E1-A391-97F507DABF7C}">
      <dgm:prSet phldrT="[Text]"/>
      <dgm:spPr>
        <a:solidFill>
          <a:schemeClr val="accent1">
            <a:lumMod val="75000"/>
          </a:schemeClr>
        </a:solidFill>
      </dgm:spPr>
      <dgm:t>
        <a:bodyPr/>
        <a:lstStyle/>
        <a:p>
          <a:r>
            <a:rPr lang="en-US" dirty="0" smtClean="0"/>
            <a:t>Inputs</a:t>
          </a:r>
          <a:endParaRPr lang="en-US" dirty="0"/>
        </a:p>
      </dgm:t>
    </dgm:pt>
    <dgm:pt modelId="{BC427E40-0549-4C22-86F1-F30CC4F02D34}" type="parTrans" cxnId="{C9A91992-693B-47D5-BE08-98DEA515DD00}">
      <dgm:prSet/>
      <dgm:spPr/>
      <dgm:t>
        <a:bodyPr/>
        <a:lstStyle/>
        <a:p>
          <a:endParaRPr lang="en-US"/>
        </a:p>
      </dgm:t>
    </dgm:pt>
    <dgm:pt modelId="{9A937F5A-139C-42C6-979A-5F0A8D8E82E4}" type="sibTrans" cxnId="{C9A91992-693B-47D5-BE08-98DEA515DD00}">
      <dgm:prSet/>
      <dgm:spPr/>
      <dgm:t>
        <a:bodyPr/>
        <a:lstStyle/>
        <a:p>
          <a:endParaRPr lang="en-US"/>
        </a:p>
      </dgm:t>
    </dgm:pt>
    <dgm:pt modelId="{930E29A3-C18F-49D6-8F75-78AE60CE6921}">
      <dgm:prSet phldrT="[Text]"/>
      <dgm:spPr/>
      <dgm:t>
        <a:bodyPr/>
        <a:lstStyle/>
        <a:p>
          <a:r>
            <a:rPr lang="en-US" dirty="0" smtClean="0"/>
            <a:t>Working</a:t>
          </a:r>
          <a:r>
            <a:rPr lang="en-US" baseline="0" dirty="0" smtClean="0"/>
            <a:t> tested software</a:t>
          </a:r>
          <a:endParaRPr lang="en-US" dirty="0"/>
        </a:p>
      </dgm:t>
    </dgm:pt>
    <dgm:pt modelId="{22A464BA-07C6-47C3-9D18-62D03E5D3F41}" type="parTrans" cxnId="{210FE10F-F5E9-4E3C-AF51-42008CD21318}">
      <dgm:prSet/>
      <dgm:spPr/>
      <dgm:t>
        <a:bodyPr/>
        <a:lstStyle/>
        <a:p>
          <a:endParaRPr lang="en-US"/>
        </a:p>
      </dgm:t>
    </dgm:pt>
    <dgm:pt modelId="{E04174FC-FD0A-44E4-A8CC-072FF880A357}" type="sibTrans" cxnId="{210FE10F-F5E9-4E3C-AF51-42008CD21318}">
      <dgm:prSet/>
      <dgm:spPr/>
      <dgm:t>
        <a:bodyPr/>
        <a:lstStyle/>
        <a:p>
          <a:endParaRPr lang="en-US"/>
        </a:p>
      </dgm:t>
    </dgm:pt>
    <dgm:pt modelId="{F6983705-6E75-4B86-8016-861F39F719FC}">
      <dgm:prSet phldrT="[Text]"/>
      <dgm:spPr>
        <a:solidFill>
          <a:srgbClr val="92D050"/>
        </a:solidFill>
      </dgm:spPr>
      <dgm:t>
        <a:bodyPr/>
        <a:lstStyle/>
        <a:p>
          <a:r>
            <a:rPr lang="en-US" dirty="0" smtClean="0"/>
            <a:t>Outputs</a:t>
          </a:r>
          <a:endParaRPr lang="en-US" dirty="0"/>
        </a:p>
      </dgm:t>
    </dgm:pt>
    <dgm:pt modelId="{7C46B6CB-9366-4226-84DA-9977EB0B58DD}" type="parTrans" cxnId="{5BE564D8-D7D4-4805-AA6B-E4BE3FDAD050}">
      <dgm:prSet/>
      <dgm:spPr/>
      <dgm:t>
        <a:bodyPr/>
        <a:lstStyle/>
        <a:p>
          <a:endParaRPr lang="en-US"/>
        </a:p>
      </dgm:t>
    </dgm:pt>
    <dgm:pt modelId="{BF92F632-9D2C-4A82-AA59-F9742C65987F}" type="sibTrans" cxnId="{5BE564D8-D7D4-4805-AA6B-E4BE3FDAD050}">
      <dgm:prSet/>
      <dgm:spPr/>
      <dgm:t>
        <a:bodyPr/>
        <a:lstStyle/>
        <a:p>
          <a:endParaRPr lang="en-US"/>
        </a:p>
      </dgm:t>
    </dgm:pt>
    <dgm:pt modelId="{1E6C393F-39BC-41E7-8592-D4FB562FB931}">
      <dgm:prSet phldrT="[Text]"/>
      <dgm:spPr/>
      <dgm:t>
        <a:bodyPr/>
        <a:lstStyle/>
        <a:p>
          <a:r>
            <a:rPr lang="en-US" dirty="0" smtClean="0"/>
            <a:t>Final acceptance of completed functionality</a:t>
          </a:r>
          <a:endParaRPr lang="en-US" dirty="0"/>
        </a:p>
      </dgm:t>
    </dgm:pt>
    <dgm:pt modelId="{47FAC38B-1A6B-4792-B206-4A4A24E5248E}" type="parTrans" cxnId="{6EC2DA27-BFCC-412A-AD2C-C58A0C94ECD8}">
      <dgm:prSet/>
      <dgm:spPr/>
      <dgm:t>
        <a:bodyPr/>
        <a:lstStyle/>
        <a:p>
          <a:endParaRPr lang="en-US"/>
        </a:p>
      </dgm:t>
    </dgm:pt>
    <dgm:pt modelId="{6D5EDF27-04A9-4201-82F1-10BBB17E5A54}" type="sibTrans" cxnId="{6EC2DA27-BFCC-412A-AD2C-C58A0C94ECD8}">
      <dgm:prSet/>
      <dgm:spPr/>
      <dgm:t>
        <a:bodyPr/>
        <a:lstStyle/>
        <a:p>
          <a:endParaRPr lang="en-US"/>
        </a:p>
      </dgm:t>
    </dgm:pt>
    <dgm:pt modelId="{AFC5C318-5706-451F-8009-46EA303AAD0C}">
      <dgm:prSet phldrT="[Text]"/>
      <dgm:spPr/>
      <dgm:t>
        <a:bodyPr/>
        <a:lstStyle/>
        <a:p>
          <a:r>
            <a:rPr lang="en-US" dirty="0" smtClean="0"/>
            <a:t>Resolution to any incomplete items</a:t>
          </a:r>
          <a:endParaRPr lang="en-US" dirty="0"/>
        </a:p>
      </dgm:t>
    </dgm:pt>
    <dgm:pt modelId="{6B7E987F-8C29-4160-9295-58619196F183}" type="parTrans" cxnId="{CC25442A-9DD4-49C3-9385-E9B6B45DD672}">
      <dgm:prSet/>
      <dgm:spPr/>
      <dgm:t>
        <a:bodyPr/>
        <a:lstStyle/>
        <a:p>
          <a:endParaRPr lang="en-US"/>
        </a:p>
      </dgm:t>
    </dgm:pt>
    <dgm:pt modelId="{7597423C-2D9D-460F-A869-D27C8D2C5DA8}" type="sibTrans" cxnId="{CC25442A-9DD4-49C3-9385-E9B6B45DD672}">
      <dgm:prSet/>
      <dgm:spPr/>
      <dgm:t>
        <a:bodyPr/>
        <a:lstStyle/>
        <a:p>
          <a:endParaRPr lang="en-US"/>
        </a:p>
      </dgm:t>
    </dgm:pt>
    <dgm:pt modelId="{47052195-0BBE-4B3C-BBE7-9347E0C9F03F}">
      <dgm:prSet phldrT="[Text]"/>
      <dgm:spPr/>
      <dgm:t>
        <a:bodyPr/>
        <a:lstStyle/>
        <a:p>
          <a:r>
            <a:rPr lang="en-US" dirty="0" smtClean="0"/>
            <a:t>Product backlog updated and prepped</a:t>
          </a:r>
          <a:endParaRPr lang="en-US" dirty="0"/>
        </a:p>
      </dgm:t>
    </dgm:pt>
    <dgm:pt modelId="{6A3C6D79-EF2E-428D-95E1-DCA61BDDC21D}" type="parTrans" cxnId="{9379326E-6ADC-44B9-A72D-53AC93B18DB4}">
      <dgm:prSet/>
      <dgm:spPr/>
      <dgm:t>
        <a:bodyPr/>
        <a:lstStyle/>
        <a:p>
          <a:endParaRPr lang="en-US"/>
        </a:p>
      </dgm:t>
    </dgm:pt>
    <dgm:pt modelId="{A3B625FA-F3CF-4A13-AA3C-CF70D555B0B2}" type="sibTrans" cxnId="{9379326E-6ADC-44B9-A72D-53AC93B18DB4}">
      <dgm:prSet/>
      <dgm:spPr/>
      <dgm:t>
        <a:bodyPr/>
        <a:lstStyle/>
        <a:p>
          <a:endParaRPr lang="en-US"/>
        </a:p>
      </dgm:t>
    </dgm:pt>
    <dgm:pt modelId="{9B79E7C0-8EE6-4FEB-A291-9004C5819280}" type="pres">
      <dgm:prSet presAssocID="{09985C4C-4749-413D-860E-19340FA86023}" presName="Name0" presStyleCnt="0">
        <dgm:presLayoutVars>
          <dgm:dir/>
          <dgm:animLvl val="lvl"/>
          <dgm:resizeHandles val="exact"/>
        </dgm:presLayoutVars>
      </dgm:prSet>
      <dgm:spPr/>
      <dgm:t>
        <a:bodyPr/>
        <a:lstStyle/>
        <a:p>
          <a:endParaRPr lang="en-US"/>
        </a:p>
      </dgm:t>
    </dgm:pt>
    <dgm:pt modelId="{B5AFF7B1-F151-401C-B221-9C48D2B6D856}" type="pres">
      <dgm:prSet presAssocID="{09985C4C-4749-413D-860E-19340FA86023}" presName="tSp" presStyleCnt="0"/>
      <dgm:spPr/>
    </dgm:pt>
    <dgm:pt modelId="{811355F3-58C7-41DA-904E-3461A03392C9}" type="pres">
      <dgm:prSet presAssocID="{09985C4C-4749-413D-860E-19340FA86023}" presName="bSp" presStyleCnt="0"/>
      <dgm:spPr/>
    </dgm:pt>
    <dgm:pt modelId="{CE07EA0F-1A31-455B-A3CE-B6CA9AB95EF4}" type="pres">
      <dgm:prSet presAssocID="{09985C4C-4749-413D-860E-19340FA86023}" presName="process" presStyleCnt="0"/>
      <dgm:spPr/>
    </dgm:pt>
    <dgm:pt modelId="{1978A924-266C-41DA-97F6-77F86254BAE9}" type="pres">
      <dgm:prSet presAssocID="{D355EDD8-E01D-48E1-A391-97F507DABF7C}" presName="composite1" presStyleCnt="0"/>
      <dgm:spPr/>
    </dgm:pt>
    <dgm:pt modelId="{58BF0BF5-4C17-4BD5-8A0C-1156D50A7B40}" type="pres">
      <dgm:prSet presAssocID="{D355EDD8-E01D-48E1-A391-97F507DABF7C}" presName="dummyNode1" presStyleLbl="node1" presStyleIdx="0" presStyleCnt="2"/>
      <dgm:spPr/>
    </dgm:pt>
    <dgm:pt modelId="{6E4AA333-F0BD-4FDA-B6AD-27217A44F16B}" type="pres">
      <dgm:prSet presAssocID="{D355EDD8-E01D-48E1-A391-97F507DABF7C}" presName="childNode1" presStyleLbl="bgAcc1" presStyleIdx="0" presStyleCnt="2" custScaleX="115234" custScaleY="146827">
        <dgm:presLayoutVars>
          <dgm:bulletEnabled val="1"/>
        </dgm:presLayoutVars>
      </dgm:prSet>
      <dgm:spPr/>
      <dgm:t>
        <a:bodyPr/>
        <a:lstStyle/>
        <a:p>
          <a:endParaRPr lang="en-US"/>
        </a:p>
      </dgm:t>
    </dgm:pt>
    <dgm:pt modelId="{8BDB8212-CBEB-4A95-90DB-A61E3CEB52B3}" type="pres">
      <dgm:prSet presAssocID="{D355EDD8-E01D-48E1-A391-97F507DABF7C}" presName="childNode1tx" presStyleLbl="bgAcc1" presStyleIdx="0" presStyleCnt="2">
        <dgm:presLayoutVars>
          <dgm:bulletEnabled val="1"/>
        </dgm:presLayoutVars>
      </dgm:prSet>
      <dgm:spPr/>
      <dgm:t>
        <a:bodyPr/>
        <a:lstStyle/>
        <a:p>
          <a:endParaRPr lang="en-US"/>
        </a:p>
      </dgm:t>
    </dgm:pt>
    <dgm:pt modelId="{479BCB03-2720-49CE-A9B2-BBF585AC403E}" type="pres">
      <dgm:prSet presAssocID="{D355EDD8-E01D-48E1-A391-97F507DABF7C}" presName="parentNode1" presStyleLbl="node1" presStyleIdx="0" presStyleCnt="2" custLinFactNeighborX="6420" custLinFactNeighborY="7738">
        <dgm:presLayoutVars>
          <dgm:chMax val="1"/>
          <dgm:bulletEnabled val="1"/>
        </dgm:presLayoutVars>
      </dgm:prSet>
      <dgm:spPr/>
      <dgm:t>
        <a:bodyPr/>
        <a:lstStyle/>
        <a:p>
          <a:endParaRPr lang="en-US"/>
        </a:p>
      </dgm:t>
    </dgm:pt>
    <dgm:pt modelId="{F1904B19-BF6E-49B9-84AE-9A460022511F}" type="pres">
      <dgm:prSet presAssocID="{D355EDD8-E01D-48E1-A391-97F507DABF7C}" presName="connSite1" presStyleCnt="0"/>
      <dgm:spPr/>
    </dgm:pt>
    <dgm:pt modelId="{D738601E-75E8-49F3-B28A-7B889BBE8392}" type="pres">
      <dgm:prSet presAssocID="{9A937F5A-139C-42C6-979A-5F0A8D8E82E4}" presName="Name9" presStyleLbl="sibTrans2D1" presStyleIdx="0" presStyleCnt="1"/>
      <dgm:spPr/>
      <dgm:t>
        <a:bodyPr/>
        <a:lstStyle/>
        <a:p>
          <a:endParaRPr lang="en-US"/>
        </a:p>
      </dgm:t>
    </dgm:pt>
    <dgm:pt modelId="{0351BB1B-2723-4DD7-89ED-7DDDE9A559EB}" type="pres">
      <dgm:prSet presAssocID="{F6983705-6E75-4B86-8016-861F39F719FC}" presName="composite2" presStyleCnt="0"/>
      <dgm:spPr/>
    </dgm:pt>
    <dgm:pt modelId="{71BFD362-7160-479F-B8D0-17A6D35B9BFA}" type="pres">
      <dgm:prSet presAssocID="{F6983705-6E75-4B86-8016-861F39F719FC}" presName="dummyNode2" presStyleLbl="node1" presStyleIdx="0" presStyleCnt="2"/>
      <dgm:spPr/>
    </dgm:pt>
    <dgm:pt modelId="{56F6313C-5736-4E31-8FA2-9717EA4836A0}" type="pres">
      <dgm:prSet presAssocID="{F6983705-6E75-4B86-8016-861F39F719FC}" presName="childNode2" presStyleLbl="bgAcc1" presStyleIdx="1" presStyleCnt="2" custScaleX="112315" custScaleY="140200" custLinFactNeighborX="11697" custLinFactNeighborY="3385">
        <dgm:presLayoutVars>
          <dgm:bulletEnabled val="1"/>
        </dgm:presLayoutVars>
      </dgm:prSet>
      <dgm:spPr/>
      <dgm:t>
        <a:bodyPr/>
        <a:lstStyle/>
        <a:p>
          <a:endParaRPr lang="en-US"/>
        </a:p>
      </dgm:t>
    </dgm:pt>
    <dgm:pt modelId="{BDC7F63D-C06B-4E3D-967F-7181710A5C62}" type="pres">
      <dgm:prSet presAssocID="{F6983705-6E75-4B86-8016-861F39F719FC}" presName="childNode2tx" presStyleLbl="bgAcc1" presStyleIdx="1" presStyleCnt="2">
        <dgm:presLayoutVars>
          <dgm:bulletEnabled val="1"/>
        </dgm:presLayoutVars>
      </dgm:prSet>
      <dgm:spPr/>
      <dgm:t>
        <a:bodyPr/>
        <a:lstStyle/>
        <a:p>
          <a:endParaRPr lang="en-US"/>
        </a:p>
      </dgm:t>
    </dgm:pt>
    <dgm:pt modelId="{F47EB813-4830-43A8-A9D6-C2D80558A011}" type="pres">
      <dgm:prSet presAssocID="{F6983705-6E75-4B86-8016-861F39F719FC}" presName="parentNode2" presStyleLbl="node1" presStyleIdx="1" presStyleCnt="2" custLinFactNeighborX="-30389" custLinFactNeighborY="-41172">
        <dgm:presLayoutVars>
          <dgm:chMax val="0"/>
          <dgm:bulletEnabled val="1"/>
        </dgm:presLayoutVars>
      </dgm:prSet>
      <dgm:spPr/>
      <dgm:t>
        <a:bodyPr/>
        <a:lstStyle/>
        <a:p>
          <a:endParaRPr lang="en-US"/>
        </a:p>
      </dgm:t>
    </dgm:pt>
    <dgm:pt modelId="{0DF7C754-A06B-4D09-879C-81937C045B88}" type="pres">
      <dgm:prSet presAssocID="{F6983705-6E75-4B86-8016-861F39F719FC}" presName="connSite2" presStyleCnt="0"/>
      <dgm:spPr/>
    </dgm:pt>
  </dgm:ptLst>
  <dgm:cxnLst>
    <dgm:cxn modelId="{C2F53BAF-A77A-4C47-BF90-4B14A46A2848}" type="presOf" srcId="{AFC5C318-5706-451F-8009-46EA303AAD0C}" destId="{56F6313C-5736-4E31-8FA2-9717EA4836A0}" srcOrd="0" destOrd="1" presId="urn:microsoft.com/office/officeart/2005/8/layout/hProcess4"/>
    <dgm:cxn modelId="{CD5EA586-7329-4017-80EE-56013212E61C}" type="presOf" srcId="{1E6C393F-39BC-41E7-8592-D4FB562FB931}" destId="{56F6313C-5736-4E31-8FA2-9717EA4836A0}" srcOrd="0" destOrd="0" presId="urn:microsoft.com/office/officeart/2005/8/layout/hProcess4"/>
    <dgm:cxn modelId="{A71FC614-AFF4-4767-A33C-CDCB036FF7C1}" type="presOf" srcId="{930E29A3-C18F-49D6-8F75-78AE60CE6921}" destId="{8BDB8212-CBEB-4A95-90DB-A61E3CEB52B3}" srcOrd="1" destOrd="0" presId="urn:microsoft.com/office/officeart/2005/8/layout/hProcess4"/>
    <dgm:cxn modelId="{210FE10F-F5E9-4E3C-AF51-42008CD21318}" srcId="{D355EDD8-E01D-48E1-A391-97F507DABF7C}" destId="{930E29A3-C18F-49D6-8F75-78AE60CE6921}" srcOrd="0" destOrd="0" parTransId="{22A464BA-07C6-47C3-9D18-62D03E5D3F41}" sibTransId="{E04174FC-FD0A-44E4-A8CC-072FF880A357}"/>
    <dgm:cxn modelId="{9379326E-6ADC-44B9-A72D-53AC93B18DB4}" srcId="{F6983705-6E75-4B86-8016-861F39F719FC}" destId="{47052195-0BBE-4B3C-BBE7-9347E0C9F03F}" srcOrd="2" destOrd="0" parTransId="{6A3C6D79-EF2E-428D-95E1-DCA61BDDC21D}" sibTransId="{A3B625FA-F3CF-4A13-AA3C-CF70D555B0B2}"/>
    <dgm:cxn modelId="{69C4A5B5-F878-4723-B93A-C1609EA749DC}" type="presOf" srcId="{47052195-0BBE-4B3C-BBE7-9347E0C9F03F}" destId="{56F6313C-5736-4E31-8FA2-9717EA4836A0}" srcOrd="0" destOrd="2" presId="urn:microsoft.com/office/officeart/2005/8/layout/hProcess4"/>
    <dgm:cxn modelId="{AE3B1053-C97A-4AAA-BA07-ACBA993DABED}" type="presOf" srcId="{9A937F5A-139C-42C6-979A-5F0A8D8E82E4}" destId="{D738601E-75E8-49F3-B28A-7B889BBE8392}" srcOrd="0" destOrd="0" presId="urn:microsoft.com/office/officeart/2005/8/layout/hProcess4"/>
    <dgm:cxn modelId="{CC25442A-9DD4-49C3-9385-E9B6B45DD672}" srcId="{F6983705-6E75-4B86-8016-861F39F719FC}" destId="{AFC5C318-5706-451F-8009-46EA303AAD0C}" srcOrd="1" destOrd="0" parTransId="{6B7E987F-8C29-4160-9295-58619196F183}" sibTransId="{7597423C-2D9D-460F-A869-D27C8D2C5DA8}"/>
    <dgm:cxn modelId="{F15E22AD-31C6-4D1D-ACD2-B94923810DDF}" type="presOf" srcId="{F6983705-6E75-4B86-8016-861F39F719FC}" destId="{F47EB813-4830-43A8-A9D6-C2D80558A011}" srcOrd="0" destOrd="0" presId="urn:microsoft.com/office/officeart/2005/8/layout/hProcess4"/>
    <dgm:cxn modelId="{6EC2DA27-BFCC-412A-AD2C-C58A0C94ECD8}" srcId="{F6983705-6E75-4B86-8016-861F39F719FC}" destId="{1E6C393F-39BC-41E7-8592-D4FB562FB931}" srcOrd="0" destOrd="0" parTransId="{47FAC38B-1A6B-4792-B206-4A4A24E5248E}" sibTransId="{6D5EDF27-04A9-4201-82F1-10BBB17E5A54}"/>
    <dgm:cxn modelId="{9B2EF63B-85F2-4817-8564-9F20EF8BB1F8}" type="presOf" srcId="{D355EDD8-E01D-48E1-A391-97F507DABF7C}" destId="{479BCB03-2720-49CE-A9B2-BBF585AC403E}" srcOrd="0" destOrd="0" presId="urn:microsoft.com/office/officeart/2005/8/layout/hProcess4"/>
    <dgm:cxn modelId="{5B6AEBE8-2EEE-42AA-8C04-ED00FFBB672F}" type="presOf" srcId="{AFC5C318-5706-451F-8009-46EA303AAD0C}" destId="{BDC7F63D-C06B-4E3D-967F-7181710A5C62}" srcOrd="1" destOrd="1" presId="urn:microsoft.com/office/officeart/2005/8/layout/hProcess4"/>
    <dgm:cxn modelId="{E764033A-BC55-4B9E-8E51-A670F8019310}" type="presOf" srcId="{930E29A3-C18F-49D6-8F75-78AE60CE6921}" destId="{6E4AA333-F0BD-4FDA-B6AD-27217A44F16B}" srcOrd="0" destOrd="0" presId="urn:microsoft.com/office/officeart/2005/8/layout/hProcess4"/>
    <dgm:cxn modelId="{C9A91992-693B-47D5-BE08-98DEA515DD00}" srcId="{09985C4C-4749-413D-860E-19340FA86023}" destId="{D355EDD8-E01D-48E1-A391-97F507DABF7C}" srcOrd="0" destOrd="0" parTransId="{BC427E40-0549-4C22-86F1-F30CC4F02D34}" sibTransId="{9A937F5A-139C-42C6-979A-5F0A8D8E82E4}"/>
    <dgm:cxn modelId="{CFD3467A-147E-4E15-90D4-E0E8CE25E021}" type="presOf" srcId="{47052195-0BBE-4B3C-BBE7-9347E0C9F03F}" destId="{BDC7F63D-C06B-4E3D-967F-7181710A5C62}" srcOrd="1" destOrd="2" presId="urn:microsoft.com/office/officeart/2005/8/layout/hProcess4"/>
    <dgm:cxn modelId="{5BE564D8-D7D4-4805-AA6B-E4BE3FDAD050}" srcId="{09985C4C-4749-413D-860E-19340FA86023}" destId="{F6983705-6E75-4B86-8016-861F39F719FC}" srcOrd="1" destOrd="0" parTransId="{7C46B6CB-9366-4226-84DA-9977EB0B58DD}" sibTransId="{BF92F632-9D2C-4A82-AA59-F9742C65987F}"/>
    <dgm:cxn modelId="{1695C431-7E88-43F1-AD5D-7C080F81DB18}" type="presOf" srcId="{1E6C393F-39BC-41E7-8592-D4FB562FB931}" destId="{BDC7F63D-C06B-4E3D-967F-7181710A5C62}" srcOrd="1" destOrd="0" presId="urn:microsoft.com/office/officeart/2005/8/layout/hProcess4"/>
    <dgm:cxn modelId="{9486F0DC-DEDD-49FA-BBE5-CF8186FB8329}" type="presOf" srcId="{09985C4C-4749-413D-860E-19340FA86023}" destId="{9B79E7C0-8EE6-4FEB-A291-9004C5819280}" srcOrd="0" destOrd="0" presId="urn:microsoft.com/office/officeart/2005/8/layout/hProcess4"/>
    <dgm:cxn modelId="{4B29CA48-613B-43DC-B6C9-66EA8E0DBF96}" type="presParOf" srcId="{9B79E7C0-8EE6-4FEB-A291-9004C5819280}" destId="{B5AFF7B1-F151-401C-B221-9C48D2B6D856}" srcOrd="0" destOrd="0" presId="urn:microsoft.com/office/officeart/2005/8/layout/hProcess4"/>
    <dgm:cxn modelId="{7FD7AFCB-279C-473C-98AC-9A29C414CC5C}" type="presParOf" srcId="{9B79E7C0-8EE6-4FEB-A291-9004C5819280}" destId="{811355F3-58C7-41DA-904E-3461A03392C9}" srcOrd="1" destOrd="0" presId="urn:microsoft.com/office/officeart/2005/8/layout/hProcess4"/>
    <dgm:cxn modelId="{9520166A-AB0F-4AC0-8C4D-14DAFE66C0FB}" type="presParOf" srcId="{9B79E7C0-8EE6-4FEB-A291-9004C5819280}" destId="{CE07EA0F-1A31-455B-A3CE-B6CA9AB95EF4}" srcOrd="2" destOrd="0" presId="urn:microsoft.com/office/officeart/2005/8/layout/hProcess4"/>
    <dgm:cxn modelId="{49585D2B-69C7-41CB-BF21-832D5B9E22C6}" type="presParOf" srcId="{CE07EA0F-1A31-455B-A3CE-B6CA9AB95EF4}" destId="{1978A924-266C-41DA-97F6-77F86254BAE9}" srcOrd="0" destOrd="0" presId="urn:microsoft.com/office/officeart/2005/8/layout/hProcess4"/>
    <dgm:cxn modelId="{C10729AF-A4AF-4407-B70C-007D4432D5D2}" type="presParOf" srcId="{1978A924-266C-41DA-97F6-77F86254BAE9}" destId="{58BF0BF5-4C17-4BD5-8A0C-1156D50A7B40}" srcOrd="0" destOrd="0" presId="urn:microsoft.com/office/officeart/2005/8/layout/hProcess4"/>
    <dgm:cxn modelId="{146D811C-96CD-4A05-91C1-1624B37EE992}" type="presParOf" srcId="{1978A924-266C-41DA-97F6-77F86254BAE9}" destId="{6E4AA333-F0BD-4FDA-B6AD-27217A44F16B}" srcOrd="1" destOrd="0" presId="urn:microsoft.com/office/officeart/2005/8/layout/hProcess4"/>
    <dgm:cxn modelId="{7BEA3F03-DEC4-4D5F-9092-65EAA80C1245}" type="presParOf" srcId="{1978A924-266C-41DA-97F6-77F86254BAE9}" destId="{8BDB8212-CBEB-4A95-90DB-A61E3CEB52B3}" srcOrd="2" destOrd="0" presId="urn:microsoft.com/office/officeart/2005/8/layout/hProcess4"/>
    <dgm:cxn modelId="{8E94FBAE-19E8-42A7-8BE3-27541B619B61}" type="presParOf" srcId="{1978A924-266C-41DA-97F6-77F86254BAE9}" destId="{479BCB03-2720-49CE-A9B2-BBF585AC403E}" srcOrd="3" destOrd="0" presId="urn:microsoft.com/office/officeart/2005/8/layout/hProcess4"/>
    <dgm:cxn modelId="{1FA2F726-D9DB-4756-839C-311DC4FA2818}" type="presParOf" srcId="{1978A924-266C-41DA-97F6-77F86254BAE9}" destId="{F1904B19-BF6E-49B9-84AE-9A460022511F}" srcOrd="4" destOrd="0" presId="urn:microsoft.com/office/officeart/2005/8/layout/hProcess4"/>
    <dgm:cxn modelId="{46631A7C-B6F3-42E0-A9E4-B29ACAABDA4E}" type="presParOf" srcId="{CE07EA0F-1A31-455B-A3CE-B6CA9AB95EF4}" destId="{D738601E-75E8-49F3-B28A-7B889BBE8392}" srcOrd="1" destOrd="0" presId="urn:microsoft.com/office/officeart/2005/8/layout/hProcess4"/>
    <dgm:cxn modelId="{9A394B5D-E98C-432D-8437-FAAD1A41D539}" type="presParOf" srcId="{CE07EA0F-1A31-455B-A3CE-B6CA9AB95EF4}" destId="{0351BB1B-2723-4DD7-89ED-7DDDE9A559EB}" srcOrd="2" destOrd="0" presId="urn:microsoft.com/office/officeart/2005/8/layout/hProcess4"/>
    <dgm:cxn modelId="{25A0DC57-7C14-4FA3-8606-9CD8E3BE7629}" type="presParOf" srcId="{0351BB1B-2723-4DD7-89ED-7DDDE9A559EB}" destId="{71BFD362-7160-479F-B8D0-17A6D35B9BFA}" srcOrd="0" destOrd="0" presId="urn:microsoft.com/office/officeart/2005/8/layout/hProcess4"/>
    <dgm:cxn modelId="{9DF33D02-1B45-47C4-A2CD-3CBA65B16F1B}" type="presParOf" srcId="{0351BB1B-2723-4DD7-89ED-7DDDE9A559EB}" destId="{56F6313C-5736-4E31-8FA2-9717EA4836A0}" srcOrd="1" destOrd="0" presId="urn:microsoft.com/office/officeart/2005/8/layout/hProcess4"/>
    <dgm:cxn modelId="{CA802384-20B2-46E8-AFF7-771580C3C9B4}" type="presParOf" srcId="{0351BB1B-2723-4DD7-89ED-7DDDE9A559EB}" destId="{BDC7F63D-C06B-4E3D-967F-7181710A5C62}" srcOrd="2" destOrd="0" presId="urn:microsoft.com/office/officeart/2005/8/layout/hProcess4"/>
    <dgm:cxn modelId="{E7952567-C3E9-47EF-9A76-EEC021C7ED19}" type="presParOf" srcId="{0351BB1B-2723-4DD7-89ED-7DDDE9A559EB}" destId="{F47EB813-4830-43A8-A9D6-C2D80558A011}" srcOrd="3" destOrd="0" presId="urn:microsoft.com/office/officeart/2005/8/layout/hProcess4"/>
    <dgm:cxn modelId="{D0AF3014-28D1-48A6-9E32-0759B776C734}" type="presParOf" srcId="{0351BB1B-2723-4DD7-89ED-7DDDE9A559EB}" destId="{0DF7C754-A06B-4D09-879C-81937C045B8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85C4C-4749-413D-860E-19340FA8602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D355EDD8-E01D-48E1-A391-97F507DABF7C}">
      <dgm:prSet phldrT="[Text]"/>
      <dgm:spPr>
        <a:solidFill>
          <a:schemeClr val="accent1">
            <a:lumMod val="75000"/>
          </a:schemeClr>
        </a:solidFill>
      </dgm:spPr>
      <dgm:t>
        <a:bodyPr/>
        <a:lstStyle/>
        <a:p>
          <a:r>
            <a:rPr lang="en-US" dirty="0" smtClean="0"/>
            <a:t>Inputs</a:t>
          </a:r>
          <a:endParaRPr lang="en-US" dirty="0"/>
        </a:p>
      </dgm:t>
    </dgm:pt>
    <dgm:pt modelId="{BC427E40-0549-4C22-86F1-F30CC4F02D34}" type="parTrans" cxnId="{C9A91992-693B-47D5-BE08-98DEA515DD00}">
      <dgm:prSet/>
      <dgm:spPr/>
      <dgm:t>
        <a:bodyPr/>
        <a:lstStyle/>
        <a:p>
          <a:endParaRPr lang="en-US"/>
        </a:p>
      </dgm:t>
    </dgm:pt>
    <dgm:pt modelId="{9A937F5A-139C-42C6-979A-5F0A8D8E82E4}" type="sibTrans" cxnId="{C9A91992-693B-47D5-BE08-98DEA515DD00}">
      <dgm:prSet/>
      <dgm:spPr/>
      <dgm:t>
        <a:bodyPr/>
        <a:lstStyle/>
        <a:p>
          <a:endParaRPr lang="en-US"/>
        </a:p>
      </dgm:t>
    </dgm:pt>
    <dgm:pt modelId="{930E29A3-C18F-49D6-8F75-78AE60CE6921}">
      <dgm:prSet phldrT="[Text]"/>
      <dgm:spPr/>
      <dgm:t>
        <a:bodyPr/>
        <a:lstStyle/>
        <a:p>
          <a:r>
            <a:rPr lang="en-US" dirty="0" smtClean="0"/>
            <a:t>Details and accomplishments from the prior iteration</a:t>
          </a:r>
          <a:endParaRPr lang="en-US" dirty="0"/>
        </a:p>
      </dgm:t>
    </dgm:pt>
    <dgm:pt modelId="{22A464BA-07C6-47C3-9D18-62D03E5D3F41}" type="parTrans" cxnId="{210FE10F-F5E9-4E3C-AF51-42008CD21318}">
      <dgm:prSet/>
      <dgm:spPr/>
      <dgm:t>
        <a:bodyPr/>
        <a:lstStyle/>
        <a:p>
          <a:endParaRPr lang="en-US"/>
        </a:p>
      </dgm:t>
    </dgm:pt>
    <dgm:pt modelId="{E04174FC-FD0A-44E4-A8CC-072FF880A357}" type="sibTrans" cxnId="{210FE10F-F5E9-4E3C-AF51-42008CD21318}">
      <dgm:prSet/>
      <dgm:spPr/>
      <dgm:t>
        <a:bodyPr/>
        <a:lstStyle/>
        <a:p>
          <a:endParaRPr lang="en-US"/>
        </a:p>
      </dgm:t>
    </dgm:pt>
    <dgm:pt modelId="{F6983705-6E75-4B86-8016-861F39F719FC}">
      <dgm:prSet phldrT="[Text]"/>
      <dgm:spPr>
        <a:solidFill>
          <a:srgbClr val="92D050"/>
        </a:solidFill>
      </dgm:spPr>
      <dgm:t>
        <a:bodyPr/>
        <a:lstStyle/>
        <a:p>
          <a:r>
            <a:rPr lang="en-US" dirty="0" smtClean="0"/>
            <a:t>Outputs</a:t>
          </a:r>
          <a:endParaRPr lang="en-US" dirty="0"/>
        </a:p>
      </dgm:t>
    </dgm:pt>
    <dgm:pt modelId="{7C46B6CB-9366-4226-84DA-9977EB0B58DD}" type="parTrans" cxnId="{5BE564D8-D7D4-4805-AA6B-E4BE3FDAD050}">
      <dgm:prSet/>
      <dgm:spPr/>
      <dgm:t>
        <a:bodyPr/>
        <a:lstStyle/>
        <a:p>
          <a:endParaRPr lang="en-US"/>
        </a:p>
      </dgm:t>
    </dgm:pt>
    <dgm:pt modelId="{BF92F632-9D2C-4A82-AA59-F9742C65987F}" type="sibTrans" cxnId="{5BE564D8-D7D4-4805-AA6B-E4BE3FDAD050}">
      <dgm:prSet/>
      <dgm:spPr/>
      <dgm:t>
        <a:bodyPr/>
        <a:lstStyle/>
        <a:p>
          <a:endParaRPr lang="en-US"/>
        </a:p>
      </dgm:t>
    </dgm:pt>
    <dgm:pt modelId="{1E6C393F-39BC-41E7-8592-D4FB562FB931}">
      <dgm:prSet phldrT="[Text]"/>
      <dgm:spPr/>
      <dgm:t>
        <a:bodyPr/>
        <a:lstStyle/>
        <a:p>
          <a:r>
            <a:rPr lang="en-US" dirty="0" smtClean="0"/>
            <a:t>Prioritized impediments or newly identified stories for action in an upcoming iteration </a:t>
          </a:r>
          <a:endParaRPr lang="en-US" dirty="0"/>
        </a:p>
      </dgm:t>
    </dgm:pt>
    <dgm:pt modelId="{47FAC38B-1A6B-4792-B206-4A4A24E5248E}" type="parTrans" cxnId="{6EC2DA27-BFCC-412A-AD2C-C58A0C94ECD8}">
      <dgm:prSet/>
      <dgm:spPr/>
      <dgm:t>
        <a:bodyPr/>
        <a:lstStyle/>
        <a:p>
          <a:endParaRPr lang="en-US"/>
        </a:p>
      </dgm:t>
    </dgm:pt>
    <dgm:pt modelId="{6D5EDF27-04A9-4201-82F1-10BBB17E5A54}" type="sibTrans" cxnId="{6EC2DA27-BFCC-412A-AD2C-C58A0C94ECD8}">
      <dgm:prSet/>
      <dgm:spPr/>
      <dgm:t>
        <a:bodyPr/>
        <a:lstStyle/>
        <a:p>
          <a:endParaRPr lang="en-US"/>
        </a:p>
      </dgm:t>
    </dgm:pt>
    <dgm:pt modelId="{9580790D-3E6D-4C9C-AF34-90E17F9012C7}">
      <dgm:prSet phldrT="[Text]"/>
      <dgm:spPr/>
      <dgm:t>
        <a:bodyPr/>
        <a:lstStyle/>
        <a:p>
          <a:r>
            <a:rPr lang="en-US" dirty="0" smtClean="0"/>
            <a:t>List of issues or impediments</a:t>
          </a:r>
          <a:endParaRPr lang="en-US" dirty="0"/>
        </a:p>
      </dgm:t>
    </dgm:pt>
    <dgm:pt modelId="{74C34976-B1C9-43C7-9FA9-C73DDED2E5E1}" type="parTrans" cxnId="{49774BFA-72D8-417A-BA59-816A98B2D084}">
      <dgm:prSet/>
      <dgm:spPr/>
      <dgm:t>
        <a:bodyPr/>
        <a:lstStyle/>
        <a:p>
          <a:endParaRPr lang="en-US"/>
        </a:p>
      </dgm:t>
    </dgm:pt>
    <dgm:pt modelId="{A7014752-C9B2-46E4-9A40-29CAB09037DD}" type="sibTrans" cxnId="{49774BFA-72D8-417A-BA59-816A98B2D084}">
      <dgm:prSet/>
      <dgm:spPr/>
      <dgm:t>
        <a:bodyPr/>
        <a:lstStyle/>
        <a:p>
          <a:endParaRPr lang="en-US"/>
        </a:p>
      </dgm:t>
    </dgm:pt>
    <dgm:pt modelId="{9B79E7C0-8EE6-4FEB-A291-9004C5819280}" type="pres">
      <dgm:prSet presAssocID="{09985C4C-4749-413D-860E-19340FA86023}" presName="Name0" presStyleCnt="0">
        <dgm:presLayoutVars>
          <dgm:dir/>
          <dgm:animLvl val="lvl"/>
          <dgm:resizeHandles val="exact"/>
        </dgm:presLayoutVars>
      </dgm:prSet>
      <dgm:spPr/>
      <dgm:t>
        <a:bodyPr/>
        <a:lstStyle/>
        <a:p>
          <a:endParaRPr lang="en-US"/>
        </a:p>
      </dgm:t>
    </dgm:pt>
    <dgm:pt modelId="{B5AFF7B1-F151-401C-B221-9C48D2B6D856}" type="pres">
      <dgm:prSet presAssocID="{09985C4C-4749-413D-860E-19340FA86023}" presName="tSp" presStyleCnt="0"/>
      <dgm:spPr/>
    </dgm:pt>
    <dgm:pt modelId="{811355F3-58C7-41DA-904E-3461A03392C9}" type="pres">
      <dgm:prSet presAssocID="{09985C4C-4749-413D-860E-19340FA86023}" presName="bSp" presStyleCnt="0"/>
      <dgm:spPr/>
    </dgm:pt>
    <dgm:pt modelId="{CE07EA0F-1A31-455B-A3CE-B6CA9AB95EF4}" type="pres">
      <dgm:prSet presAssocID="{09985C4C-4749-413D-860E-19340FA86023}" presName="process" presStyleCnt="0"/>
      <dgm:spPr/>
    </dgm:pt>
    <dgm:pt modelId="{1978A924-266C-41DA-97F6-77F86254BAE9}" type="pres">
      <dgm:prSet presAssocID="{D355EDD8-E01D-48E1-A391-97F507DABF7C}" presName="composite1" presStyleCnt="0"/>
      <dgm:spPr/>
    </dgm:pt>
    <dgm:pt modelId="{58BF0BF5-4C17-4BD5-8A0C-1156D50A7B40}" type="pres">
      <dgm:prSet presAssocID="{D355EDD8-E01D-48E1-A391-97F507DABF7C}" presName="dummyNode1" presStyleLbl="node1" presStyleIdx="0" presStyleCnt="2"/>
      <dgm:spPr/>
    </dgm:pt>
    <dgm:pt modelId="{6E4AA333-F0BD-4FDA-B6AD-27217A44F16B}" type="pres">
      <dgm:prSet presAssocID="{D355EDD8-E01D-48E1-A391-97F507DABF7C}" presName="childNode1" presStyleLbl="bgAcc1" presStyleIdx="0" presStyleCnt="2" custScaleX="115234" custScaleY="146827">
        <dgm:presLayoutVars>
          <dgm:bulletEnabled val="1"/>
        </dgm:presLayoutVars>
      </dgm:prSet>
      <dgm:spPr/>
      <dgm:t>
        <a:bodyPr/>
        <a:lstStyle/>
        <a:p>
          <a:endParaRPr lang="en-US"/>
        </a:p>
      </dgm:t>
    </dgm:pt>
    <dgm:pt modelId="{8BDB8212-CBEB-4A95-90DB-A61E3CEB52B3}" type="pres">
      <dgm:prSet presAssocID="{D355EDD8-E01D-48E1-A391-97F507DABF7C}" presName="childNode1tx" presStyleLbl="bgAcc1" presStyleIdx="0" presStyleCnt="2">
        <dgm:presLayoutVars>
          <dgm:bulletEnabled val="1"/>
        </dgm:presLayoutVars>
      </dgm:prSet>
      <dgm:spPr/>
      <dgm:t>
        <a:bodyPr/>
        <a:lstStyle/>
        <a:p>
          <a:endParaRPr lang="en-US"/>
        </a:p>
      </dgm:t>
    </dgm:pt>
    <dgm:pt modelId="{479BCB03-2720-49CE-A9B2-BBF585AC403E}" type="pres">
      <dgm:prSet presAssocID="{D355EDD8-E01D-48E1-A391-97F507DABF7C}" presName="parentNode1" presStyleLbl="node1" presStyleIdx="0" presStyleCnt="2" custLinFactNeighborX="6420" custLinFactNeighborY="7738">
        <dgm:presLayoutVars>
          <dgm:chMax val="1"/>
          <dgm:bulletEnabled val="1"/>
        </dgm:presLayoutVars>
      </dgm:prSet>
      <dgm:spPr/>
      <dgm:t>
        <a:bodyPr/>
        <a:lstStyle/>
        <a:p>
          <a:endParaRPr lang="en-US"/>
        </a:p>
      </dgm:t>
    </dgm:pt>
    <dgm:pt modelId="{F1904B19-BF6E-49B9-84AE-9A460022511F}" type="pres">
      <dgm:prSet presAssocID="{D355EDD8-E01D-48E1-A391-97F507DABF7C}" presName="connSite1" presStyleCnt="0"/>
      <dgm:spPr/>
    </dgm:pt>
    <dgm:pt modelId="{D738601E-75E8-49F3-B28A-7B889BBE8392}" type="pres">
      <dgm:prSet presAssocID="{9A937F5A-139C-42C6-979A-5F0A8D8E82E4}" presName="Name9" presStyleLbl="sibTrans2D1" presStyleIdx="0" presStyleCnt="1"/>
      <dgm:spPr/>
      <dgm:t>
        <a:bodyPr/>
        <a:lstStyle/>
        <a:p>
          <a:endParaRPr lang="en-US"/>
        </a:p>
      </dgm:t>
    </dgm:pt>
    <dgm:pt modelId="{0351BB1B-2723-4DD7-89ED-7DDDE9A559EB}" type="pres">
      <dgm:prSet presAssocID="{F6983705-6E75-4B86-8016-861F39F719FC}" presName="composite2" presStyleCnt="0"/>
      <dgm:spPr/>
    </dgm:pt>
    <dgm:pt modelId="{71BFD362-7160-479F-B8D0-17A6D35B9BFA}" type="pres">
      <dgm:prSet presAssocID="{F6983705-6E75-4B86-8016-861F39F719FC}" presName="dummyNode2" presStyleLbl="node1" presStyleIdx="0" presStyleCnt="2"/>
      <dgm:spPr/>
    </dgm:pt>
    <dgm:pt modelId="{56F6313C-5736-4E31-8FA2-9717EA4836A0}" type="pres">
      <dgm:prSet presAssocID="{F6983705-6E75-4B86-8016-861F39F719FC}" presName="childNode2" presStyleLbl="bgAcc1" presStyleIdx="1" presStyleCnt="2" custScaleX="112315" custScaleY="140200" custLinFactNeighborX="11697" custLinFactNeighborY="3385">
        <dgm:presLayoutVars>
          <dgm:bulletEnabled val="1"/>
        </dgm:presLayoutVars>
      </dgm:prSet>
      <dgm:spPr/>
      <dgm:t>
        <a:bodyPr/>
        <a:lstStyle/>
        <a:p>
          <a:endParaRPr lang="en-US"/>
        </a:p>
      </dgm:t>
    </dgm:pt>
    <dgm:pt modelId="{BDC7F63D-C06B-4E3D-967F-7181710A5C62}" type="pres">
      <dgm:prSet presAssocID="{F6983705-6E75-4B86-8016-861F39F719FC}" presName="childNode2tx" presStyleLbl="bgAcc1" presStyleIdx="1" presStyleCnt="2">
        <dgm:presLayoutVars>
          <dgm:bulletEnabled val="1"/>
        </dgm:presLayoutVars>
      </dgm:prSet>
      <dgm:spPr/>
      <dgm:t>
        <a:bodyPr/>
        <a:lstStyle/>
        <a:p>
          <a:endParaRPr lang="en-US"/>
        </a:p>
      </dgm:t>
    </dgm:pt>
    <dgm:pt modelId="{F47EB813-4830-43A8-A9D6-C2D80558A011}" type="pres">
      <dgm:prSet presAssocID="{F6983705-6E75-4B86-8016-861F39F719FC}" presName="parentNode2" presStyleLbl="node1" presStyleIdx="1" presStyleCnt="2" custLinFactNeighborX="-30389" custLinFactNeighborY="-41172">
        <dgm:presLayoutVars>
          <dgm:chMax val="0"/>
          <dgm:bulletEnabled val="1"/>
        </dgm:presLayoutVars>
      </dgm:prSet>
      <dgm:spPr/>
      <dgm:t>
        <a:bodyPr/>
        <a:lstStyle/>
        <a:p>
          <a:endParaRPr lang="en-US"/>
        </a:p>
      </dgm:t>
    </dgm:pt>
    <dgm:pt modelId="{0DF7C754-A06B-4D09-879C-81937C045B88}" type="pres">
      <dgm:prSet presAssocID="{F6983705-6E75-4B86-8016-861F39F719FC}" presName="connSite2" presStyleCnt="0"/>
      <dgm:spPr/>
    </dgm:pt>
  </dgm:ptLst>
  <dgm:cxnLst>
    <dgm:cxn modelId="{C7B46D67-6C61-45AD-AB76-2CEBE0DF6593}" type="presOf" srcId="{9580790D-3E6D-4C9C-AF34-90E17F9012C7}" destId="{8BDB8212-CBEB-4A95-90DB-A61E3CEB52B3}" srcOrd="1" destOrd="1" presId="urn:microsoft.com/office/officeart/2005/8/layout/hProcess4"/>
    <dgm:cxn modelId="{210FE10F-F5E9-4E3C-AF51-42008CD21318}" srcId="{D355EDD8-E01D-48E1-A391-97F507DABF7C}" destId="{930E29A3-C18F-49D6-8F75-78AE60CE6921}" srcOrd="0" destOrd="0" parTransId="{22A464BA-07C6-47C3-9D18-62D03E5D3F41}" sibTransId="{E04174FC-FD0A-44E4-A8CC-072FF880A357}"/>
    <dgm:cxn modelId="{4438EF21-A8C0-4525-86B9-6519C986C37C}" type="presOf" srcId="{9580790D-3E6D-4C9C-AF34-90E17F9012C7}" destId="{6E4AA333-F0BD-4FDA-B6AD-27217A44F16B}" srcOrd="0" destOrd="1" presId="urn:microsoft.com/office/officeart/2005/8/layout/hProcess4"/>
    <dgm:cxn modelId="{5D4D140C-8448-4F1A-A23A-543E9035B02E}" type="presOf" srcId="{1E6C393F-39BC-41E7-8592-D4FB562FB931}" destId="{BDC7F63D-C06B-4E3D-967F-7181710A5C62}" srcOrd="1" destOrd="0" presId="urn:microsoft.com/office/officeart/2005/8/layout/hProcess4"/>
    <dgm:cxn modelId="{A740E72E-29AE-48D2-8B57-172F6EF93D0A}" type="presOf" srcId="{930E29A3-C18F-49D6-8F75-78AE60CE6921}" destId="{8BDB8212-CBEB-4A95-90DB-A61E3CEB52B3}" srcOrd="1" destOrd="0" presId="urn:microsoft.com/office/officeart/2005/8/layout/hProcess4"/>
    <dgm:cxn modelId="{5A99ADA3-2A76-4B92-9967-0D94C619593A}" type="presOf" srcId="{09985C4C-4749-413D-860E-19340FA86023}" destId="{9B79E7C0-8EE6-4FEB-A291-9004C5819280}" srcOrd="0" destOrd="0" presId="urn:microsoft.com/office/officeart/2005/8/layout/hProcess4"/>
    <dgm:cxn modelId="{0AA2FBCC-0F91-423B-944F-EACEF9C0BD27}" type="presOf" srcId="{1E6C393F-39BC-41E7-8592-D4FB562FB931}" destId="{56F6313C-5736-4E31-8FA2-9717EA4836A0}" srcOrd="0" destOrd="0" presId="urn:microsoft.com/office/officeart/2005/8/layout/hProcess4"/>
    <dgm:cxn modelId="{B184B896-2C46-4A8A-B589-1B40F7D5B688}" type="presOf" srcId="{930E29A3-C18F-49D6-8F75-78AE60CE6921}" destId="{6E4AA333-F0BD-4FDA-B6AD-27217A44F16B}" srcOrd="0" destOrd="0" presId="urn:microsoft.com/office/officeart/2005/8/layout/hProcess4"/>
    <dgm:cxn modelId="{FAA73D86-921F-4176-BD00-EC4B184118FD}" type="presOf" srcId="{F6983705-6E75-4B86-8016-861F39F719FC}" destId="{F47EB813-4830-43A8-A9D6-C2D80558A011}" srcOrd="0" destOrd="0" presId="urn:microsoft.com/office/officeart/2005/8/layout/hProcess4"/>
    <dgm:cxn modelId="{6EC2DA27-BFCC-412A-AD2C-C58A0C94ECD8}" srcId="{F6983705-6E75-4B86-8016-861F39F719FC}" destId="{1E6C393F-39BC-41E7-8592-D4FB562FB931}" srcOrd="0" destOrd="0" parTransId="{47FAC38B-1A6B-4792-B206-4A4A24E5248E}" sibTransId="{6D5EDF27-04A9-4201-82F1-10BBB17E5A54}"/>
    <dgm:cxn modelId="{7C188510-00A9-4FE7-82D9-25D0644B4309}" type="presOf" srcId="{9A937F5A-139C-42C6-979A-5F0A8D8E82E4}" destId="{D738601E-75E8-49F3-B28A-7B889BBE8392}" srcOrd="0" destOrd="0" presId="urn:microsoft.com/office/officeart/2005/8/layout/hProcess4"/>
    <dgm:cxn modelId="{C9A91992-693B-47D5-BE08-98DEA515DD00}" srcId="{09985C4C-4749-413D-860E-19340FA86023}" destId="{D355EDD8-E01D-48E1-A391-97F507DABF7C}" srcOrd="0" destOrd="0" parTransId="{BC427E40-0549-4C22-86F1-F30CC4F02D34}" sibTransId="{9A937F5A-139C-42C6-979A-5F0A8D8E82E4}"/>
    <dgm:cxn modelId="{5BE564D8-D7D4-4805-AA6B-E4BE3FDAD050}" srcId="{09985C4C-4749-413D-860E-19340FA86023}" destId="{F6983705-6E75-4B86-8016-861F39F719FC}" srcOrd="1" destOrd="0" parTransId="{7C46B6CB-9366-4226-84DA-9977EB0B58DD}" sibTransId="{BF92F632-9D2C-4A82-AA59-F9742C65987F}"/>
    <dgm:cxn modelId="{1C220A36-2D55-4599-B37A-5B43CA56C3F0}" type="presOf" srcId="{D355EDD8-E01D-48E1-A391-97F507DABF7C}" destId="{479BCB03-2720-49CE-A9B2-BBF585AC403E}" srcOrd="0" destOrd="0" presId="urn:microsoft.com/office/officeart/2005/8/layout/hProcess4"/>
    <dgm:cxn modelId="{49774BFA-72D8-417A-BA59-816A98B2D084}" srcId="{D355EDD8-E01D-48E1-A391-97F507DABF7C}" destId="{9580790D-3E6D-4C9C-AF34-90E17F9012C7}" srcOrd="1" destOrd="0" parTransId="{74C34976-B1C9-43C7-9FA9-C73DDED2E5E1}" sibTransId="{A7014752-C9B2-46E4-9A40-29CAB09037DD}"/>
    <dgm:cxn modelId="{3B2F0E39-D30C-4EC8-A1FF-883FB94B71EA}" type="presParOf" srcId="{9B79E7C0-8EE6-4FEB-A291-9004C5819280}" destId="{B5AFF7B1-F151-401C-B221-9C48D2B6D856}" srcOrd="0" destOrd="0" presId="urn:microsoft.com/office/officeart/2005/8/layout/hProcess4"/>
    <dgm:cxn modelId="{E6C13B69-F49C-4DDE-BFE8-5F792A52028F}" type="presParOf" srcId="{9B79E7C0-8EE6-4FEB-A291-9004C5819280}" destId="{811355F3-58C7-41DA-904E-3461A03392C9}" srcOrd="1" destOrd="0" presId="urn:microsoft.com/office/officeart/2005/8/layout/hProcess4"/>
    <dgm:cxn modelId="{8E5394D0-A481-4E50-AA8E-E6A1E86104E3}" type="presParOf" srcId="{9B79E7C0-8EE6-4FEB-A291-9004C5819280}" destId="{CE07EA0F-1A31-455B-A3CE-B6CA9AB95EF4}" srcOrd="2" destOrd="0" presId="urn:microsoft.com/office/officeart/2005/8/layout/hProcess4"/>
    <dgm:cxn modelId="{B3E61BEC-4C5C-4751-A356-6F69EAA16739}" type="presParOf" srcId="{CE07EA0F-1A31-455B-A3CE-B6CA9AB95EF4}" destId="{1978A924-266C-41DA-97F6-77F86254BAE9}" srcOrd="0" destOrd="0" presId="urn:microsoft.com/office/officeart/2005/8/layout/hProcess4"/>
    <dgm:cxn modelId="{02858B1C-E225-48C9-9D35-2DEF32EB893E}" type="presParOf" srcId="{1978A924-266C-41DA-97F6-77F86254BAE9}" destId="{58BF0BF5-4C17-4BD5-8A0C-1156D50A7B40}" srcOrd="0" destOrd="0" presId="urn:microsoft.com/office/officeart/2005/8/layout/hProcess4"/>
    <dgm:cxn modelId="{EE39A98C-7906-404F-A733-993F8470D07F}" type="presParOf" srcId="{1978A924-266C-41DA-97F6-77F86254BAE9}" destId="{6E4AA333-F0BD-4FDA-B6AD-27217A44F16B}" srcOrd="1" destOrd="0" presId="urn:microsoft.com/office/officeart/2005/8/layout/hProcess4"/>
    <dgm:cxn modelId="{2FFCC4A2-1438-42A9-B9BF-CD261D18D8F8}" type="presParOf" srcId="{1978A924-266C-41DA-97F6-77F86254BAE9}" destId="{8BDB8212-CBEB-4A95-90DB-A61E3CEB52B3}" srcOrd="2" destOrd="0" presId="urn:microsoft.com/office/officeart/2005/8/layout/hProcess4"/>
    <dgm:cxn modelId="{83DE069D-BCDD-4E96-AFA6-4B084A51B10B}" type="presParOf" srcId="{1978A924-266C-41DA-97F6-77F86254BAE9}" destId="{479BCB03-2720-49CE-A9B2-BBF585AC403E}" srcOrd="3" destOrd="0" presId="urn:microsoft.com/office/officeart/2005/8/layout/hProcess4"/>
    <dgm:cxn modelId="{FBAB832A-F0D1-4A7C-B34A-83503BA9242F}" type="presParOf" srcId="{1978A924-266C-41DA-97F6-77F86254BAE9}" destId="{F1904B19-BF6E-49B9-84AE-9A460022511F}" srcOrd="4" destOrd="0" presId="urn:microsoft.com/office/officeart/2005/8/layout/hProcess4"/>
    <dgm:cxn modelId="{5229859E-3FD7-4847-B3DD-57F28C7AD5E9}" type="presParOf" srcId="{CE07EA0F-1A31-455B-A3CE-B6CA9AB95EF4}" destId="{D738601E-75E8-49F3-B28A-7B889BBE8392}" srcOrd="1" destOrd="0" presId="urn:microsoft.com/office/officeart/2005/8/layout/hProcess4"/>
    <dgm:cxn modelId="{5569E073-60D8-4097-B17C-1DF0B77E2361}" type="presParOf" srcId="{CE07EA0F-1A31-455B-A3CE-B6CA9AB95EF4}" destId="{0351BB1B-2723-4DD7-89ED-7DDDE9A559EB}" srcOrd="2" destOrd="0" presId="urn:microsoft.com/office/officeart/2005/8/layout/hProcess4"/>
    <dgm:cxn modelId="{96F96544-5C45-4699-80A3-55513035B014}" type="presParOf" srcId="{0351BB1B-2723-4DD7-89ED-7DDDE9A559EB}" destId="{71BFD362-7160-479F-B8D0-17A6D35B9BFA}" srcOrd="0" destOrd="0" presId="urn:microsoft.com/office/officeart/2005/8/layout/hProcess4"/>
    <dgm:cxn modelId="{704FB151-72D6-48A9-8BD7-026BC2E7FD63}" type="presParOf" srcId="{0351BB1B-2723-4DD7-89ED-7DDDE9A559EB}" destId="{56F6313C-5736-4E31-8FA2-9717EA4836A0}" srcOrd="1" destOrd="0" presId="urn:microsoft.com/office/officeart/2005/8/layout/hProcess4"/>
    <dgm:cxn modelId="{355289A9-B0D7-433B-9534-54DACC9034D3}" type="presParOf" srcId="{0351BB1B-2723-4DD7-89ED-7DDDE9A559EB}" destId="{BDC7F63D-C06B-4E3D-967F-7181710A5C62}" srcOrd="2" destOrd="0" presId="urn:microsoft.com/office/officeart/2005/8/layout/hProcess4"/>
    <dgm:cxn modelId="{E2305584-2E44-4FF5-9ACF-A89B09019E26}" type="presParOf" srcId="{0351BB1B-2723-4DD7-89ED-7DDDE9A559EB}" destId="{F47EB813-4830-43A8-A9D6-C2D80558A011}" srcOrd="3" destOrd="0" presId="urn:microsoft.com/office/officeart/2005/8/layout/hProcess4"/>
    <dgm:cxn modelId="{50A023F9-09F4-4CCC-8B31-EC7339AAA079}" type="presParOf" srcId="{0351BB1B-2723-4DD7-89ED-7DDDE9A559EB}" destId="{0DF7C754-A06B-4D09-879C-81937C045B8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D2D3A-4B14-4508-BFD8-36A47CFBC092}">
      <dsp:nvSpPr>
        <dsp:cNvPr id="0" name=""/>
        <dsp:cNvSpPr/>
      </dsp:nvSpPr>
      <dsp:spPr>
        <a:xfrm>
          <a:off x="49539" y="71644"/>
          <a:ext cx="1844832" cy="737933"/>
        </a:xfrm>
        <a:prstGeom prst="chevron">
          <a:avLst/>
        </a:prstGeom>
        <a:gradFill rotWithShape="0">
          <a:gsLst>
            <a:gs pos="0">
              <a:schemeClr val="accent6">
                <a:shade val="80000"/>
                <a:hueOff val="0"/>
                <a:satOff val="0"/>
                <a:lumOff val="0"/>
                <a:alphaOff val="0"/>
                <a:tint val="50000"/>
                <a:satMod val="300000"/>
              </a:schemeClr>
            </a:gs>
            <a:gs pos="35000">
              <a:schemeClr val="accent6">
                <a:shade val="80000"/>
                <a:hueOff val="0"/>
                <a:satOff val="0"/>
                <a:lumOff val="0"/>
                <a:alphaOff val="0"/>
                <a:tint val="37000"/>
                <a:satMod val="300000"/>
              </a:schemeClr>
            </a:gs>
            <a:gs pos="100000">
              <a:schemeClr val="accent6">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solidFill>
                <a:srgbClr val="404040"/>
              </a:solidFill>
            </a:rPr>
            <a:t>Initiation</a:t>
          </a:r>
        </a:p>
      </dsp:txBody>
      <dsp:txXfrm>
        <a:off x="418506" y="71644"/>
        <a:ext cx="1106899" cy="737933"/>
      </dsp:txXfrm>
    </dsp:sp>
    <dsp:sp modelId="{81D20099-E8F8-406B-9186-594C4D2F8EE7}">
      <dsp:nvSpPr>
        <dsp:cNvPr id="0" name=""/>
        <dsp:cNvSpPr/>
      </dsp:nvSpPr>
      <dsp:spPr>
        <a:xfrm>
          <a:off x="3990"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404040"/>
              </a:solidFill>
            </a:rPr>
            <a:t>Project approval and activation</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dirty="0" smtClean="0">
              <a:solidFill>
                <a:srgbClr val="404040"/>
              </a:solidFill>
            </a:rPr>
            <a:t>Develop project charter</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dirty="0" smtClean="0">
              <a:solidFill>
                <a:srgbClr val="404040"/>
              </a:solidFill>
            </a:rPr>
            <a:t>Determine Product Owner, Scrum Master, and team</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dirty="0" smtClean="0">
              <a:solidFill>
                <a:srgbClr val="404040"/>
              </a:solidFill>
            </a:rPr>
            <a:t>Input from end-users, customers, team, and other stakeholders on key requirements</a:t>
          </a:r>
          <a:endParaRPr lang="en-US" sz="1500" kern="1200" dirty="0">
            <a:solidFill>
              <a:srgbClr val="404040"/>
            </a:solidFill>
          </a:endParaRPr>
        </a:p>
        <a:p>
          <a:pPr marL="114300" lvl="1" indent="-114300" algn="l" defTabSz="666750">
            <a:lnSpc>
              <a:spcPct val="90000"/>
            </a:lnSpc>
            <a:spcBef>
              <a:spcPct val="0"/>
            </a:spcBef>
            <a:spcAft>
              <a:spcPct val="15000"/>
            </a:spcAft>
            <a:buChar char="••"/>
          </a:pPr>
          <a:endParaRPr lang="en-US" sz="1500" kern="1200" dirty="0">
            <a:solidFill>
              <a:srgbClr val="404040"/>
            </a:solidFill>
          </a:endParaRPr>
        </a:p>
      </dsp:txBody>
      <dsp:txXfrm>
        <a:off x="3990" y="1077705"/>
        <a:ext cx="1475866" cy="3510000"/>
      </dsp:txXfrm>
    </dsp:sp>
    <dsp:sp modelId="{91345858-BD53-4A1C-9242-3F7B1F15BFBD}">
      <dsp:nvSpPr>
        <dsp:cNvPr id="0" name=""/>
        <dsp:cNvSpPr/>
      </dsp:nvSpPr>
      <dsp:spPr>
        <a:xfrm>
          <a:off x="1678372" y="71644"/>
          <a:ext cx="1844832" cy="737933"/>
        </a:xfrm>
        <a:prstGeom prst="chevron">
          <a:avLst/>
        </a:prstGeom>
        <a:gradFill rotWithShape="0">
          <a:gsLst>
            <a:gs pos="0">
              <a:schemeClr val="accent6">
                <a:shade val="80000"/>
                <a:hueOff val="0"/>
                <a:satOff val="-8455"/>
                <a:lumOff val="8454"/>
                <a:alphaOff val="0"/>
                <a:tint val="50000"/>
                <a:satMod val="300000"/>
              </a:schemeClr>
            </a:gs>
            <a:gs pos="35000">
              <a:schemeClr val="accent6">
                <a:shade val="80000"/>
                <a:hueOff val="0"/>
                <a:satOff val="-8455"/>
                <a:lumOff val="8454"/>
                <a:alphaOff val="0"/>
                <a:tint val="37000"/>
                <a:satMod val="300000"/>
              </a:schemeClr>
            </a:gs>
            <a:gs pos="100000">
              <a:schemeClr val="accent6">
                <a:shade val="80000"/>
                <a:hueOff val="0"/>
                <a:satOff val="-8455"/>
                <a:lumOff val="845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solidFill>
                <a:srgbClr val="404040"/>
              </a:solidFill>
            </a:rPr>
            <a:t>Planning - Sprint 0</a:t>
          </a:r>
          <a:endParaRPr lang="en-US" sz="1500" b="1" kern="1200" dirty="0">
            <a:solidFill>
              <a:srgbClr val="404040"/>
            </a:solidFill>
          </a:endParaRPr>
        </a:p>
      </dsp:txBody>
      <dsp:txXfrm>
        <a:off x="2047339" y="71644"/>
        <a:ext cx="1106899" cy="737933"/>
      </dsp:txXfrm>
    </dsp:sp>
    <dsp:sp modelId="{06DA1DEB-082A-4056-89D1-AA6B229EA2E6}">
      <dsp:nvSpPr>
        <dsp:cNvPr id="0" name=""/>
        <dsp:cNvSpPr/>
      </dsp:nvSpPr>
      <dsp:spPr>
        <a:xfrm>
          <a:off x="1632823"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404040"/>
              </a:solidFill>
            </a:rPr>
            <a:t>Build product backlog (w/ story point estimates)</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dirty="0" smtClean="0">
              <a:solidFill>
                <a:srgbClr val="404040"/>
              </a:solidFill>
            </a:rPr>
            <a:t>Determine non-functional requirements</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dirty="0" smtClean="0">
              <a:solidFill>
                <a:srgbClr val="404040"/>
              </a:solidFill>
            </a:rPr>
            <a:t>Address architectural needs and environments</a:t>
          </a:r>
          <a:endParaRPr lang="en-US" sz="1500" kern="1200" dirty="0">
            <a:solidFill>
              <a:srgbClr val="404040"/>
            </a:solidFill>
          </a:endParaRPr>
        </a:p>
      </dsp:txBody>
      <dsp:txXfrm>
        <a:off x="1632823" y="1077705"/>
        <a:ext cx="1475866" cy="3510000"/>
      </dsp:txXfrm>
    </dsp:sp>
    <dsp:sp modelId="{912D4796-8F96-4A97-82EF-2C6FC2468D87}">
      <dsp:nvSpPr>
        <dsp:cNvPr id="0" name=""/>
        <dsp:cNvSpPr/>
      </dsp:nvSpPr>
      <dsp:spPr>
        <a:xfrm>
          <a:off x="3307205" y="71644"/>
          <a:ext cx="1844832" cy="737933"/>
        </a:xfrm>
        <a:prstGeom prst="chevron">
          <a:avLst/>
        </a:prstGeom>
        <a:gradFill rotWithShape="0">
          <a:gsLst>
            <a:gs pos="0">
              <a:schemeClr val="accent6">
                <a:shade val="80000"/>
                <a:hueOff val="0"/>
                <a:satOff val="-16910"/>
                <a:lumOff val="16907"/>
                <a:alphaOff val="0"/>
                <a:tint val="50000"/>
                <a:satMod val="300000"/>
              </a:schemeClr>
            </a:gs>
            <a:gs pos="35000">
              <a:schemeClr val="accent6">
                <a:shade val="80000"/>
                <a:hueOff val="0"/>
                <a:satOff val="-16910"/>
                <a:lumOff val="16907"/>
                <a:alphaOff val="0"/>
                <a:tint val="37000"/>
                <a:satMod val="300000"/>
              </a:schemeClr>
            </a:gs>
            <a:gs pos="100000">
              <a:schemeClr val="accent6">
                <a:shade val="80000"/>
                <a:hueOff val="0"/>
                <a:satOff val="-16910"/>
                <a:lumOff val="1690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solidFill>
                <a:srgbClr val="404040"/>
              </a:solidFill>
            </a:rPr>
            <a:t>Execution - Sprints 1-n</a:t>
          </a:r>
          <a:endParaRPr lang="en-US" sz="1500" b="1" kern="1200" dirty="0">
            <a:solidFill>
              <a:srgbClr val="404040"/>
            </a:solidFill>
          </a:endParaRPr>
        </a:p>
      </dsp:txBody>
      <dsp:txXfrm>
        <a:off x="3676172" y="71644"/>
        <a:ext cx="1106899" cy="737933"/>
      </dsp:txXfrm>
    </dsp:sp>
    <dsp:sp modelId="{941A3D2A-3CE3-4BFA-B235-B50B3A43619A}">
      <dsp:nvSpPr>
        <dsp:cNvPr id="0" name=""/>
        <dsp:cNvSpPr/>
      </dsp:nvSpPr>
      <dsp:spPr>
        <a:xfrm>
          <a:off x="3261656"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404040"/>
              </a:solidFill>
            </a:rPr>
            <a:t>Sprint planning meeting to determine sprint backlog</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smtClean="0">
              <a:solidFill>
                <a:srgbClr val="404040"/>
              </a:solidFill>
            </a:rPr>
            <a:t>Daily Scrum meetings</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smtClean="0">
              <a:solidFill>
                <a:srgbClr val="404040"/>
              </a:solidFill>
            </a:rPr>
            <a:t>Burn-down and velocity checks</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smtClean="0">
              <a:solidFill>
                <a:srgbClr val="404040"/>
              </a:solidFill>
            </a:rPr>
            <a:t>Conduct sprint review</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smtClean="0">
              <a:solidFill>
                <a:srgbClr val="404040"/>
              </a:solidFill>
            </a:rPr>
            <a:t>Conduct retrospective</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dirty="0" smtClean="0">
              <a:solidFill>
                <a:srgbClr val="404040"/>
              </a:solidFill>
            </a:rPr>
            <a:t>Refine product backlog</a:t>
          </a:r>
          <a:endParaRPr lang="en-US" sz="1500" kern="1200" dirty="0">
            <a:solidFill>
              <a:srgbClr val="404040"/>
            </a:solidFill>
          </a:endParaRPr>
        </a:p>
      </dsp:txBody>
      <dsp:txXfrm>
        <a:off x="3261656" y="1077705"/>
        <a:ext cx="1475866" cy="3510000"/>
      </dsp:txXfrm>
    </dsp:sp>
    <dsp:sp modelId="{676B6836-8F79-487B-A456-FD1B921A247C}">
      <dsp:nvSpPr>
        <dsp:cNvPr id="0" name=""/>
        <dsp:cNvSpPr/>
      </dsp:nvSpPr>
      <dsp:spPr>
        <a:xfrm>
          <a:off x="4936037" y="71644"/>
          <a:ext cx="1844832" cy="737933"/>
        </a:xfrm>
        <a:prstGeom prst="chevron">
          <a:avLst/>
        </a:prstGeom>
        <a:gradFill rotWithShape="0">
          <a:gsLst>
            <a:gs pos="0">
              <a:schemeClr val="accent6">
                <a:shade val="80000"/>
                <a:hueOff val="0"/>
                <a:satOff val="-25366"/>
                <a:lumOff val="25361"/>
                <a:alphaOff val="0"/>
                <a:tint val="50000"/>
                <a:satMod val="300000"/>
              </a:schemeClr>
            </a:gs>
            <a:gs pos="35000">
              <a:schemeClr val="accent6">
                <a:shade val="80000"/>
                <a:hueOff val="0"/>
                <a:satOff val="-25366"/>
                <a:lumOff val="25361"/>
                <a:alphaOff val="0"/>
                <a:tint val="37000"/>
                <a:satMod val="300000"/>
              </a:schemeClr>
            </a:gs>
            <a:gs pos="100000">
              <a:schemeClr val="accent6">
                <a:shade val="80000"/>
                <a:hueOff val="0"/>
                <a:satOff val="-25366"/>
                <a:lumOff val="2536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solidFill>
                <a:srgbClr val="404040"/>
              </a:solidFill>
            </a:rPr>
            <a:t>Release - Sprint n+1</a:t>
          </a:r>
          <a:endParaRPr lang="en-US" sz="1500" b="1" kern="1200" dirty="0">
            <a:solidFill>
              <a:srgbClr val="404040"/>
            </a:solidFill>
          </a:endParaRPr>
        </a:p>
      </dsp:txBody>
      <dsp:txXfrm>
        <a:off x="5305004" y="71644"/>
        <a:ext cx="1106899" cy="737933"/>
      </dsp:txXfrm>
    </dsp:sp>
    <dsp:sp modelId="{9A94B9B2-950E-4425-AA15-765573DF4E29}">
      <dsp:nvSpPr>
        <dsp:cNvPr id="0" name=""/>
        <dsp:cNvSpPr/>
      </dsp:nvSpPr>
      <dsp:spPr>
        <a:xfrm>
          <a:off x="4890488"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404040"/>
              </a:solidFill>
            </a:rPr>
            <a:t>Execute implementation plan</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dirty="0" smtClean="0">
              <a:solidFill>
                <a:srgbClr val="404040"/>
              </a:solidFill>
            </a:rPr>
            <a:t>Deliver training &amp; transition to stakeholders</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dirty="0" smtClean="0">
              <a:solidFill>
                <a:srgbClr val="404040"/>
              </a:solidFill>
            </a:rPr>
            <a:t>Daily Scrum meetings</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dirty="0" smtClean="0">
              <a:solidFill>
                <a:srgbClr val="404040"/>
              </a:solidFill>
            </a:rPr>
            <a:t>Final sprint review</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dirty="0" smtClean="0">
              <a:solidFill>
                <a:srgbClr val="404040"/>
              </a:solidFill>
            </a:rPr>
            <a:t>Release shippable product</a:t>
          </a:r>
          <a:endParaRPr lang="en-US" sz="1500" kern="1200" dirty="0">
            <a:solidFill>
              <a:srgbClr val="404040"/>
            </a:solidFill>
          </a:endParaRPr>
        </a:p>
      </dsp:txBody>
      <dsp:txXfrm>
        <a:off x="4890488" y="1077705"/>
        <a:ext cx="1475866" cy="3510000"/>
      </dsp:txXfrm>
    </dsp:sp>
    <dsp:sp modelId="{3781DA99-01CE-4B9C-95A9-5B1EBEE60392}">
      <dsp:nvSpPr>
        <dsp:cNvPr id="0" name=""/>
        <dsp:cNvSpPr/>
      </dsp:nvSpPr>
      <dsp:spPr>
        <a:xfrm>
          <a:off x="6523306" y="71644"/>
          <a:ext cx="1844832" cy="737933"/>
        </a:xfrm>
        <a:prstGeom prst="chevron">
          <a:avLst/>
        </a:prstGeom>
        <a:gradFill rotWithShape="0">
          <a:gsLst>
            <a:gs pos="0">
              <a:schemeClr val="accent6">
                <a:shade val="80000"/>
                <a:hueOff val="0"/>
                <a:satOff val="-33821"/>
                <a:lumOff val="33815"/>
                <a:alphaOff val="0"/>
                <a:tint val="50000"/>
                <a:satMod val="300000"/>
              </a:schemeClr>
            </a:gs>
            <a:gs pos="35000">
              <a:schemeClr val="accent6">
                <a:shade val="80000"/>
                <a:hueOff val="0"/>
                <a:satOff val="-33821"/>
                <a:lumOff val="33815"/>
                <a:alphaOff val="0"/>
                <a:tint val="37000"/>
                <a:satMod val="300000"/>
              </a:schemeClr>
            </a:gs>
            <a:gs pos="100000">
              <a:schemeClr val="accent6">
                <a:shade val="80000"/>
                <a:hueOff val="0"/>
                <a:satOff val="-33821"/>
                <a:lumOff val="338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solidFill>
                <a:srgbClr val="404040"/>
              </a:solidFill>
            </a:rPr>
            <a:t>Closure</a:t>
          </a:r>
          <a:endParaRPr lang="en-US" sz="1500" b="1" kern="1200" dirty="0">
            <a:solidFill>
              <a:srgbClr val="404040"/>
            </a:solidFill>
          </a:endParaRPr>
        </a:p>
      </dsp:txBody>
      <dsp:txXfrm>
        <a:off x="6892273" y="71644"/>
        <a:ext cx="1106899" cy="737933"/>
      </dsp:txXfrm>
    </dsp:sp>
    <dsp:sp modelId="{6EFA7705-A98A-480B-9328-91575E99355C}">
      <dsp:nvSpPr>
        <dsp:cNvPr id="0" name=""/>
        <dsp:cNvSpPr/>
      </dsp:nvSpPr>
      <dsp:spPr>
        <a:xfrm>
          <a:off x="6519321"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404040"/>
              </a:solidFill>
            </a:rPr>
            <a:t>Conduct  final retrospective</a:t>
          </a:r>
          <a:endParaRPr lang="en-US" sz="1500" kern="1200" dirty="0">
            <a:solidFill>
              <a:srgbClr val="404040"/>
            </a:solidFill>
          </a:endParaRPr>
        </a:p>
        <a:p>
          <a:pPr marL="114300" lvl="1" indent="-114300" algn="l" defTabSz="666750">
            <a:lnSpc>
              <a:spcPct val="90000"/>
            </a:lnSpc>
            <a:spcBef>
              <a:spcPct val="0"/>
            </a:spcBef>
            <a:spcAft>
              <a:spcPct val="15000"/>
            </a:spcAft>
            <a:buChar char="••"/>
          </a:pPr>
          <a:r>
            <a:rPr lang="en-US" sz="1500" kern="1200" dirty="0" smtClean="0">
              <a:solidFill>
                <a:srgbClr val="404040"/>
              </a:solidFill>
            </a:rPr>
            <a:t>Perform project closure activities</a:t>
          </a:r>
          <a:endParaRPr lang="en-US" sz="1500" kern="1200" dirty="0">
            <a:solidFill>
              <a:srgbClr val="404040"/>
            </a:solidFill>
          </a:endParaRPr>
        </a:p>
      </dsp:txBody>
      <dsp:txXfrm>
        <a:off x="6519321" y="1077705"/>
        <a:ext cx="1475866" cy="351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AA333-F0BD-4FDA-B6AD-27217A44F16B}">
      <dsp:nvSpPr>
        <dsp:cNvPr id="0" name=""/>
        <dsp:cNvSpPr/>
      </dsp:nvSpPr>
      <dsp:spPr>
        <a:xfrm>
          <a:off x="598927" y="684087"/>
          <a:ext cx="3338626" cy="35086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Prioritized product backlog</a:t>
          </a:r>
          <a:endParaRPr lang="en-US" sz="2100" kern="1200" dirty="0"/>
        </a:p>
        <a:p>
          <a:pPr marL="228600" lvl="1" indent="-228600" algn="l" defTabSz="933450">
            <a:lnSpc>
              <a:spcPct val="90000"/>
            </a:lnSpc>
            <a:spcBef>
              <a:spcPct val="0"/>
            </a:spcBef>
            <a:spcAft>
              <a:spcPct val="15000"/>
            </a:spcAft>
            <a:buChar char="••"/>
          </a:pPr>
          <a:r>
            <a:rPr lang="en-US" sz="2100" kern="1200" dirty="0" smtClean="0"/>
            <a:t>Prior Velocity</a:t>
          </a:r>
          <a:endParaRPr lang="en-US" sz="2100" kern="1200" dirty="0"/>
        </a:p>
        <a:p>
          <a:pPr marL="228600" lvl="1" indent="-228600" algn="l" defTabSz="933450">
            <a:lnSpc>
              <a:spcPct val="90000"/>
            </a:lnSpc>
            <a:spcBef>
              <a:spcPct val="0"/>
            </a:spcBef>
            <a:spcAft>
              <a:spcPct val="15000"/>
            </a:spcAft>
            <a:buChar char="••"/>
          </a:pPr>
          <a:r>
            <a:rPr lang="en-US" sz="2100" kern="1200" dirty="0" smtClean="0"/>
            <a:t>Team member capacity</a:t>
          </a:r>
          <a:endParaRPr lang="en-US" sz="2100" kern="1200" dirty="0"/>
        </a:p>
        <a:p>
          <a:pPr marL="228600" lvl="1" indent="-228600" algn="l" defTabSz="933450">
            <a:lnSpc>
              <a:spcPct val="90000"/>
            </a:lnSpc>
            <a:spcBef>
              <a:spcPct val="0"/>
            </a:spcBef>
            <a:spcAft>
              <a:spcPct val="15000"/>
            </a:spcAft>
            <a:buChar char="••"/>
          </a:pPr>
          <a:r>
            <a:rPr lang="en-US" sz="2100" kern="1200" dirty="0" smtClean="0"/>
            <a:t>Schedule Risks</a:t>
          </a:r>
          <a:endParaRPr lang="en-US" sz="2100" kern="1200" dirty="0"/>
        </a:p>
        <a:p>
          <a:pPr marL="228600" lvl="1" indent="-228600" algn="l" defTabSz="933450">
            <a:lnSpc>
              <a:spcPct val="90000"/>
            </a:lnSpc>
            <a:spcBef>
              <a:spcPct val="0"/>
            </a:spcBef>
            <a:spcAft>
              <a:spcPct val="15000"/>
            </a:spcAft>
            <a:buChar char="••"/>
          </a:pPr>
          <a:r>
            <a:rPr lang="en-US" sz="2100" kern="1200" dirty="0" smtClean="0"/>
            <a:t>Other known issues/risks</a:t>
          </a:r>
          <a:endParaRPr lang="en-US" sz="2100" kern="1200" dirty="0"/>
        </a:p>
      </dsp:txBody>
      <dsp:txXfrm>
        <a:off x="679670" y="764830"/>
        <a:ext cx="3177140" cy="2595290"/>
      </dsp:txXfrm>
    </dsp:sp>
    <dsp:sp modelId="{D738601E-75E8-49F3-B28A-7B889BBE8392}">
      <dsp:nvSpPr>
        <dsp:cNvPr id="0" name=""/>
        <dsp:cNvSpPr/>
      </dsp:nvSpPr>
      <dsp:spPr>
        <a:xfrm>
          <a:off x="2582534" y="1614249"/>
          <a:ext cx="3509443" cy="3509443"/>
        </a:xfrm>
        <a:prstGeom prst="leftCircularArrow">
          <a:avLst>
            <a:gd name="adj1" fmla="val 2531"/>
            <a:gd name="adj2" fmla="val 306914"/>
            <a:gd name="adj3" fmla="val 1994645"/>
            <a:gd name="adj4" fmla="val 8936710"/>
            <a:gd name="adj5" fmla="val 29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BCB03-2720-49CE-A9B2-BBF585AC403E}">
      <dsp:nvSpPr>
        <dsp:cNvPr id="0" name=""/>
        <dsp:cNvSpPr/>
      </dsp:nvSpPr>
      <dsp:spPr>
        <a:xfrm>
          <a:off x="1628784" y="3200399"/>
          <a:ext cx="2575340" cy="1024128"/>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US" sz="5200" kern="1200" dirty="0" smtClean="0"/>
            <a:t>Inputs</a:t>
          </a:r>
          <a:endParaRPr lang="en-US" sz="5200" kern="1200" dirty="0"/>
        </a:p>
      </dsp:txBody>
      <dsp:txXfrm>
        <a:off x="1658780" y="3230395"/>
        <a:ext cx="2515348" cy="964136"/>
      </dsp:txXfrm>
    </dsp:sp>
    <dsp:sp modelId="{56F6313C-5736-4E31-8FA2-9717EA4836A0}">
      <dsp:nvSpPr>
        <dsp:cNvPr id="0" name=""/>
        <dsp:cNvSpPr/>
      </dsp:nvSpPr>
      <dsp:spPr>
        <a:xfrm>
          <a:off x="4800590" y="762011"/>
          <a:ext cx="3254055" cy="33502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Iteration goal</a:t>
          </a:r>
          <a:endParaRPr lang="en-US" sz="2100" kern="1200" dirty="0"/>
        </a:p>
        <a:p>
          <a:pPr marL="228600" lvl="1" indent="-228600" algn="l" defTabSz="933450">
            <a:lnSpc>
              <a:spcPct val="90000"/>
            </a:lnSpc>
            <a:spcBef>
              <a:spcPct val="0"/>
            </a:spcBef>
            <a:spcAft>
              <a:spcPct val="15000"/>
            </a:spcAft>
            <a:buChar char="••"/>
          </a:pPr>
          <a:r>
            <a:rPr lang="en-US" sz="2100" kern="1200" dirty="0" smtClean="0"/>
            <a:t>Story tasks</a:t>
          </a:r>
          <a:endParaRPr lang="en-US" sz="2100" kern="1200" dirty="0"/>
        </a:p>
        <a:p>
          <a:pPr marL="228600" lvl="1" indent="-228600" algn="l" defTabSz="933450">
            <a:lnSpc>
              <a:spcPct val="90000"/>
            </a:lnSpc>
            <a:spcBef>
              <a:spcPct val="0"/>
            </a:spcBef>
            <a:spcAft>
              <a:spcPct val="15000"/>
            </a:spcAft>
            <a:buChar char="••"/>
          </a:pPr>
          <a:r>
            <a:rPr lang="en-US" sz="2100" kern="1200" dirty="0" smtClean="0"/>
            <a:t>Acceptance tests</a:t>
          </a:r>
          <a:endParaRPr lang="en-US" sz="2100" kern="1200" dirty="0"/>
        </a:p>
        <a:p>
          <a:pPr marL="228600" lvl="1" indent="-228600" algn="l" defTabSz="933450">
            <a:lnSpc>
              <a:spcPct val="90000"/>
            </a:lnSpc>
            <a:spcBef>
              <a:spcPct val="0"/>
            </a:spcBef>
            <a:spcAft>
              <a:spcPct val="15000"/>
            </a:spcAft>
            <a:buChar char="••"/>
          </a:pPr>
          <a:r>
            <a:rPr lang="en-US" sz="2100" kern="1200" dirty="0" smtClean="0"/>
            <a:t>Task estimates</a:t>
          </a:r>
          <a:endParaRPr lang="en-US" sz="2100" kern="1200" dirty="0"/>
        </a:p>
      </dsp:txBody>
      <dsp:txXfrm>
        <a:off x="4877689" y="1557024"/>
        <a:ext cx="3099857" cy="2478152"/>
      </dsp:txXfrm>
    </dsp:sp>
    <dsp:sp modelId="{F47EB813-4830-43A8-A9D6-C2D80558A011}">
      <dsp:nvSpPr>
        <dsp:cNvPr id="0" name=""/>
        <dsp:cNvSpPr/>
      </dsp:nvSpPr>
      <dsp:spPr>
        <a:xfrm>
          <a:off x="4501311" y="306435"/>
          <a:ext cx="2575340" cy="1024128"/>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US" sz="5200" kern="1200" dirty="0" smtClean="0"/>
            <a:t>Outputs</a:t>
          </a:r>
          <a:endParaRPr lang="en-US" sz="5200" kern="1200" dirty="0"/>
        </a:p>
      </dsp:txBody>
      <dsp:txXfrm>
        <a:off x="4531307" y="336431"/>
        <a:ext cx="2515348" cy="964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AA333-F0BD-4FDA-B6AD-27217A44F16B}">
      <dsp:nvSpPr>
        <dsp:cNvPr id="0" name=""/>
        <dsp:cNvSpPr/>
      </dsp:nvSpPr>
      <dsp:spPr>
        <a:xfrm>
          <a:off x="598927" y="684087"/>
          <a:ext cx="3338626" cy="35086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Individual team member’s state of work currently and completed</a:t>
          </a:r>
          <a:endParaRPr lang="en-US" sz="2300" kern="1200" dirty="0"/>
        </a:p>
      </dsp:txBody>
      <dsp:txXfrm>
        <a:off x="679670" y="764830"/>
        <a:ext cx="3177140" cy="2595290"/>
      </dsp:txXfrm>
    </dsp:sp>
    <dsp:sp modelId="{D738601E-75E8-49F3-B28A-7B889BBE8392}">
      <dsp:nvSpPr>
        <dsp:cNvPr id="0" name=""/>
        <dsp:cNvSpPr/>
      </dsp:nvSpPr>
      <dsp:spPr>
        <a:xfrm>
          <a:off x="2582534" y="1614249"/>
          <a:ext cx="3509443" cy="3509443"/>
        </a:xfrm>
        <a:prstGeom prst="leftCircularArrow">
          <a:avLst>
            <a:gd name="adj1" fmla="val 2531"/>
            <a:gd name="adj2" fmla="val 306914"/>
            <a:gd name="adj3" fmla="val 1994645"/>
            <a:gd name="adj4" fmla="val 8936710"/>
            <a:gd name="adj5" fmla="val 29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BCB03-2720-49CE-A9B2-BBF585AC403E}">
      <dsp:nvSpPr>
        <dsp:cNvPr id="0" name=""/>
        <dsp:cNvSpPr/>
      </dsp:nvSpPr>
      <dsp:spPr>
        <a:xfrm>
          <a:off x="1628784" y="3200399"/>
          <a:ext cx="2575340" cy="1024128"/>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US" sz="5200" kern="1200" dirty="0" smtClean="0"/>
            <a:t>Inputs</a:t>
          </a:r>
          <a:endParaRPr lang="en-US" sz="5200" kern="1200" dirty="0"/>
        </a:p>
      </dsp:txBody>
      <dsp:txXfrm>
        <a:off x="1658780" y="3230395"/>
        <a:ext cx="2515348" cy="964136"/>
      </dsp:txXfrm>
    </dsp:sp>
    <dsp:sp modelId="{56F6313C-5736-4E31-8FA2-9717EA4836A0}">
      <dsp:nvSpPr>
        <dsp:cNvPr id="0" name=""/>
        <dsp:cNvSpPr/>
      </dsp:nvSpPr>
      <dsp:spPr>
        <a:xfrm>
          <a:off x="4800590" y="762011"/>
          <a:ext cx="3254055" cy="33502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Team communication and understanding of individual and iteration progress</a:t>
          </a:r>
          <a:endParaRPr lang="en-US" sz="2300" kern="1200" dirty="0"/>
        </a:p>
        <a:p>
          <a:pPr marL="228600" lvl="1" indent="-228600" algn="l" defTabSz="1022350">
            <a:lnSpc>
              <a:spcPct val="90000"/>
            </a:lnSpc>
            <a:spcBef>
              <a:spcPct val="0"/>
            </a:spcBef>
            <a:spcAft>
              <a:spcPct val="15000"/>
            </a:spcAft>
            <a:buChar char="••"/>
          </a:pPr>
          <a:r>
            <a:rPr lang="en-US" sz="2300" kern="1200" dirty="0" smtClean="0"/>
            <a:t>Task status</a:t>
          </a:r>
          <a:endParaRPr lang="en-US" sz="2300" kern="1200" dirty="0"/>
        </a:p>
        <a:p>
          <a:pPr marL="228600" lvl="1" indent="-228600" algn="l" defTabSz="1022350">
            <a:lnSpc>
              <a:spcPct val="90000"/>
            </a:lnSpc>
            <a:spcBef>
              <a:spcPct val="0"/>
            </a:spcBef>
            <a:spcAft>
              <a:spcPct val="15000"/>
            </a:spcAft>
            <a:buChar char="••"/>
          </a:pPr>
          <a:r>
            <a:rPr lang="en-US" sz="2300" kern="1200" dirty="0" smtClean="0"/>
            <a:t>Critical issues or impediments</a:t>
          </a:r>
          <a:endParaRPr lang="en-US" sz="2300" kern="1200" dirty="0"/>
        </a:p>
      </dsp:txBody>
      <dsp:txXfrm>
        <a:off x="4877689" y="1557024"/>
        <a:ext cx="3099857" cy="2478152"/>
      </dsp:txXfrm>
    </dsp:sp>
    <dsp:sp modelId="{F47EB813-4830-43A8-A9D6-C2D80558A011}">
      <dsp:nvSpPr>
        <dsp:cNvPr id="0" name=""/>
        <dsp:cNvSpPr/>
      </dsp:nvSpPr>
      <dsp:spPr>
        <a:xfrm>
          <a:off x="4501311" y="306435"/>
          <a:ext cx="2575340" cy="1024128"/>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US" sz="5200" kern="1200" dirty="0" smtClean="0"/>
            <a:t>Outputs</a:t>
          </a:r>
          <a:endParaRPr lang="en-US" sz="5200" kern="1200" dirty="0"/>
        </a:p>
      </dsp:txBody>
      <dsp:txXfrm>
        <a:off x="4531307" y="336431"/>
        <a:ext cx="2515348" cy="9641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AA333-F0BD-4FDA-B6AD-27217A44F16B}">
      <dsp:nvSpPr>
        <dsp:cNvPr id="0" name=""/>
        <dsp:cNvSpPr/>
      </dsp:nvSpPr>
      <dsp:spPr>
        <a:xfrm>
          <a:off x="598927" y="684087"/>
          <a:ext cx="3338626" cy="35086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Working</a:t>
          </a:r>
          <a:r>
            <a:rPr lang="en-US" sz="2300" kern="1200" baseline="0" dirty="0" smtClean="0"/>
            <a:t> tested software</a:t>
          </a:r>
          <a:endParaRPr lang="en-US" sz="2300" kern="1200" dirty="0"/>
        </a:p>
      </dsp:txBody>
      <dsp:txXfrm>
        <a:off x="679670" y="764830"/>
        <a:ext cx="3177140" cy="2595290"/>
      </dsp:txXfrm>
    </dsp:sp>
    <dsp:sp modelId="{D738601E-75E8-49F3-B28A-7B889BBE8392}">
      <dsp:nvSpPr>
        <dsp:cNvPr id="0" name=""/>
        <dsp:cNvSpPr/>
      </dsp:nvSpPr>
      <dsp:spPr>
        <a:xfrm>
          <a:off x="2605423" y="1654144"/>
          <a:ext cx="3508366" cy="3508366"/>
        </a:xfrm>
        <a:prstGeom prst="leftCircularArrow">
          <a:avLst>
            <a:gd name="adj1" fmla="val 2531"/>
            <a:gd name="adj2" fmla="val 307013"/>
            <a:gd name="adj3" fmla="val 2088572"/>
            <a:gd name="adj4" fmla="val 9030537"/>
            <a:gd name="adj5" fmla="val 29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BCB03-2720-49CE-A9B2-BBF585AC403E}">
      <dsp:nvSpPr>
        <dsp:cNvPr id="0" name=""/>
        <dsp:cNvSpPr/>
      </dsp:nvSpPr>
      <dsp:spPr>
        <a:xfrm>
          <a:off x="1628784" y="3200399"/>
          <a:ext cx="2575340" cy="1024128"/>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US" sz="5200" kern="1200" dirty="0" smtClean="0"/>
            <a:t>Inputs</a:t>
          </a:r>
          <a:endParaRPr lang="en-US" sz="5200" kern="1200" dirty="0"/>
        </a:p>
      </dsp:txBody>
      <dsp:txXfrm>
        <a:off x="1658780" y="3230395"/>
        <a:ext cx="2515348" cy="964136"/>
      </dsp:txXfrm>
    </dsp:sp>
    <dsp:sp modelId="{56F6313C-5736-4E31-8FA2-9717EA4836A0}">
      <dsp:nvSpPr>
        <dsp:cNvPr id="0" name=""/>
        <dsp:cNvSpPr/>
      </dsp:nvSpPr>
      <dsp:spPr>
        <a:xfrm>
          <a:off x="4800590" y="840726"/>
          <a:ext cx="3254055" cy="33502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Final acceptance of completed functionality</a:t>
          </a:r>
          <a:endParaRPr lang="en-US" sz="2300" kern="1200" dirty="0"/>
        </a:p>
        <a:p>
          <a:pPr marL="228600" lvl="1" indent="-228600" algn="l" defTabSz="1022350">
            <a:lnSpc>
              <a:spcPct val="90000"/>
            </a:lnSpc>
            <a:spcBef>
              <a:spcPct val="0"/>
            </a:spcBef>
            <a:spcAft>
              <a:spcPct val="15000"/>
            </a:spcAft>
            <a:buChar char="••"/>
          </a:pPr>
          <a:r>
            <a:rPr lang="en-US" sz="2300" kern="1200" dirty="0" smtClean="0"/>
            <a:t>Resolution to any incomplete items</a:t>
          </a:r>
          <a:endParaRPr lang="en-US" sz="2300" kern="1200" dirty="0"/>
        </a:p>
        <a:p>
          <a:pPr marL="228600" lvl="1" indent="-228600" algn="l" defTabSz="1022350">
            <a:lnSpc>
              <a:spcPct val="90000"/>
            </a:lnSpc>
            <a:spcBef>
              <a:spcPct val="0"/>
            </a:spcBef>
            <a:spcAft>
              <a:spcPct val="15000"/>
            </a:spcAft>
            <a:buChar char="••"/>
          </a:pPr>
          <a:r>
            <a:rPr lang="en-US" sz="2300" kern="1200" dirty="0" smtClean="0"/>
            <a:t>Product backlog updated and prepped</a:t>
          </a:r>
          <a:endParaRPr lang="en-US" sz="2300" kern="1200" dirty="0"/>
        </a:p>
      </dsp:txBody>
      <dsp:txXfrm>
        <a:off x="4877689" y="1635738"/>
        <a:ext cx="3099857" cy="2478152"/>
      </dsp:txXfrm>
    </dsp:sp>
    <dsp:sp modelId="{F47EB813-4830-43A8-A9D6-C2D80558A011}">
      <dsp:nvSpPr>
        <dsp:cNvPr id="0" name=""/>
        <dsp:cNvSpPr/>
      </dsp:nvSpPr>
      <dsp:spPr>
        <a:xfrm>
          <a:off x="4501311" y="306435"/>
          <a:ext cx="2575340" cy="1024128"/>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US" sz="5200" kern="1200" dirty="0" smtClean="0"/>
            <a:t>Outputs</a:t>
          </a:r>
          <a:endParaRPr lang="en-US" sz="5200" kern="1200" dirty="0"/>
        </a:p>
      </dsp:txBody>
      <dsp:txXfrm>
        <a:off x="4531307" y="336431"/>
        <a:ext cx="2515348" cy="964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AA333-F0BD-4FDA-B6AD-27217A44F16B}">
      <dsp:nvSpPr>
        <dsp:cNvPr id="0" name=""/>
        <dsp:cNvSpPr/>
      </dsp:nvSpPr>
      <dsp:spPr>
        <a:xfrm>
          <a:off x="598927" y="684087"/>
          <a:ext cx="3338626" cy="35086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Details and accomplishments from the prior iteration</a:t>
          </a:r>
          <a:endParaRPr lang="en-US" sz="2700" kern="1200" dirty="0"/>
        </a:p>
        <a:p>
          <a:pPr marL="228600" lvl="1" indent="-228600" algn="l" defTabSz="1200150">
            <a:lnSpc>
              <a:spcPct val="90000"/>
            </a:lnSpc>
            <a:spcBef>
              <a:spcPct val="0"/>
            </a:spcBef>
            <a:spcAft>
              <a:spcPct val="15000"/>
            </a:spcAft>
            <a:buChar char="••"/>
          </a:pPr>
          <a:r>
            <a:rPr lang="en-US" sz="2700" kern="1200" dirty="0" smtClean="0"/>
            <a:t>List of issues or impediments</a:t>
          </a:r>
          <a:endParaRPr lang="en-US" sz="2700" kern="1200" dirty="0"/>
        </a:p>
      </dsp:txBody>
      <dsp:txXfrm>
        <a:off x="679670" y="764830"/>
        <a:ext cx="3177140" cy="2595290"/>
      </dsp:txXfrm>
    </dsp:sp>
    <dsp:sp modelId="{D738601E-75E8-49F3-B28A-7B889BBE8392}">
      <dsp:nvSpPr>
        <dsp:cNvPr id="0" name=""/>
        <dsp:cNvSpPr/>
      </dsp:nvSpPr>
      <dsp:spPr>
        <a:xfrm>
          <a:off x="2605423" y="1654144"/>
          <a:ext cx="3508366" cy="3508366"/>
        </a:xfrm>
        <a:prstGeom prst="leftCircularArrow">
          <a:avLst>
            <a:gd name="adj1" fmla="val 2531"/>
            <a:gd name="adj2" fmla="val 307013"/>
            <a:gd name="adj3" fmla="val 2088572"/>
            <a:gd name="adj4" fmla="val 9030537"/>
            <a:gd name="adj5" fmla="val 29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BCB03-2720-49CE-A9B2-BBF585AC403E}">
      <dsp:nvSpPr>
        <dsp:cNvPr id="0" name=""/>
        <dsp:cNvSpPr/>
      </dsp:nvSpPr>
      <dsp:spPr>
        <a:xfrm>
          <a:off x="1628784" y="3200399"/>
          <a:ext cx="2575340" cy="1024128"/>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US" sz="5200" kern="1200" dirty="0" smtClean="0"/>
            <a:t>Inputs</a:t>
          </a:r>
          <a:endParaRPr lang="en-US" sz="5200" kern="1200" dirty="0"/>
        </a:p>
      </dsp:txBody>
      <dsp:txXfrm>
        <a:off x="1658780" y="3230395"/>
        <a:ext cx="2515348" cy="964136"/>
      </dsp:txXfrm>
    </dsp:sp>
    <dsp:sp modelId="{56F6313C-5736-4E31-8FA2-9717EA4836A0}">
      <dsp:nvSpPr>
        <dsp:cNvPr id="0" name=""/>
        <dsp:cNvSpPr/>
      </dsp:nvSpPr>
      <dsp:spPr>
        <a:xfrm>
          <a:off x="4800590" y="840726"/>
          <a:ext cx="3254055" cy="33502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Prioritized impediments or newly identified stories for action in an upcoming iteration </a:t>
          </a:r>
          <a:endParaRPr lang="en-US" sz="2600" kern="1200" dirty="0"/>
        </a:p>
      </dsp:txBody>
      <dsp:txXfrm>
        <a:off x="4877689" y="1635738"/>
        <a:ext cx="3099857" cy="2478152"/>
      </dsp:txXfrm>
    </dsp:sp>
    <dsp:sp modelId="{F47EB813-4830-43A8-A9D6-C2D80558A011}">
      <dsp:nvSpPr>
        <dsp:cNvPr id="0" name=""/>
        <dsp:cNvSpPr/>
      </dsp:nvSpPr>
      <dsp:spPr>
        <a:xfrm>
          <a:off x="4501311" y="306435"/>
          <a:ext cx="2575340" cy="1024128"/>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US" sz="5200" kern="1200" dirty="0" smtClean="0"/>
            <a:t>Outputs</a:t>
          </a:r>
          <a:endParaRPr lang="en-US" sz="5200" kern="1200" dirty="0"/>
        </a:p>
      </dsp:txBody>
      <dsp:txXfrm>
        <a:off x="4531307" y="336431"/>
        <a:ext cx="2515348" cy="9641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922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pPr>
              <a:defRPr/>
            </a:pPr>
            <a:fld id="{6D40EE07-18FB-44EC-9BC5-FE2D23435A7B}" type="slidenum">
              <a:rPr lang="en-US"/>
              <a:pPr>
                <a:defRPr/>
              </a:pPr>
              <a:t>‹#›</a:t>
            </a:fld>
            <a:endParaRPr lang="en-US"/>
          </a:p>
        </p:txBody>
      </p:sp>
    </p:spTree>
    <p:extLst>
      <p:ext uri="{BB962C8B-B14F-4D97-AF65-F5344CB8AC3E}">
        <p14:creationId xmlns:p14="http://schemas.microsoft.com/office/powerpoint/2010/main" val="1147344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21845" y="4416109"/>
            <a:ext cx="6118166" cy="4182427"/>
          </a:xfrm>
        </p:spPr>
        <p:txBody>
          <a:bodyPr/>
          <a:lstStyle/>
          <a:p>
            <a:r>
              <a:rPr lang="en-US" sz="1400" dirty="0"/>
              <a:t>Scrum is also:</a:t>
            </a:r>
          </a:p>
          <a:p>
            <a:pPr lvl="1" fontAlgn="ctr"/>
            <a:r>
              <a:rPr lang="en-US" sz="1400" dirty="0"/>
              <a:t>scalable from single projects to entire organizations. Scrum has controlled and organized development and implementation for multiple interrelated products and projects with over a thousand developers and implementers. </a:t>
            </a:r>
          </a:p>
          <a:p>
            <a:pPr lvl="1" fontAlgn="ctr"/>
            <a:r>
              <a:rPr lang="en-US" sz="1400" dirty="0"/>
              <a:t>a way for everyone to feel good about their job, their contributions, and that they have done the very best they possibly could. </a:t>
            </a:r>
          </a:p>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2</a:t>
            </a:fld>
            <a:endParaRPr lang="en-US" dirty="0"/>
          </a:p>
        </p:txBody>
      </p:sp>
    </p:spTree>
    <p:extLst>
      <p:ext uri="{BB962C8B-B14F-4D97-AF65-F5344CB8AC3E}">
        <p14:creationId xmlns:p14="http://schemas.microsoft.com/office/powerpoint/2010/main" val="2565582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EBC55-30F4-471E-B13F-524AEB349271}" type="slidenum">
              <a:rPr lang="en-US"/>
              <a:pPr/>
              <a:t>26</a:t>
            </a:fld>
            <a:endParaRPr lang="en-US"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3</a:t>
            </a:fld>
            <a:endParaRPr lang="en-US" dirty="0"/>
          </a:p>
        </p:txBody>
      </p:sp>
    </p:spTree>
    <p:extLst>
      <p:ext uri="{BB962C8B-B14F-4D97-AF65-F5344CB8AC3E}">
        <p14:creationId xmlns:p14="http://schemas.microsoft.com/office/powerpoint/2010/main" val="140703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4</a:t>
            </a:fld>
            <a:endParaRPr lang="en-US" dirty="0"/>
          </a:p>
        </p:txBody>
      </p:sp>
    </p:spTree>
    <p:extLst>
      <p:ext uri="{BB962C8B-B14F-4D97-AF65-F5344CB8AC3E}">
        <p14:creationId xmlns:p14="http://schemas.microsoft.com/office/powerpoint/2010/main" val="3169337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16396-DC97-4B90-A3B0-CA4BA60E8F59}" type="slidenum">
              <a:rPr lang="en-US"/>
              <a:pPr/>
              <a:t>5</a:t>
            </a:fld>
            <a:endParaRPr lang="en-US" dirty="0"/>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pPr>
              <a:lnSpc>
                <a:spcPct val="90000"/>
              </a:lnSpc>
            </a:pPr>
            <a:endParaRPr lang="en-US" sz="10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644E7-7E18-4A4D-85C4-95BC681A9972}" type="slidenum">
              <a:rPr lang="en-US"/>
              <a:pPr/>
              <a:t>6</a:t>
            </a:fld>
            <a:endParaRPr lang="en-US" dirty="0"/>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pPr>
              <a:lnSpc>
                <a:spcPct val="90000"/>
              </a:lnSpc>
            </a:pPr>
            <a:endParaRPr lang="en-US" sz="10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 pure Scrum is a cultural change. Many organizations</a:t>
            </a:r>
            <a:r>
              <a:rPr lang="en-US" baseline="0" dirty="0" smtClean="0"/>
              <a:t> adopting Scrum don’t understand that or cannot effectively make the leap, but want to be “agile” to meet business requirements. Therefore, application of Scrum usually gets modified as part of the journey. This is just a possible representation. </a:t>
            </a:r>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7</a:t>
            </a:fld>
            <a:endParaRPr lang="en-US" dirty="0"/>
          </a:p>
        </p:txBody>
      </p:sp>
    </p:spTree>
    <p:extLst>
      <p:ext uri="{BB962C8B-B14F-4D97-AF65-F5344CB8AC3E}">
        <p14:creationId xmlns:p14="http://schemas.microsoft.com/office/powerpoint/2010/main" val="1407033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75B0E5-5D68-451A-A53F-D5C39AD66427}" type="slidenum">
              <a:rPr lang="en-US" smtClean="0"/>
              <a:pPr>
                <a:defRPr/>
              </a:pPr>
              <a:t>9</a:t>
            </a:fld>
            <a:endParaRPr lang="en-US" dirty="0"/>
          </a:p>
        </p:txBody>
      </p:sp>
    </p:spTree>
    <p:extLst>
      <p:ext uri="{BB962C8B-B14F-4D97-AF65-F5344CB8AC3E}">
        <p14:creationId xmlns:p14="http://schemas.microsoft.com/office/powerpoint/2010/main" val="4174600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10</a:t>
            </a:fld>
            <a:endParaRPr lang="en-US" dirty="0"/>
          </a:p>
        </p:txBody>
      </p:sp>
    </p:spTree>
    <p:extLst>
      <p:ext uri="{BB962C8B-B14F-4D97-AF65-F5344CB8AC3E}">
        <p14:creationId xmlns:p14="http://schemas.microsoft.com/office/powerpoint/2010/main" val="3336679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8F1CA-7B6F-4AF7-ABA2-D48818440163}" type="slidenum">
              <a:rPr lang="en-US"/>
              <a:pPr/>
              <a:t>11</a:t>
            </a:fld>
            <a:endParaRPr lang="en-US" dirty="0"/>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pPr>
              <a:lnSpc>
                <a:spcPct val="90000"/>
              </a:lnSpc>
            </a:pPr>
            <a:endParaRPr lang="en-US" sz="10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0" descr="SEI1003_PPT_Temp_TitleSlide090110"/>
          <p:cNvPicPr>
            <a:picLocks noChangeAspect="1" noChangeArrowheads="1"/>
          </p:cNvPicPr>
          <p:nvPr userDrawn="1"/>
        </p:nvPicPr>
        <p:blipFill>
          <a:blip r:embed="rId2" cstate="print"/>
          <a:srcRect/>
          <a:stretch>
            <a:fillRect/>
          </a:stretch>
        </p:blipFill>
        <p:spPr bwMode="auto">
          <a:xfrm>
            <a:off x="0" y="1582738"/>
            <a:ext cx="9145588" cy="2286000"/>
          </a:xfrm>
          <a:prstGeom prst="rect">
            <a:avLst/>
          </a:prstGeom>
          <a:noFill/>
          <a:ln w="9525">
            <a:noFill/>
            <a:miter lim="800000"/>
            <a:headEnd/>
            <a:tailEnd/>
          </a:ln>
        </p:spPr>
      </p:pic>
      <p:sp>
        <p:nvSpPr>
          <p:cNvPr id="3076" name="Rectangle 4"/>
          <p:cNvSpPr>
            <a:spLocks noGrp="1" noChangeArrowheads="1"/>
          </p:cNvSpPr>
          <p:nvPr>
            <p:ph type="ctrTitle"/>
          </p:nvPr>
        </p:nvSpPr>
        <p:spPr>
          <a:xfrm>
            <a:off x="685800" y="3962400"/>
            <a:ext cx="7772400" cy="1143000"/>
          </a:xfrm>
        </p:spPr>
        <p:txBody>
          <a:bodyPr/>
          <a:lstStyle>
            <a:lvl1pPr algn="ctr">
              <a:defRPr sz="2400"/>
            </a:lvl1pPr>
          </a:lstStyle>
          <a:p>
            <a:pPr lvl="0"/>
            <a:r>
              <a:rPr lang="en-US" noProof="0" smtClean="0"/>
              <a:t>Click to edit Master title style</a:t>
            </a:r>
          </a:p>
        </p:txBody>
      </p:sp>
      <p:sp>
        <p:nvSpPr>
          <p:cNvPr id="3077" name="Rectangle 5"/>
          <p:cNvSpPr>
            <a:spLocks noGrp="1" noChangeArrowheads="1"/>
          </p:cNvSpPr>
          <p:nvPr>
            <p:ph type="subTitle" idx="1"/>
          </p:nvPr>
        </p:nvSpPr>
        <p:spPr>
          <a:xfrm>
            <a:off x="1371600" y="5181600"/>
            <a:ext cx="6400800" cy="609600"/>
          </a:xfrm>
        </p:spPr>
        <p:txBody>
          <a:bodyPr/>
          <a:lstStyle>
            <a:lvl1pPr algn="ctr">
              <a:defRPr/>
            </a:lvl1pPr>
          </a:lstStyle>
          <a:p>
            <a:pPr lvl="0"/>
            <a:r>
              <a:rPr lang="en-US" noProof="0" smtClean="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p </a:t>
            </a:r>
            <a:fld id="{EFBBEAFA-5BAE-4481-820D-CA41672CCE9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B115C929-B26D-4BBB-9797-C9D32D36AA10}" type="slidenum">
              <a:rPr lang="en-US"/>
              <a:pPr>
                <a:defRPr/>
              </a:pPr>
              <a:t>‹#›</a:t>
            </a:fld>
            <a:endParaRPr lang="en-US"/>
          </a:p>
        </p:txBody>
      </p:sp>
    </p:spTree>
    <p:extLst>
      <p:ext uri="{BB962C8B-B14F-4D97-AF65-F5344CB8AC3E}">
        <p14:creationId xmlns:p14="http://schemas.microsoft.com/office/powerpoint/2010/main" val="288499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906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828800"/>
            <a:ext cx="77724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858000" y="6019800"/>
            <a:ext cx="1905000" cy="304800"/>
          </a:xfrm>
          <a:prstGeom prst="rect">
            <a:avLst/>
          </a:prstGeom>
          <a:noFill/>
          <a:ln>
            <a:noFill/>
          </a:ln>
          <a:extLst>
            <a:ext uri="{FAA26D3D-D897-4be2-8F04-BA451C77F1D7}"/>
          </a:extLst>
        </p:spPr>
        <p:txBody>
          <a:bodyPr vert="horz" wrap="square" lIns="91440" tIns="45720" rIns="91440" bIns="45720" numCol="1" anchor="t" anchorCtr="0" compatLnSpc="1">
            <a:prstTxWarp prst="textNoShape">
              <a:avLst/>
            </a:prstTxWarp>
          </a:bodyPr>
          <a:lstStyle>
            <a:lvl1pPr algn="r">
              <a:defRPr sz="1000">
                <a:solidFill>
                  <a:srgbClr val="404040"/>
                </a:solidFill>
              </a:defRPr>
            </a:lvl1pPr>
          </a:lstStyle>
          <a:p>
            <a:pPr>
              <a:defRPr/>
            </a:pPr>
            <a:r>
              <a:rPr lang="en-US">
                <a:latin typeface="Arial" pitchFamily="34" charset="0"/>
                <a:ea typeface="ヒラギノ角ゴ Pro W3" pitchFamily="1" charset="-128"/>
              </a:rPr>
              <a:t>p </a:t>
            </a:r>
            <a:fld id="{1C73B460-1CC7-4AD8-8CB1-49CE611F9C70}" type="slidenum">
              <a:rPr lang="en-US">
                <a:latin typeface="Arial" pitchFamily="34" charset="0"/>
                <a:ea typeface="ヒラギノ角ゴ Pro W3" pitchFamily="1" charset="-128"/>
              </a:rPr>
              <a:pPr>
                <a:defRPr/>
              </a:pPr>
              <a:t>‹#›</a:t>
            </a:fld>
            <a:endParaRPr lang="en-US">
              <a:latin typeface="Arial" pitchFamily="34" charset="0"/>
              <a:ea typeface="ヒラギノ角ゴ Pro W3" pitchFamily="1" charset="-128"/>
            </a:endParaRPr>
          </a:p>
        </p:txBody>
      </p:sp>
      <p:pic>
        <p:nvPicPr>
          <p:cNvPr id="1029" name="Picture 11" descr="SEI1003_PPT_SlideHeaderFooter_090110"/>
          <p:cNvPicPr>
            <a:picLocks noChangeAspect="1" noChangeArrowheads="1"/>
          </p:cNvPicPr>
          <p:nvPr userDrawn="1"/>
        </p:nvPicPr>
        <p:blipFill>
          <a:blip r:embed="rId5" cstate="print"/>
          <a:srcRect/>
          <a:stretch>
            <a:fillRect/>
          </a:stretch>
        </p:blipFill>
        <p:spPr bwMode="auto">
          <a:xfrm>
            <a:off x="0" y="0"/>
            <a:ext cx="9145588" cy="914400"/>
          </a:xfrm>
          <a:prstGeom prst="rect">
            <a:avLst/>
          </a:prstGeom>
          <a:noFill/>
          <a:ln w="9525">
            <a:noFill/>
            <a:miter lim="800000"/>
            <a:headEnd/>
            <a:tailEnd/>
          </a:ln>
        </p:spPr>
      </p:pic>
      <p:pic>
        <p:nvPicPr>
          <p:cNvPr id="2" name="Picture 1" descr="SEI_Footer.png"/>
          <p:cNvPicPr>
            <a:picLocks noChangeAspect="1"/>
          </p:cNvPicPr>
          <p:nvPr userDrawn="1"/>
        </p:nvPicPr>
        <p:blipFill>
          <a:blip r:embed="rId6" cstate="print"/>
          <a:srcRect/>
          <a:stretch>
            <a:fillRect/>
          </a:stretch>
        </p:blipFill>
        <p:spPr bwMode="auto">
          <a:xfrm>
            <a:off x="219075" y="6221413"/>
            <a:ext cx="8678863" cy="403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Lst>
  <p:hf hdr="0" ftr="0" dt="0"/>
  <p:txStyles>
    <p:titleStyle>
      <a:lvl1pPr algn="l" rtl="0" eaLnBrk="0" fontAlgn="base" hangingPunct="0">
        <a:spcBef>
          <a:spcPct val="0"/>
        </a:spcBef>
        <a:spcAft>
          <a:spcPct val="0"/>
        </a:spcAft>
        <a:defRPr b="1">
          <a:solidFill>
            <a:srgbClr val="B70B3B"/>
          </a:solidFill>
          <a:latin typeface="+mj-lt"/>
          <a:ea typeface="+mj-ea"/>
          <a:cs typeface="+mj-cs"/>
        </a:defRPr>
      </a:lvl1pPr>
      <a:lvl2pPr algn="l" rtl="0" eaLnBrk="0" fontAlgn="base" hangingPunct="0">
        <a:spcBef>
          <a:spcPct val="0"/>
        </a:spcBef>
        <a:spcAft>
          <a:spcPct val="0"/>
        </a:spcAft>
        <a:defRPr b="1">
          <a:solidFill>
            <a:srgbClr val="B70B3B"/>
          </a:solidFill>
          <a:latin typeface="Arial" charset="0"/>
          <a:ea typeface="ヒラギノ角ゴ Pro W3" charset="0"/>
          <a:cs typeface="ヒラギノ角ゴ Pro W3" charset="0"/>
        </a:defRPr>
      </a:lvl2pPr>
      <a:lvl3pPr algn="l" rtl="0" eaLnBrk="0" fontAlgn="base" hangingPunct="0">
        <a:spcBef>
          <a:spcPct val="0"/>
        </a:spcBef>
        <a:spcAft>
          <a:spcPct val="0"/>
        </a:spcAft>
        <a:defRPr b="1">
          <a:solidFill>
            <a:srgbClr val="B70B3B"/>
          </a:solidFill>
          <a:latin typeface="Arial" charset="0"/>
          <a:ea typeface="ヒラギノ角ゴ Pro W3" charset="0"/>
          <a:cs typeface="ヒラギノ角ゴ Pro W3" charset="0"/>
        </a:defRPr>
      </a:lvl3pPr>
      <a:lvl4pPr algn="l" rtl="0" eaLnBrk="0" fontAlgn="base" hangingPunct="0">
        <a:spcBef>
          <a:spcPct val="0"/>
        </a:spcBef>
        <a:spcAft>
          <a:spcPct val="0"/>
        </a:spcAft>
        <a:defRPr b="1">
          <a:solidFill>
            <a:srgbClr val="B70B3B"/>
          </a:solidFill>
          <a:latin typeface="Arial" charset="0"/>
          <a:ea typeface="ヒラギノ角ゴ Pro W3" charset="0"/>
          <a:cs typeface="ヒラギノ角ゴ Pro W3" charset="0"/>
        </a:defRPr>
      </a:lvl4pPr>
      <a:lvl5pPr algn="l" rtl="0" eaLnBrk="0" fontAlgn="base" hangingPunct="0">
        <a:spcBef>
          <a:spcPct val="0"/>
        </a:spcBef>
        <a:spcAft>
          <a:spcPct val="0"/>
        </a:spcAft>
        <a:defRPr b="1">
          <a:solidFill>
            <a:srgbClr val="B70B3B"/>
          </a:solidFill>
          <a:latin typeface="Arial" charset="0"/>
          <a:ea typeface="ヒラギノ角ゴ Pro W3" charset="0"/>
          <a:cs typeface="ヒラギノ角ゴ Pro W3" charset="0"/>
        </a:defRPr>
      </a:lvl5pPr>
      <a:lvl6pPr marL="457200" algn="l" rtl="0" fontAlgn="base">
        <a:spcBef>
          <a:spcPct val="0"/>
        </a:spcBef>
        <a:spcAft>
          <a:spcPct val="0"/>
        </a:spcAft>
        <a:defRPr b="1">
          <a:solidFill>
            <a:srgbClr val="B70B3B"/>
          </a:solidFill>
          <a:latin typeface="Arial" charset="0"/>
          <a:ea typeface="ヒラギノ角ゴ Pro W3" charset="0"/>
          <a:cs typeface="ヒラギノ角ゴ Pro W3" charset="0"/>
        </a:defRPr>
      </a:lvl6pPr>
      <a:lvl7pPr marL="914400" algn="l" rtl="0" fontAlgn="base">
        <a:spcBef>
          <a:spcPct val="0"/>
        </a:spcBef>
        <a:spcAft>
          <a:spcPct val="0"/>
        </a:spcAft>
        <a:defRPr b="1">
          <a:solidFill>
            <a:srgbClr val="B70B3B"/>
          </a:solidFill>
          <a:latin typeface="Arial" charset="0"/>
          <a:ea typeface="ヒラギノ角ゴ Pro W3" charset="0"/>
          <a:cs typeface="ヒラギノ角ゴ Pro W3" charset="0"/>
        </a:defRPr>
      </a:lvl7pPr>
      <a:lvl8pPr marL="1371600" algn="l" rtl="0" fontAlgn="base">
        <a:spcBef>
          <a:spcPct val="0"/>
        </a:spcBef>
        <a:spcAft>
          <a:spcPct val="0"/>
        </a:spcAft>
        <a:defRPr b="1">
          <a:solidFill>
            <a:srgbClr val="B70B3B"/>
          </a:solidFill>
          <a:latin typeface="Arial" charset="0"/>
          <a:ea typeface="ヒラギノ角ゴ Pro W3" charset="0"/>
          <a:cs typeface="ヒラギノ角ゴ Pro W3" charset="0"/>
        </a:defRPr>
      </a:lvl8pPr>
      <a:lvl9pPr marL="1828800" algn="l" rtl="0" fontAlgn="base">
        <a:spcBef>
          <a:spcPct val="0"/>
        </a:spcBef>
        <a:spcAft>
          <a:spcPct val="0"/>
        </a:spcAft>
        <a:defRPr b="1">
          <a:solidFill>
            <a:srgbClr val="B70B3B"/>
          </a:solidFill>
          <a:latin typeface="Arial" charset="0"/>
          <a:ea typeface="ヒラギノ角ゴ Pro W3" charset="0"/>
          <a:cs typeface="ヒラギノ角ゴ Pro W3" charset="0"/>
        </a:defRPr>
      </a:lvl9pPr>
    </p:titleStyle>
    <p:bodyStyle>
      <a:lvl1pPr marL="342900" indent="-342900" algn="l" rtl="0" eaLnBrk="0" fontAlgn="base" hangingPunct="0">
        <a:spcBef>
          <a:spcPct val="20000"/>
        </a:spcBef>
        <a:spcAft>
          <a:spcPct val="0"/>
        </a:spcAft>
        <a:defRPr sz="1600" b="1">
          <a:solidFill>
            <a:srgbClr val="404040"/>
          </a:solidFill>
          <a:latin typeface="+mn-lt"/>
          <a:ea typeface="+mn-ea"/>
          <a:cs typeface="+mn-cs"/>
        </a:defRPr>
      </a:lvl1pPr>
      <a:lvl2pPr marL="400050" indent="-168275" algn="l" rtl="0" eaLnBrk="0" fontAlgn="base" hangingPunct="0">
        <a:spcBef>
          <a:spcPct val="20000"/>
        </a:spcBef>
        <a:spcAft>
          <a:spcPct val="0"/>
        </a:spcAft>
        <a:buChar char="–"/>
        <a:defRPr sz="1400">
          <a:solidFill>
            <a:srgbClr val="404040"/>
          </a:solidFill>
          <a:latin typeface="+mn-lt"/>
          <a:ea typeface="+mn-ea"/>
          <a:cs typeface="+mn-cs"/>
        </a:defRPr>
      </a:lvl2pPr>
      <a:lvl3pPr marL="627063" indent="-112713" algn="l" rtl="0" eaLnBrk="0" fontAlgn="base" hangingPunct="0">
        <a:spcBef>
          <a:spcPct val="20000"/>
        </a:spcBef>
        <a:spcAft>
          <a:spcPct val="0"/>
        </a:spcAft>
        <a:buChar char="•"/>
        <a:defRPr sz="1400">
          <a:solidFill>
            <a:srgbClr val="404040"/>
          </a:solidFill>
          <a:latin typeface="+mn-lt"/>
          <a:ea typeface="+mn-ea"/>
          <a:cs typeface="+mn-cs"/>
        </a:defRPr>
      </a:lvl3pPr>
      <a:lvl4pPr marL="914400" indent="-173038" algn="l" rtl="0" eaLnBrk="0" fontAlgn="base" hangingPunct="0">
        <a:spcBef>
          <a:spcPct val="20000"/>
        </a:spcBef>
        <a:spcAft>
          <a:spcPct val="0"/>
        </a:spcAft>
        <a:buChar char="–"/>
        <a:defRPr sz="1400">
          <a:solidFill>
            <a:srgbClr val="404040"/>
          </a:solidFill>
          <a:latin typeface="+mn-lt"/>
          <a:ea typeface="+mn-ea"/>
          <a:cs typeface="+mn-cs"/>
        </a:defRPr>
      </a:lvl4pPr>
      <a:lvl5pPr marL="1144588" indent="-115888" algn="l" rtl="0" eaLnBrk="0" fontAlgn="base" hangingPunct="0">
        <a:spcBef>
          <a:spcPct val="20000"/>
        </a:spcBef>
        <a:spcAft>
          <a:spcPct val="0"/>
        </a:spcAft>
        <a:buChar char="»"/>
        <a:defRPr sz="1400">
          <a:solidFill>
            <a:srgbClr val="404040"/>
          </a:solidFill>
          <a:latin typeface="+mn-lt"/>
          <a:ea typeface="+mn-ea"/>
          <a:cs typeface="+mn-cs"/>
        </a:defRPr>
      </a:lvl5pPr>
      <a:lvl6pPr marL="1601788" indent="-115888" algn="l" rtl="0" fontAlgn="base">
        <a:spcBef>
          <a:spcPct val="20000"/>
        </a:spcBef>
        <a:spcAft>
          <a:spcPct val="0"/>
        </a:spcAft>
        <a:buChar char="»"/>
        <a:defRPr sz="1400">
          <a:solidFill>
            <a:srgbClr val="404040"/>
          </a:solidFill>
          <a:latin typeface="+mn-lt"/>
          <a:ea typeface="+mn-ea"/>
          <a:cs typeface="+mn-cs"/>
        </a:defRPr>
      </a:lvl6pPr>
      <a:lvl7pPr marL="2058988" indent="-115888" algn="l" rtl="0" fontAlgn="base">
        <a:spcBef>
          <a:spcPct val="20000"/>
        </a:spcBef>
        <a:spcAft>
          <a:spcPct val="0"/>
        </a:spcAft>
        <a:buChar char="»"/>
        <a:defRPr sz="1400">
          <a:solidFill>
            <a:srgbClr val="404040"/>
          </a:solidFill>
          <a:latin typeface="+mn-lt"/>
          <a:ea typeface="+mn-ea"/>
          <a:cs typeface="+mn-cs"/>
        </a:defRPr>
      </a:lvl7pPr>
      <a:lvl8pPr marL="2516188" indent="-115888" algn="l" rtl="0" fontAlgn="base">
        <a:spcBef>
          <a:spcPct val="20000"/>
        </a:spcBef>
        <a:spcAft>
          <a:spcPct val="0"/>
        </a:spcAft>
        <a:buChar char="»"/>
        <a:defRPr sz="1400">
          <a:solidFill>
            <a:srgbClr val="404040"/>
          </a:solidFill>
          <a:latin typeface="+mn-lt"/>
          <a:ea typeface="+mn-ea"/>
          <a:cs typeface="+mn-cs"/>
        </a:defRPr>
      </a:lvl8pPr>
      <a:lvl9pPr marL="2973388" indent="-115888" algn="l" rtl="0" fontAlgn="base">
        <a:spcBef>
          <a:spcPct val="20000"/>
        </a:spcBef>
        <a:spcAft>
          <a:spcPct val="0"/>
        </a:spcAft>
        <a:buChar char="»"/>
        <a:defRPr sz="1400">
          <a:solidFill>
            <a:srgbClr val="40404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4086225"/>
            <a:ext cx="7772400" cy="869950"/>
          </a:xfrm>
        </p:spPr>
        <p:txBody>
          <a:bodyPr/>
          <a:lstStyle/>
          <a:p>
            <a:pPr eaLnBrk="1" hangingPunct="1"/>
            <a:r>
              <a:rPr lang="en-US" dirty="0" smtClean="0">
                <a:solidFill>
                  <a:srgbClr val="B50043"/>
                </a:solidFill>
              </a:rPr>
              <a:t>Scrum Framework</a:t>
            </a:r>
          </a:p>
        </p:txBody>
      </p:sp>
      <p:sp>
        <p:nvSpPr>
          <p:cNvPr id="3075" name="Text Box 5"/>
          <p:cNvSpPr txBox="1">
            <a:spLocks noChangeArrowheads="1"/>
          </p:cNvSpPr>
          <p:nvPr/>
        </p:nvSpPr>
        <p:spPr bwMode="auto">
          <a:xfrm>
            <a:off x="3296559" y="5671509"/>
            <a:ext cx="2882900" cy="457200"/>
          </a:xfrm>
          <a:prstGeom prst="rect">
            <a:avLst/>
          </a:prstGeom>
          <a:noFill/>
          <a:ln w="9525">
            <a:noFill/>
            <a:miter lim="800000"/>
            <a:headEnd/>
            <a:tailEnd/>
          </a:ln>
        </p:spPr>
        <p:txBody>
          <a:bodyPr>
            <a:spAutoFit/>
          </a:bodyPr>
          <a:lstStyle/>
          <a:p>
            <a:pPr>
              <a:spcBef>
                <a:spcPct val="50000"/>
              </a:spcBef>
            </a:pPr>
            <a:endParaRPr lang="en-US"/>
          </a:p>
        </p:txBody>
      </p:sp>
      <p:sp>
        <p:nvSpPr>
          <p:cNvPr id="6" name="Rectangle 7"/>
          <p:cNvSpPr>
            <a:spLocks noChangeArrowheads="1"/>
          </p:cNvSpPr>
          <p:nvPr/>
        </p:nvSpPr>
        <p:spPr bwMode="auto">
          <a:xfrm>
            <a:off x="3880899" y="5710238"/>
            <a:ext cx="1261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800" dirty="0" smtClean="0">
                <a:solidFill>
                  <a:srgbClr val="404040"/>
                </a:solidFill>
              </a:rPr>
              <a:t>June 2013</a:t>
            </a:r>
            <a:endParaRPr lang="en-US" sz="1800" dirty="0">
              <a:solidFill>
                <a:srgbClr val="40404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697" y="1981201"/>
            <a:ext cx="8368993" cy="4189650"/>
          </a:xfrm>
        </p:spPr>
        <p:txBody>
          <a:bodyPr/>
          <a:lstStyle/>
          <a:p>
            <a:pPr marL="349250" indent="-349250">
              <a:spcAft>
                <a:spcPts val="0"/>
              </a:spcAft>
              <a:buBlip>
                <a:blip r:embed="rId3"/>
              </a:buBlip>
              <a:defRPr/>
            </a:pPr>
            <a:r>
              <a:rPr lang="en-US" sz="1800" b="0" dirty="0" smtClean="0"/>
              <a:t>Product Backlog</a:t>
            </a:r>
          </a:p>
          <a:p>
            <a:pPr marL="633413" lvl="2" indent="-349250">
              <a:spcAft>
                <a:spcPts val="0"/>
              </a:spcAft>
              <a:buBlip>
                <a:blip r:embed="rId3"/>
              </a:buBlip>
              <a:defRPr/>
            </a:pPr>
            <a:r>
              <a:rPr lang="en-US" sz="1600" dirty="0"/>
              <a:t>Reviewed &amp; prioritized by the Product Owner and Scrum Master</a:t>
            </a:r>
          </a:p>
          <a:p>
            <a:pPr marL="349250" indent="-349250">
              <a:spcAft>
                <a:spcPts val="0"/>
              </a:spcAft>
              <a:buBlip>
                <a:blip r:embed="rId3"/>
              </a:buBlip>
              <a:defRPr/>
            </a:pPr>
            <a:r>
              <a:rPr lang="en-US" sz="1800" b="0" dirty="0" smtClean="0"/>
              <a:t>Sprint Planning Meeting Solidifies Sprint Backlog</a:t>
            </a:r>
            <a:endParaRPr lang="en-US" b="0" dirty="0" smtClean="0"/>
          </a:p>
          <a:p>
            <a:pPr marL="633413" lvl="2" indent="-349250">
              <a:spcAft>
                <a:spcPts val="0"/>
              </a:spcAft>
              <a:buBlip>
                <a:blip r:embed="rId3"/>
              </a:buBlip>
              <a:defRPr/>
            </a:pPr>
            <a:r>
              <a:rPr lang="en-US" sz="1600" dirty="0"/>
              <a:t>Product Owner presents stories for sprint and acceptance criteria</a:t>
            </a:r>
          </a:p>
          <a:p>
            <a:pPr marL="633413" lvl="2" indent="-349250">
              <a:spcAft>
                <a:spcPts val="0"/>
              </a:spcAft>
              <a:buBlip>
                <a:blip r:embed="rId3"/>
              </a:buBlip>
              <a:defRPr/>
            </a:pPr>
            <a:r>
              <a:rPr lang="en-US" sz="1600" dirty="0"/>
              <a:t>Team validates and clarifies User Stories</a:t>
            </a:r>
          </a:p>
          <a:p>
            <a:pPr marL="633413" lvl="2" indent="-349250">
              <a:spcAft>
                <a:spcPts val="0"/>
              </a:spcAft>
              <a:buBlip>
                <a:blip r:embed="rId3"/>
              </a:buBlip>
              <a:defRPr/>
            </a:pPr>
            <a:r>
              <a:rPr lang="en-US" sz="1600" dirty="0"/>
              <a:t>Team creates tasks for User Stories</a:t>
            </a:r>
          </a:p>
          <a:p>
            <a:pPr marL="349250" indent="-349250">
              <a:spcAft>
                <a:spcPts val="0"/>
              </a:spcAft>
              <a:buBlip>
                <a:blip r:embed="rId3"/>
              </a:buBlip>
              <a:defRPr/>
            </a:pPr>
            <a:r>
              <a:rPr lang="en-US" sz="1800" b="0" dirty="0" smtClean="0"/>
              <a:t>Sprint Execution</a:t>
            </a:r>
          </a:p>
          <a:p>
            <a:pPr marL="633413" lvl="2" indent="-349250">
              <a:spcAft>
                <a:spcPts val="0"/>
              </a:spcAft>
              <a:buBlip>
                <a:blip r:embed="rId3"/>
              </a:buBlip>
              <a:defRPr/>
            </a:pPr>
            <a:r>
              <a:rPr lang="en-US" sz="1600" dirty="0"/>
              <a:t>Anywhere from 1 – 4 weeks;  2 or 3 is ideal</a:t>
            </a:r>
          </a:p>
          <a:p>
            <a:pPr marL="633413" lvl="2" indent="-349250">
              <a:spcAft>
                <a:spcPts val="0"/>
              </a:spcAft>
              <a:buBlip>
                <a:blip r:embed="rId3"/>
              </a:buBlip>
              <a:defRPr/>
            </a:pPr>
            <a:r>
              <a:rPr lang="en-US" sz="1600" dirty="0"/>
              <a:t>Daily Standup Meeting</a:t>
            </a:r>
          </a:p>
          <a:p>
            <a:pPr marL="633413" lvl="2" indent="-349250">
              <a:spcAft>
                <a:spcPts val="0"/>
              </a:spcAft>
              <a:buBlip>
                <a:blip r:embed="rId3"/>
              </a:buBlip>
              <a:defRPr/>
            </a:pPr>
            <a:r>
              <a:rPr lang="en-US" sz="1600" dirty="0"/>
              <a:t>Daily </a:t>
            </a:r>
            <a:r>
              <a:rPr lang="en-US" sz="1600" dirty="0" err="1"/>
              <a:t>Burndown</a:t>
            </a:r>
            <a:r>
              <a:rPr lang="en-US" sz="1600" dirty="0"/>
              <a:t> Chart published</a:t>
            </a:r>
          </a:p>
          <a:p>
            <a:pPr marL="349250" indent="-349250">
              <a:spcAft>
                <a:spcPts val="0"/>
              </a:spcAft>
              <a:buBlip>
                <a:blip r:embed="rId3"/>
              </a:buBlip>
              <a:defRPr/>
            </a:pPr>
            <a:r>
              <a:rPr lang="en-US" sz="1800" b="0" dirty="0" smtClean="0"/>
              <a:t>Product Demonstration</a:t>
            </a:r>
          </a:p>
          <a:p>
            <a:pPr marL="633413" lvl="2" indent="-349250">
              <a:spcAft>
                <a:spcPts val="0"/>
              </a:spcAft>
              <a:buBlip>
                <a:blip r:embed="rId3"/>
              </a:buBlip>
              <a:defRPr/>
            </a:pPr>
            <a:r>
              <a:rPr lang="en-US" sz="1600" dirty="0"/>
              <a:t>Team demonstrates working software and acceptance stories as “done</a:t>
            </a:r>
            <a:r>
              <a:rPr lang="en-US" sz="1600" dirty="0" smtClean="0"/>
              <a:t>”</a:t>
            </a:r>
            <a:endParaRPr lang="en-US" sz="1600" dirty="0"/>
          </a:p>
          <a:p>
            <a:pPr marL="349250" indent="-349250">
              <a:spcAft>
                <a:spcPts val="0"/>
              </a:spcAft>
              <a:buBlip>
                <a:blip r:embed="rId3"/>
              </a:buBlip>
              <a:defRPr/>
            </a:pPr>
            <a:r>
              <a:rPr lang="en-US" sz="1800" b="0" dirty="0" smtClean="0"/>
              <a:t>Retrospective</a:t>
            </a:r>
          </a:p>
          <a:p>
            <a:pPr marL="633413" lvl="2" indent="-349250">
              <a:spcAft>
                <a:spcPts val="0"/>
              </a:spcAft>
              <a:buBlip>
                <a:blip r:embed="rId3"/>
              </a:buBlip>
              <a:defRPr/>
            </a:pPr>
            <a:r>
              <a:rPr lang="en-US" sz="1600" dirty="0"/>
              <a:t>Team </a:t>
            </a:r>
            <a:r>
              <a:rPr lang="en-US" sz="1600" dirty="0" smtClean="0"/>
              <a:t>reviews </a:t>
            </a:r>
            <a:r>
              <a:rPr lang="en-US" sz="1600" dirty="0"/>
              <a:t>achievements and identify key improvements for next sprint</a:t>
            </a:r>
          </a:p>
        </p:txBody>
      </p:sp>
      <p:sp>
        <p:nvSpPr>
          <p:cNvPr id="7" name="Rectangle 6"/>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Sprints 1-n: Execution</a:t>
            </a:r>
            <a:endParaRPr lang="en-US" sz="1800" b="1" dirty="0">
              <a:solidFill>
                <a:srgbClr val="B50043"/>
              </a:solidFill>
            </a:endParaRPr>
          </a:p>
        </p:txBody>
      </p:sp>
      <p:grpSp>
        <p:nvGrpSpPr>
          <p:cNvPr id="26" name="Group 25"/>
          <p:cNvGrpSpPr/>
          <p:nvPr/>
        </p:nvGrpSpPr>
        <p:grpSpPr>
          <a:xfrm>
            <a:off x="3670363" y="1031954"/>
            <a:ext cx="1844832" cy="737933"/>
            <a:chOff x="3307205" y="247531"/>
            <a:chExt cx="1844832" cy="737933"/>
          </a:xfrm>
          <a:scene3d>
            <a:camera prst="orthographicFront"/>
            <a:lightRig rig="flat" dir="t"/>
          </a:scene3d>
        </p:grpSpPr>
        <p:sp>
          <p:nvSpPr>
            <p:cNvPr id="27" name="Chevron 26"/>
            <p:cNvSpPr/>
            <p:nvPr/>
          </p:nvSpPr>
          <p:spPr>
            <a:xfrm>
              <a:off x="3307205"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16910"/>
                <a:lumOff val="16907"/>
                <a:alphaOff val="0"/>
              </a:schemeClr>
            </a:fillRef>
            <a:effectRef idx="1">
              <a:schemeClr val="accent6">
                <a:shade val="80000"/>
                <a:hueOff val="0"/>
                <a:satOff val="-16910"/>
                <a:lumOff val="16907"/>
                <a:alphaOff val="0"/>
              </a:schemeClr>
            </a:effectRef>
            <a:fontRef idx="minor">
              <a:schemeClr val="dk1"/>
            </a:fontRef>
          </p:style>
        </p:sp>
        <p:sp>
          <p:nvSpPr>
            <p:cNvPr id="28" name="Chevron 8"/>
            <p:cNvSpPr/>
            <p:nvPr/>
          </p:nvSpPr>
          <p:spPr>
            <a:xfrm>
              <a:off x="3676172"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solidFill>
                    <a:srgbClr val="404040"/>
                  </a:solidFill>
                </a:rPr>
                <a:t>Execution - Sprints 1-n</a:t>
              </a:r>
              <a:endParaRPr lang="en-US" sz="1500" b="1" kern="1200" dirty="0">
                <a:solidFill>
                  <a:srgbClr val="404040"/>
                </a:solidFill>
              </a:endParaRPr>
            </a:p>
          </p:txBody>
        </p:sp>
      </p:grpSp>
      <p:sp>
        <p:nvSpPr>
          <p:cNvPr id="35"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smtClean="0">
                <a:solidFill>
                  <a:srgbClr val="404040"/>
                </a:solidFill>
              </a:rPr>
              <a:t>p </a:t>
            </a:r>
            <a:fld id="{879E57E1-125D-4EB7-BAD1-C42C2C2D0C65}" type="slidenum">
              <a:rPr lang="en-US" sz="1000" smtClean="0">
                <a:solidFill>
                  <a:srgbClr val="404040"/>
                </a:solidFill>
              </a:rPr>
              <a:pPr algn="r"/>
              <a:t>10</a:t>
            </a:fld>
            <a:endParaRPr lang="en-US" sz="1000" smtClean="0">
              <a:solidFill>
                <a:srgbClr val="404040"/>
              </a:solidFill>
            </a:endParaRPr>
          </a:p>
        </p:txBody>
      </p:sp>
      <p:sp>
        <p:nvSpPr>
          <p:cNvPr id="3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608009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Ceremonies</a:t>
            </a:r>
            <a:endParaRPr lang="en-US" sz="1800" b="1" dirty="0">
              <a:solidFill>
                <a:srgbClr val="B50043"/>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362527576"/>
              </p:ext>
            </p:extLst>
          </p:nvPr>
        </p:nvGraphicFramePr>
        <p:xfrm>
          <a:off x="150356" y="1232840"/>
          <a:ext cx="8843288" cy="3913632"/>
        </p:xfrm>
        <a:graphic>
          <a:graphicData uri="http://schemas.openxmlformats.org/drawingml/2006/table">
            <a:tbl>
              <a:tblPr firstRow="1" bandRow="1">
                <a:tableStyleId>{8EC20E35-A176-4012-BC5E-935CFFF8708E}</a:tableStyleId>
              </a:tblPr>
              <a:tblGrid>
                <a:gridCol w="1228068"/>
                <a:gridCol w="3835021"/>
                <a:gridCol w="3780199"/>
              </a:tblGrid>
              <a:tr h="222151">
                <a:tc>
                  <a:txBody>
                    <a:bodyPr/>
                    <a:lstStyle/>
                    <a:p>
                      <a:pPr algn="ctr"/>
                      <a:r>
                        <a:rPr lang="en-US" sz="1200" dirty="0" smtClean="0"/>
                        <a:t>Event</a:t>
                      </a:r>
                      <a:endParaRPr lang="en-US" sz="1200" dirty="0"/>
                    </a:p>
                  </a:txBody>
                  <a:tcPr anchor="ctr"/>
                </a:tc>
                <a:tc>
                  <a:txBody>
                    <a:bodyPr/>
                    <a:lstStyle/>
                    <a:p>
                      <a:pPr algn="ctr"/>
                      <a:r>
                        <a:rPr lang="en-US" sz="1200" dirty="0" smtClean="0"/>
                        <a:t>Description</a:t>
                      </a:r>
                      <a:endParaRPr lang="en-US" sz="1200" dirty="0"/>
                    </a:p>
                  </a:txBody>
                  <a:tcPr anchor="ctr"/>
                </a:tc>
                <a:tc>
                  <a:txBody>
                    <a:bodyPr/>
                    <a:lstStyle/>
                    <a:p>
                      <a:pPr algn="ctr"/>
                      <a:r>
                        <a:rPr lang="en-US" sz="1200" dirty="0" smtClean="0"/>
                        <a:t>Key</a:t>
                      </a:r>
                      <a:r>
                        <a:rPr lang="en-US" sz="1200" baseline="0" dirty="0" smtClean="0"/>
                        <a:t> Artifacts</a:t>
                      </a:r>
                      <a:endParaRPr lang="en-US" sz="1200" dirty="0"/>
                    </a:p>
                  </a:txBody>
                  <a:tcPr anchor="ctr"/>
                </a:tc>
              </a:tr>
              <a:tr h="9922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Sprint Planning Meeting</a:t>
                      </a:r>
                    </a:p>
                    <a:p>
                      <a:endParaRPr lang="en-US" sz="1200" dirty="0"/>
                    </a:p>
                  </a:txBody>
                  <a:tcPr anchor="ctr"/>
                </a:tc>
                <a:tc>
                  <a:txBody>
                    <a:bodyPr/>
                    <a:lstStyle/>
                    <a:p>
                      <a:pPr lvl="0"/>
                      <a:r>
                        <a:rPr lang="en-US" sz="1200" dirty="0" smtClean="0"/>
                        <a:t>Product Owner presents the stories for the upcoming sprint</a:t>
                      </a:r>
                    </a:p>
                    <a:p>
                      <a:pPr lvl="0"/>
                      <a:endParaRPr lang="en-US" sz="1200" dirty="0" smtClean="0"/>
                    </a:p>
                    <a:p>
                      <a:pPr lvl="0"/>
                      <a:r>
                        <a:rPr lang="en-US" sz="1200" dirty="0" smtClean="0"/>
                        <a:t>Team commits to certain stories and develop the detailed task plan to deliver the stories</a:t>
                      </a:r>
                      <a:endParaRPr lang="en-US" sz="1200" dirty="0"/>
                    </a:p>
                  </a:txBody>
                  <a:tcPr anchor="ct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200" b="1" u="none" strike="noStrike" kern="0" cap="none" spc="0" normalizeH="0" baseline="0" dirty="0" smtClean="0">
                          <a:ln>
                            <a:noFill/>
                          </a:ln>
                          <a:solidFill>
                            <a:schemeClr val="dk1"/>
                          </a:solidFill>
                          <a:effectLst/>
                          <a:uLnTx/>
                          <a:uFillTx/>
                          <a:latin typeface="+mn-lt"/>
                          <a:ea typeface="+mn-ea"/>
                          <a:cs typeface="+mn-cs"/>
                        </a:rPr>
                        <a:t>Sprint Backlog</a:t>
                      </a:r>
                    </a:p>
                    <a:p>
                      <a:pPr marL="274320" marR="0" lvl="1" indent="-17145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1200" u="none" strike="noStrike" kern="0" cap="none" spc="0" normalizeH="0" baseline="0" dirty="0" smtClean="0">
                          <a:ln>
                            <a:noFill/>
                          </a:ln>
                          <a:solidFill>
                            <a:schemeClr val="dk1"/>
                          </a:solidFill>
                          <a:effectLst/>
                          <a:uLnTx/>
                          <a:uFillTx/>
                          <a:latin typeface="+mn-lt"/>
                          <a:ea typeface="+mn-ea"/>
                          <a:cs typeface="+mn-cs"/>
                        </a:rPr>
                        <a:t>List of tasks to accomplish a story for this sprint; owned by the Team</a:t>
                      </a:r>
                      <a:endParaRPr kumimoji="0" lang="en-US" sz="1200" u="none" strike="noStrike" kern="0" cap="none" spc="0" normalizeH="0" baseline="0" dirty="0" smtClean="0">
                        <a:ln>
                          <a:noFill/>
                        </a:ln>
                        <a:effectLst/>
                        <a:uLnTx/>
                        <a:uFillTx/>
                      </a:endParaRPr>
                    </a:p>
                  </a:txBody>
                  <a:tcPr anchor="ctr"/>
                </a:tc>
              </a:tr>
              <a:tr h="740502">
                <a:tc>
                  <a:txBody>
                    <a:bodyPr/>
                    <a:lstStyle/>
                    <a:p>
                      <a:r>
                        <a:rPr lang="en-US" sz="1200" dirty="0" smtClean="0"/>
                        <a:t>Daily Standup</a:t>
                      </a:r>
                      <a:endParaRPr lang="en-US" sz="1200" dirty="0"/>
                    </a:p>
                  </a:txBody>
                  <a:tcPr anchor="ctr"/>
                </a:tc>
                <a:tc>
                  <a:txBody>
                    <a:bodyPr/>
                    <a:lstStyle/>
                    <a:p>
                      <a:pPr lvl="0">
                        <a:lnSpc>
                          <a:spcPct val="90000"/>
                        </a:lnSpc>
                      </a:pPr>
                      <a:r>
                        <a:rPr lang="en-US" sz="1200" dirty="0" smtClean="0"/>
                        <a:t>Daily 15 minutes meeting where</a:t>
                      </a:r>
                      <a:r>
                        <a:rPr lang="en-US" sz="1200" baseline="0" dirty="0" smtClean="0"/>
                        <a:t> each team member answers 3 questions:</a:t>
                      </a:r>
                    </a:p>
                    <a:p>
                      <a:pPr marL="171450" lvl="0" indent="-171450">
                        <a:lnSpc>
                          <a:spcPct val="90000"/>
                        </a:lnSpc>
                        <a:buFont typeface="Arial" pitchFamily="34" charset="0"/>
                        <a:buChar char="•"/>
                      </a:pPr>
                      <a:r>
                        <a:rPr lang="en-US" sz="1200" baseline="0" dirty="0" smtClean="0"/>
                        <a:t>What did I accomplish yesterday</a:t>
                      </a:r>
                    </a:p>
                    <a:p>
                      <a:pPr marL="171450" lvl="0" indent="-171450">
                        <a:lnSpc>
                          <a:spcPct val="90000"/>
                        </a:lnSpc>
                        <a:buFont typeface="Arial" pitchFamily="34" charset="0"/>
                        <a:buChar char="•"/>
                      </a:pPr>
                      <a:r>
                        <a:rPr lang="en-US" sz="1200" baseline="0" dirty="0" smtClean="0"/>
                        <a:t>What will I work on today</a:t>
                      </a:r>
                    </a:p>
                    <a:p>
                      <a:pPr marL="171450" lvl="0" indent="-171450">
                        <a:lnSpc>
                          <a:spcPct val="90000"/>
                        </a:lnSpc>
                        <a:buFont typeface="Arial" pitchFamily="34" charset="0"/>
                        <a:buChar char="•"/>
                      </a:pPr>
                      <a:r>
                        <a:rPr lang="en-US" sz="1200" baseline="0" dirty="0" smtClean="0"/>
                        <a:t>What impediments are impeding my progress?</a:t>
                      </a:r>
                      <a:endParaRPr lang="en-US" sz="1200" dirty="0" smtClean="0"/>
                    </a:p>
                  </a:txBody>
                  <a:tcPr anchor="ct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200" b="1" u="none" strike="noStrike" kern="0" cap="none" spc="0" normalizeH="0" baseline="0" dirty="0" smtClean="0">
                          <a:ln>
                            <a:noFill/>
                          </a:ln>
                          <a:solidFill>
                            <a:schemeClr val="dk1"/>
                          </a:solidFill>
                          <a:effectLst/>
                          <a:uLnTx/>
                          <a:uFillTx/>
                          <a:latin typeface="+mn-lt"/>
                          <a:ea typeface="+mn-ea"/>
                          <a:cs typeface="+mn-cs"/>
                        </a:rPr>
                        <a:t>Impediments List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endParaRPr kumimoji="0" lang="en-US" sz="1200" b="1" u="none" strike="noStrike" kern="0" cap="none" spc="0" normalizeH="0" baseline="0" dirty="0" smtClean="0">
                        <a:ln>
                          <a:noFill/>
                        </a:ln>
                        <a:solidFill>
                          <a:schemeClr val="dk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200" b="1" u="none" strike="noStrike" kern="0" cap="none" spc="0" normalizeH="0" baseline="0" dirty="0" smtClean="0">
                          <a:ln>
                            <a:noFill/>
                          </a:ln>
                          <a:solidFill>
                            <a:schemeClr val="dk1"/>
                          </a:solidFill>
                          <a:effectLst/>
                          <a:uLnTx/>
                          <a:uFillTx/>
                          <a:latin typeface="+mn-lt"/>
                          <a:ea typeface="+mn-ea"/>
                          <a:cs typeface="+mn-cs"/>
                        </a:rPr>
                        <a:t>Sprint </a:t>
                      </a:r>
                      <a:r>
                        <a:rPr kumimoji="0" lang="en-US" sz="1200" b="1" u="none" strike="noStrike" kern="0" cap="none" spc="0" normalizeH="0" baseline="0" dirty="0" err="1" smtClean="0">
                          <a:ln>
                            <a:noFill/>
                          </a:ln>
                          <a:solidFill>
                            <a:schemeClr val="dk1"/>
                          </a:solidFill>
                          <a:effectLst/>
                          <a:uLnTx/>
                          <a:uFillTx/>
                          <a:latin typeface="+mn-lt"/>
                          <a:ea typeface="+mn-ea"/>
                          <a:cs typeface="+mn-cs"/>
                        </a:rPr>
                        <a:t>Burndown</a:t>
                      </a:r>
                      <a:endParaRPr kumimoji="0" lang="en-US" sz="1200" b="1" u="none" strike="noStrike" kern="0" cap="none" spc="0" normalizeH="0" baseline="0" dirty="0" smtClean="0">
                        <a:ln>
                          <a:noFill/>
                        </a:ln>
                        <a:solidFill>
                          <a:schemeClr val="dk1"/>
                        </a:solidFill>
                        <a:effectLst/>
                        <a:uLnTx/>
                        <a:uFillTx/>
                        <a:latin typeface="+mn-lt"/>
                        <a:ea typeface="+mn-ea"/>
                        <a:cs typeface="+mn-cs"/>
                      </a:endParaRPr>
                    </a:p>
                    <a:p>
                      <a:pPr marL="274320" marR="0" lvl="1" indent="-17145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1200" u="none" strike="noStrike" kern="0" cap="none" spc="0" normalizeH="0" baseline="0" dirty="0" smtClean="0">
                          <a:ln>
                            <a:noFill/>
                          </a:ln>
                          <a:solidFill>
                            <a:schemeClr val="dk1"/>
                          </a:solidFill>
                          <a:effectLst/>
                          <a:uLnTx/>
                          <a:uFillTx/>
                          <a:latin typeface="+mn-lt"/>
                          <a:ea typeface="+mn-ea"/>
                          <a:cs typeface="+mn-cs"/>
                        </a:rPr>
                        <a:t>Chart illustrating the team’s progress against a Sprint Goal</a:t>
                      </a:r>
                    </a:p>
                  </a:txBody>
                  <a:tcPr anchor="ctr"/>
                </a:tc>
              </a:tr>
              <a:tr h="7405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Product Demo </a:t>
                      </a:r>
                    </a:p>
                    <a:p>
                      <a:endParaRPr lang="en-US" sz="1200" dirty="0"/>
                    </a:p>
                  </a:txBody>
                  <a:tcPr anchor="ctr"/>
                </a:tc>
                <a:tc>
                  <a:txBody>
                    <a:bodyPr/>
                    <a:lstStyle/>
                    <a:p>
                      <a:pPr lvl="0">
                        <a:lnSpc>
                          <a:spcPct val="90000"/>
                        </a:lnSpc>
                      </a:pPr>
                      <a:r>
                        <a:rPr lang="en-US" sz="1200" dirty="0" smtClean="0"/>
                        <a:t>Team demonstrates the functioning software (completed stories) to the Product Owner and other stakeholders</a:t>
                      </a:r>
                    </a:p>
                    <a:p>
                      <a:pPr lvl="0">
                        <a:lnSpc>
                          <a:spcPct val="90000"/>
                        </a:lnSpc>
                      </a:pPr>
                      <a:endParaRPr lang="en-US" sz="1200" dirty="0" smtClean="0"/>
                    </a:p>
                    <a:p>
                      <a:pPr lvl="0">
                        <a:lnSpc>
                          <a:spcPct val="90000"/>
                        </a:lnSpc>
                      </a:pPr>
                      <a:r>
                        <a:rPr lang="en-US" sz="1200" dirty="0" smtClean="0"/>
                        <a:t>Product Owner accepts or rejects work</a:t>
                      </a:r>
                    </a:p>
                  </a:txBody>
                  <a:tcPr anchor="ct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200" b="1" u="none" strike="noStrike" kern="0" cap="none" spc="0" normalizeH="0" baseline="0" dirty="0" smtClean="0">
                          <a:ln>
                            <a:noFill/>
                          </a:ln>
                          <a:solidFill>
                            <a:schemeClr val="dk1"/>
                          </a:solidFill>
                          <a:effectLst/>
                          <a:uLnTx/>
                          <a:uFillTx/>
                          <a:latin typeface="+mn-lt"/>
                          <a:ea typeface="+mn-ea"/>
                          <a:cs typeface="+mn-cs"/>
                        </a:rPr>
                        <a:t>Working Software</a:t>
                      </a:r>
                    </a:p>
                  </a:txBody>
                  <a:tcPr anchor="ctr"/>
                </a:tc>
              </a:tr>
              <a:tr h="5183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Sprint Retrospective</a:t>
                      </a:r>
                    </a:p>
                    <a:p>
                      <a:endParaRPr lang="en-US" sz="1200" dirty="0"/>
                    </a:p>
                  </a:txBody>
                  <a:tcPr anchor="ctr"/>
                </a:tc>
                <a:tc>
                  <a:txBody>
                    <a:bodyPr/>
                    <a:lstStyle/>
                    <a:p>
                      <a:pPr lvl="0">
                        <a:lnSpc>
                          <a:spcPct val="90000"/>
                        </a:lnSpc>
                      </a:pPr>
                      <a:r>
                        <a:rPr lang="en-US" sz="1200" dirty="0" smtClean="0"/>
                        <a:t>Forum to “Inspect and Adapt”</a:t>
                      </a:r>
                    </a:p>
                    <a:p>
                      <a:pPr lvl="1">
                        <a:lnSpc>
                          <a:spcPct val="90000"/>
                        </a:lnSpc>
                      </a:pPr>
                      <a:r>
                        <a:rPr lang="en-US" sz="1200" dirty="0" smtClean="0"/>
                        <a:t>What did we do well?</a:t>
                      </a:r>
                    </a:p>
                    <a:p>
                      <a:pPr lvl="1">
                        <a:lnSpc>
                          <a:spcPct val="90000"/>
                        </a:lnSpc>
                      </a:pPr>
                      <a:r>
                        <a:rPr lang="en-US" sz="1200" dirty="0" smtClean="0"/>
                        <a:t>What can be improved?</a:t>
                      </a:r>
                    </a:p>
                  </a:txBody>
                  <a:tcPr anchor="ct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200" b="1" u="none" strike="noStrike" kern="0" cap="none" spc="0" normalizeH="0" baseline="0" dirty="0" smtClean="0">
                          <a:ln>
                            <a:noFill/>
                          </a:ln>
                          <a:solidFill>
                            <a:schemeClr val="dk1"/>
                          </a:solidFill>
                          <a:effectLst/>
                          <a:uLnTx/>
                          <a:uFillTx/>
                          <a:latin typeface="+mn-lt"/>
                          <a:ea typeface="+mn-ea"/>
                          <a:cs typeface="+mn-cs"/>
                        </a:rPr>
                        <a:t>Improvement areas prioritized based on team input</a:t>
                      </a:r>
                    </a:p>
                  </a:txBody>
                  <a:tcPr anchor="ctr"/>
                </a:tc>
              </a:tr>
            </a:tbl>
          </a:graphicData>
        </a:graphic>
      </p:graphicFrame>
      <p:sp>
        <p:nvSpPr>
          <p:cNvPr id="6"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smtClean="0">
                <a:solidFill>
                  <a:srgbClr val="404040"/>
                </a:solidFill>
              </a:rPr>
              <a:t>p </a:t>
            </a:r>
            <a:fld id="{879E57E1-125D-4EB7-BAD1-C42C2C2D0C65}" type="slidenum">
              <a:rPr lang="en-US" sz="1000" smtClean="0">
                <a:solidFill>
                  <a:srgbClr val="404040"/>
                </a:solidFill>
              </a:rPr>
              <a:pPr algn="r"/>
              <a:t>11</a:t>
            </a:fld>
            <a:endParaRPr lang="en-US" sz="1000" smtClean="0">
              <a:solidFill>
                <a:srgbClr val="404040"/>
              </a:solidFill>
            </a:endParaRPr>
          </a:p>
        </p:txBody>
      </p:sp>
      <p:sp>
        <p:nvSpPr>
          <p:cNvPr id="7"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77251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smtClean="0"/>
              <a:t>p </a:t>
            </a:r>
            <a:fld id="{517B4418-6512-4A32-A11D-7A7B1D4058A3}" type="slidenum">
              <a:rPr lang="en-US" smtClean="0"/>
              <a:pPr/>
              <a:t>12</a:t>
            </a:fld>
            <a:endParaRPr lang="en-US" smtClean="0"/>
          </a:p>
        </p:txBody>
      </p:sp>
      <p:sp>
        <p:nvSpPr>
          <p:cNvPr id="14340"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a:p>
        </p:txBody>
      </p:sp>
      <p:sp>
        <p:nvSpPr>
          <p:cNvPr id="8" name="Rectangle 3"/>
          <p:cNvSpPr txBox="1">
            <a:spLocks noChangeArrowheads="1"/>
          </p:cNvSpPr>
          <p:nvPr/>
        </p:nvSpPr>
        <p:spPr bwMode="auto">
          <a:xfrm>
            <a:off x="406800" y="2062229"/>
            <a:ext cx="8039100" cy="3239221"/>
          </a:xfrm>
          <a:prstGeom prst="rect">
            <a:avLst/>
          </a:prstGeom>
          <a:noFill/>
          <a:ln w="9525">
            <a:noFill/>
            <a:miter lim="800000"/>
            <a:headEnd/>
            <a:tailEnd/>
          </a:ln>
        </p:spPr>
        <p:txBody>
          <a:bodyPr/>
          <a:lstStyle/>
          <a:p>
            <a:pPr marL="349250" indent="-349250">
              <a:spcAft>
                <a:spcPts val="1200"/>
              </a:spcAft>
              <a:buBlip>
                <a:blip r:embed="rId2"/>
              </a:buBlip>
              <a:defRPr/>
            </a:pPr>
            <a:r>
              <a:rPr lang="en-US" sz="1800" dirty="0">
                <a:solidFill>
                  <a:srgbClr val="404040"/>
                </a:solidFill>
                <a:latin typeface="+mj-lt"/>
              </a:rPr>
              <a:t>Training and transition requirements and processes may need additional roles/resources to release the </a:t>
            </a:r>
            <a:r>
              <a:rPr lang="en-US" sz="1800" dirty="0" smtClean="0">
                <a:solidFill>
                  <a:srgbClr val="404040"/>
                </a:solidFill>
                <a:latin typeface="+mj-lt"/>
              </a:rPr>
              <a:t>product</a:t>
            </a:r>
          </a:p>
          <a:p>
            <a:pPr marL="349250" indent="-349250">
              <a:spcAft>
                <a:spcPts val="1200"/>
              </a:spcAft>
              <a:buBlip>
                <a:blip r:embed="rId2"/>
              </a:buBlip>
              <a:defRPr/>
            </a:pPr>
            <a:r>
              <a:rPr lang="en-US" sz="1800" dirty="0" smtClean="0">
                <a:solidFill>
                  <a:srgbClr val="404040"/>
                </a:solidFill>
                <a:latin typeface="+mj-lt"/>
              </a:rPr>
              <a:t>Release </a:t>
            </a:r>
            <a:r>
              <a:rPr lang="en-US" sz="1800" dirty="0">
                <a:solidFill>
                  <a:srgbClr val="404040"/>
                </a:solidFill>
                <a:latin typeface="+mj-lt"/>
              </a:rPr>
              <a:t>and closure activities can still be time-boxed and follow Scrum-based processes to achieve final product release requirements for the </a:t>
            </a:r>
            <a:r>
              <a:rPr lang="en-US" sz="1800" dirty="0" smtClean="0">
                <a:solidFill>
                  <a:srgbClr val="404040"/>
                </a:solidFill>
                <a:latin typeface="+mj-lt"/>
              </a:rPr>
              <a:t>business</a:t>
            </a:r>
          </a:p>
          <a:p>
            <a:pPr marL="349250" indent="-349250">
              <a:spcAft>
                <a:spcPts val="1200"/>
              </a:spcAft>
              <a:buFontTx/>
              <a:buBlip>
                <a:blip r:embed="rId2"/>
              </a:buBlip>
              <a:defRPr/>
            </a:pPr>
            <a:r>
              <a:rPr lang="en-US" sz="1800" dirty="0" smtClean="0">
                <a:solidFill>
                  <a:srgbClr val="404040"/>
                </a:solidFill>
                <a:latin typeface="+mj-lt"/>
              </a:rPr>
              <a:t>Formal release processes between ITIL and Scrum can be achieved with proper planning</a:t>
            </a:r>
          </a:p>
          <a:p>
            <a:pPr marL="349250" indent="-349250">
              <a:spcAft>
                <a:spcPts val="600"/>
              </a:spcAft>
              <a:buBlip>
                <a:blip r:embed="rId2"/>
              </a:buBlip>
              <a:defRPr/>
            </a:pPr>
            <a:endParaRPr lang="en-US" sz="1800" dirty="0" smtClean="0">
              <a:solidFill>
                <a:srgbClr val="404040"/>
              </a:solidFill>
              <a:latin typeface="+mj-lt"/>
            </a:endParaRPr>
          </a:p>
          <a:p>
            <a:pPr marL="349250" indent="-349250">
              <a:spcAft>
                <a:spcPts val="600"/>
              </a:spcAft>
              <a:buBlip>
                <a:blip r:embed="rId2"/>
              </a:buBlip>
              <a:defRPr/>
            </a:pPr>
            <a:endParaRPr lang="en-US" sz="1800" dirty="0" smtClean="0">
              <a:solidFill>
                <a:srgbClr val="404040"/>
              </a:solidFill>
              <a:latin typeface="+mj-lt"/>
            </a:endParaRPr>
          </a:p>
          <a:p>
            <a:pPr marL="349250" indent="-349250">
              <a:spcAft>
                <a:spcPts val="600"/>
              </a:spcAft>
              <a:buFontTx/>
              <a:buBlip>
                <a:blip r:embed="rId2"/>
              </a:buBlip>
              <a:defRPr/>
            </a:pPr>
            <a:endParaRPr lang="en-US" sz="1800" dirty="0" smtClean="0">
              <a:solidFill>
                <a:srgbClr val="404040"/>
              </a:solidFill>
              <a:latin typeface="+mj-lt"/>
            </a:endParaRPr>
          </a:p>
          <a:p>
            <a:pPr marL="342900" indent="-342900" eaLnBrk="1" hangingPunct="1">
              <a:spcBef>
                <a:spcPct val="20000"/>
              </a:spcBef>
              <a:defRPr/>
            </a:pPr>
            <a:endParaRPr lang="en-US" sz="1800" b="1" kern="0" dirty="0" smtClean="0">
              <a:solidFill>
                <a:srgbClr val="404040"/>
              </a:solidFill>
              <a:latin typeface="+mj-lt"/>
              <a:ea typeface="+mn-ea"/>
              <a:cs typeface="Arial" pitchFamily="34" charset="0"/>
            </a:endParaRPr>
          </a:p>
          <a:p>
            <a:pPr marL="342900" indent="-342900" eaLnBrk="1" hangingPunct="1">
              <a:spcBef>
                <a:spcPct val="20000"/>
              </a:spcBef>
              <a:defRPr/>
            </a:pPr>
            <a:endParaRPr lang="en-US" sz="1800" b="1" kern="0" dirty="0" smtClean="0">
              <a:solidFill>
                <a:srgbClr val="404040"/>
              </a:solidFill>
              <a:latin typeface="+mj-lt"/>
              <a:ea typeface="+mn-ea"/>
              <a:cs typeface="Arial" pitchFamily="34" charset="0"/>
            </a:endParaRPr>
          </a:p>
          <a:p>
            <a:pPr marL="342900" indent="-342900" eaLnBrk="1" hangingPunct="1">
              <a:spcBef>
                <a:spcPct val="20000"/>
              </a:spcBef>
              <a:defRPr/>
            </a:pPr>
            <a:endParaRPr lang="en-US" sz="1800" b="1" dirty="0">
              <a:solidFill>
                <a:srgbClr val="404040"/>
              </a:solidFill>
              <a:latin typeface="+mj-lt"/>
              <a:ea typeface="+mn-ea"/>
            </a:endParaRPr>
          </a:p>
        </p:txBody>
      </p:sp>
      <p:grpSp>
        <p:nvGrpSpPr>
          <p:cNvPr id="21" name="Group 20"/>
          <p:cNvGrpSpPr/>
          <p:nvPr/>
        </p:nvGrpSpPr>
        <p:grpSpPr>
          <a:xfrm>
            <a:off x="5299195" y="1031954"/>
            <a:ext cx="1844832" cy="737933"/>
            <a:chOff x="4936037" y="247531"/>
            <a:chExt cx="1844832" cy="737933"/>
          </a:xfrm>
          <a:scene3d>
            <a:camera prst="orthographicFront"/>
            <a:lightRig rig="flat" dir="t"/>
          </a:scene3d>
        </p:grpSpPr>
        <p:sp>
          <p:nvSpPr>
            <p:cNvPr id="22" name="Chevron 21"/>
            <p:cNvSpPr/>
            <p:nvPr/>
          </p:nvSpPr>
          <p:spPr>
            <a:xfrm>
              <a:off x="4936037"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25366"/>
                <a:lumOff val="25361"/>
                <a:alphaOff val="0"/>
              </a:schemeClr>
            </a:fillRef>
            <a:effectRef idx="1">
              <a:schemeClr val="accent6">
                <a:shade val="80000"/>
                <a:hueOff val="0"/>
                <a:satOff val="-25366"/>
                <a:lumOff val="25361"/>
                <a:alphaOff val="0"/>
              </a:schemeClr>
            </a:effectRef>
            <a:fontRef idx="minor">
              <a:schemeClr val="dk1"/>
            </a:fontRef>
          </p:style>
        </p:sp>
        <p:sp>
          <p:nvSpPr>
            <p:cNvPr id="23" name="Chevron 10"/>
            <p:cNvSpPr/>
            <p:nvPr/>
          </p:nvSpPr>
          <p:spPr>
            <a:xfrm>
              <a:off x="5305004"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solidFill>
                    <a:srgbClr val="404040"/>
                  </a:solidFill>
                </a:rPr>
                <a:t>Release - Sprint n+1</a:t>
              </a:r>
              <a:endParaRPr lang="en-US" sz="1500" b="1" kern="1200" dirty="0">
                <a:solidFill>
                  <a:srgbClr val="404040"/>
                </a:solidFill>
              </a:endParaRPr>
            </a:p>
          </p:txBody>
        </p:sp>
      </p:grpSp>
      <p:grpSp>
        <p:nvGrpSpPr>
          <p:cNvPr id="24" name="Group 23"/>
          <p:cNvGrpSpPr/>
          <p:nvPr/>
        </p:nvGrpSpPr>
        <p:grpSpPr>
          <a:xfrm>
            <a:off x="6886470" y="1031954"/>
            <a:ext cx="1844832" cy="737933"/>
            <a:chOff x="6523312" y="247531"/>
            <a:chExt cx="1844832" cy="737933"/>
          </a:xfrm>
          <a:scene3d>
            <a:camera prst="orthographicFront"/>
            <a:lightRig rig="flat" dir="t"/>
          </a:scene3d>
        </p:grpSpPr>
        <p:sp>
          <p:nvSpPr>
            <p:cNvPr id="25" name="Chevron 24"/>
            <p:cNvSpPr/>
            <p:nvPr/>
          </p:nvSpPr>
          <p:spPr>
            <a:xfrm>
              <a:off x="6523312"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33821"/>
                <a:lumOff val="33815"/>
                <a:alphaOff val="0"/>
              </a:schemeClr>
            </a:fillRef>
            <a:effectRef idx="1">
              <a:schemeClr val="accent6">
                <a:shade val="80000"/>
                <a:hueOff val="0"/>
                <a:satOff val="-33821"/>
                <a:lumOff val="33815"/>
                <a:alphaOff val="0"/>
              </a:schemeClr>
            </a:effectRef>
            <a:fontRef idx="minor">
              <a:schemeClr val="dk1"/>
            </a:fontRef>
          </p:style>
        </p:sp>
        <p:sp>
          <p:nvSpPr>
            <p:cNvPr id="26" name="Chevron 12"/>
            <p:cNvSpPr/>
            <p:nvPr/>
          </p:nvSpPr>
          <p:spPr>
            <a:xfrm>
              <a:off x="6892279"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solidFill>
                    <a:srgbClr val="404040"/>
                  </a:solidFill>
                </a:rPr>
                <a:t>Closure</a:t>
              </a:r>
              <a:endParaRPr lang="en-US" sz="1500" b="1" kern="1200" dirty="0">
                <a:solidFill>
                  <a:srgbClr val="404040"/>
                </a:solidFill>
              </a:endParaRPr>
            </a:p>
          </p:txBody>
        </p:sp>
      </p:grpSp>
      <p:sp>
        <p:nvSpPr>
          <p:cNvPr id="27" name="Rectangle 26"/>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Final Release &amp; Closure</a:t>
            </a:r>
            <a:endParaRPr lang="en-US" sz="1800" b="1" dirty="0">
              <a:solidFill>
                <a:srgbClr val="B50043"/>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smtClean="0"/>
              <a:t>p </a:t>
            </a:r>
            <a:fld id="{517B4418-6512-4A32-A11D-7A7B1D4058A3}" type="slidenum">
              <a:rPr lang="en-US" smtClean="0"/>
              <a:pPr/>
              <a:t>13</a:t>
            </a:fld>
            <a:endParaRPr lang="en-US" smtClean="0"/>
          </a:p>
        </p:txBody>
      </p:sp>
      <p:sp>
        <p:nvSpPr>
          <p:cNvPr id="14340"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a:p>
        </p:txBody>
      </p:sp>
      <p:sp>
        <p:nvSpPr>
          <p:cNvPr id="8" name="Rectangle 3"/>
          <p:cNvSpPr txBox="1">
            <a:spLocks noChangeArrowheads="1"/>
          </p:cNvSpPr>
          <p:nvPr/>
        </p:nvSpPr>
        <p:spPr bwMode="auto">
          <a:xfrm>
            <a:off x="406800" y="1169415"/>
            <a:ext cx="8039100" cy="4575960"/>
          </a:xfrm>
          <a:prstGeom prst="rect">
            <a:avLst/>
          </a:prstGeom>
          <a:noFill/>
          <a:ln w="9525">
            <a:noFill/>
            <a:miter lim="800000"/>
            <a:headEnd/>
            <a:tailEnd/>
          </a:ln>
        </p:spPr>
        <p:txBody>
          <a:bodyPr/>
          <a:lstStyle/>
          <a:p>
            <a:pPr marL="349250" indent="-349250">
              <a:spcAft>
                <a:spcPts val="1200"/>
              </a:spcAft>
              <a:buFontTx/>
              <a:buBlip>
                <a:blip r:embed="rId2"/>
              </a:buBlip>
              <a:defRPr/>
            </a:pPr>
            <a:r>
              <a:rPr lang="en-US" sz="1800" dirty="0" smtClean="0">
                <a:solidFill>
                  <a:srgbClr val="404040"/>
                </a:solidFill>
                <a:latin typeface="+mj-lt"/>
              </a:rPr>
              <a:t>Adapt the Scrum framework to fit within your company’s project initiation process and process closure process </a:t>
            </a:r>
          </a:p>
          <a:p>
            <a:pPr marL="349250" indent="-349250">
              <a:spcAft>
                <a:spcPts val="1200"/>
              </a:spcAft>
              <a:buFontTx/>
              <a:buBlip>
                <a:blip r:embed="rId2"/>
              </a:buBlip>
              <a:defRPr/>
            </a:pPr>
            <a:r>
              <a:rPr lang="en-US" sz="1800" dirty="0" smtClean="0">
                <a:solidFill>
                  <a:srgbClr val="404040"/>
                </a:solidFill>
                <a:latin typeface="+mj-lt"/>
              </a:rPr>
              <a:t>Scrum is based on dedicated team members.  Allocating members across projects and other work disruptions (e.g. production support) will disrupt the effective application of sprints </a:t>
            </a:r>
          </a:p>
          <a:p>
            <a:pPr marL="349250" indent="-349250">
              <a:spcAft>
                <a:spcPts val="1200"/>
              </a:spcAft>
              <a:buBlip>
                <a:blip r:embed="rId2"/>
              </a:buBlip>
              <a:defRPr/>
            </a:pPr>
            <a:r>
              <a:rPr lang="en-US" sz="1800" dirty="0" smtClean="0">
                <a:solidFill>
                  <a:srgbClr val="404040"/>
                </a:solidFill>
                <a:latin typeface="+mj-lt"/>
              </a:rPr>
              <a:t>Many organizations have activities outside of the Scrum process that still need to be addressed, such as integration with ITIL processes</a:t>
            </a:r>
          </a:p>
          <a:p>
            <a:pPr marL="349250" indent="-349250">
              <a:spcAft>
                <a:spcPts val="1200"/>
              </a:spcAft>
              <a:buBlip>
                <a:blip r:embed="rId2"/>
              </a:buBlip>
              <a:defRPr/>
            </a:pPr>
            <a:r>
              <a:rPr lang="en-US" sz="1800" dirty="0" smtClean="0">
                <a:solidFill>
                  <a:srgbClr val="404040"/>
                </a:solidFill>
                <a:latin typeface="+mj-lt"/>
              </a:rPr>
              <a:t>Prior to an official release of the product, but after the code has been considered “done”, an additional sprint may be needed at the end to officially launch the product (solution) into a production environment</a:t>
            </a:r>
          </a:p>
          <a:p>
            <a:pPr marL="349250" indent="-349250">
              <a:spcAft>
                <a:spcPts val="600"/>
              </a:spcAft>
              <a:buBlip>
                <a:blip r:embed="rId2"/>
              </a:buBlip>
              <a:defRPr/>
            </a:pPr>
            <a:r>
              <a:rPr lang="en-US" sz="1800" i="1" dirty="0" smtClean="0">
                <a:solidFill>
                  <a:srgbClr val="404040"/>
                </a:solidFill>
                <a:latin typeface="+mj-lt"/>
              </a:rPr>
              <a:t>A PMBOK-based framework and Scrum can coincide</a:t>
            </a:r>
          </a:p>
          <a:p>
            <a:pPr marL="806450" lvl="1" indent="-349250">
              <a:spcAft>
                <a:spcPts val="600"/>
              </a:spcAft>
              <a:buBlip>
                <a:blip r:embed="rId2"/>
              </a:buBlip>
              <a:defRPr/>
            </a:pPr>
            <a:endParaRPr lang="en-US" dirty="0" smtClean="0">
              <a:solidFill>
                <a:srgbClr val="404040"/>
              </a:solidFill>
              <a:latin typeface="+mj-lt"/>
            </a:endParaRPr>
          </a:p>
          <a:p>
            <a:pPr marL="806450" lvl="1" indent="-349250">
              <a:spcAft>
                <a:spcPts val="600"/>
              </a:spcAft>
              <a:buBlip>
                <a:blip r:embed="rId2"/>
              </a:buBlip>
              <a:defRPr/>
            </a:pPr>
            <a:endParaRPr lang="en-US" dirty="0" smtClean="0">
              <a:solidFill>
                <a:srgbClr val="404040"/>
              </a:solidFill>
              <a:latin typeface="+mj-lt"/>
            </a:endParaRPr>
          </a:p>
          <a:p>
            <a:pPr marL="349250" indent="-349250">
              <a:spcAft>
                <a:spcPts val="600"/>
              </a:spcAft>
              <a:buBlip>
                <a:blip r:embed="rId2"/>
              </a:buBlip>
              <a:defRPr/>
            </a:pPr>
            <a:endParaRPr lang="en-US" dirty="0" smtClean="0">
              <a:solidFill>
                <a:srgbClr val="404040"/>
              </a:solidFill>
              <a:latin typeface="+mj-lt"/>
            </a:endParaRPr>
          </a:p>
          <a:p>
            <a:pPr marL="349250" indent="-349250">
              <a:spcAft>
                <a:spcPts val="600"/>
              </a:spcAft>
              <a:buBlip>
                <a:blip r:embed="rId2"/>
              </a:buBlip>
              <a:defRPr/>
            </a:pPr>
            <a:endParaRPr lang="en-US" dirty="0" smtClean="0">
              <a:solidFill>
                <a:srgbClr val="404040"/>
              </a:solidFill>
              <a:latin typeface="+mj-lt"/>
            </a:endParaRPr>
          </a:p>
          <a:p>
            <a:pPr marL="349250" indent="-349250">
              <a:spcAft>
                <a:spcPts val="600"/>
              </a:spcAft>
              <a:buFontTx/>
              <a:buBlip>
                <a:blip r:embed="rId2"/>
              </a:buBlip>
              <a:defRPr/>
            </a:pPr>
            <a:endParaRPr lang="en-US" sz="1600" dirty="0" smtClean="0">
              <a:solidFill>
                <a:srgbClr val="404040"/>
              </a:solidFill>
              <a:latin typeface="+mj-lt"/>
            </a:endParaRPr>
          </a:p>
          <a:p>
            <a:pPr marL="342900" indent="-342900" eaLnBrk="1" hangingPunct="1">
              <a:spcBef>
                <a:spcPct val="20000"/>
              </a:spcBef>
              <a:defRPr/>
            </a:pPr>
            <a:endParaRPr lang="en-US" sz="3200" kern="0" dirty="0" smtClean="0">
              <a:solidFill>
                <a:srgbClr val="404040"/>
              </a:solidFill>
              <a:latin typeface="+mj-lt"/>
              <a:ea typeface="+mn-ea"/>
              <a:cs typeface="Arial" pitchFamily="34" charset="0"/>
            </a:endParaRPr>
          </a:p>
          <a:p>
            <a:pPr marL="342900" indent="-342900" eaLnBrk="1" hangingPunct="1">
              <a:spcBef>
                <a:spcPct val="20000"/>
              </a:spcBef>
              <a:defRPr/>
            </a:pPr>
            <a:endParaRPr lang="en-US" sz="3200" kern="0" dirty="0" smtClean="0">
              <a:solidFill>
                <a:srgbClr val="404040"/>
              </a:solidFill>
              <a:latin typeface="+mj-lt"/>
              <a:ea typeface="+mn-ea"/>
              <a:cs typeface="Arial" pitchFamily="34" charset="0"/>
            </a:endParaRPr>
          </a:p>
          <a:p>
            <a:pPr marL="342900" indent="-342900" eaLnBrk="1" hangingPunct="1">
              <a:spcBef>
                <a:spcPct val="20000"/>
              </a:spcBef>
              <a:defRPr/>
            </a:pPr>
            <a:endParaRPr lang="en-US" sz="3200" dirty="0">
              <a:solidFill>
                <a:srgbClr val="404040"/>
              </a:solidFill>
              <a:latin typeface="+mj-lt"/>
              <a:ea typeface="+mn-ea"/>
            </a:endParaRPr>
          </a:p>
        </p:txBody>
      </p:sp>
      <p:sp>
        <p:nvSpPr>
          <p:cNvPr id="7" name="Rectangle 6"/>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Key Points to the Adapted Process</a:t>
            </a:r>
            <a:endParaRPr lang="en-US" sz="1800" b="1" dirty="0">
              <a:solidFill>
                <a:srgbClr val="B50043"/>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5800" y="2673955"/>
            <a:ext cx="7772400" cy="1163782"/>
          </a:xfrm>
        </p:spPr>
        <p:txBody>
          <a:bodyPr/>
          <a:lstStyle/>
          <a:p>
            <a:pPr algn="ctr"/>
            <a:r>
              <a:rPr lang="en-US" sz="3600" dirty="0" smtClean="0"/>
              <a:t>Example Scrum Ceremony Agendas</a:t>
            </a:r>
            <a:endParaRPr lang="en-US" sz="3600" dirty="0"/>
          </a:p>
        </p:txBody>
      </p:sp>
      <p:sp>
        <p:nvSpPr>
          <p:cNvPr id="4" name="Slide Number Placeholder 3"/>
          <p:cNvSpPr>
            <a:spLocks noGrp="1"/>
          </p:cNvSpPr>
          <p:nvPr>
            <p:ph type="sldNum" sz="quarter" idx="10"/>
          </p:nvPr>
        </p:nvSpPr>
        <p:spPr/>
        <p:txBody>
          <a:bodyPr/>
          <a:lstStyle/>
          <a:p>
            <a:pPr>
              <a:defRPr/>
            </a:pPr>
            <a:r>
              <a:rPr lang="en-US" smtClean="0"/>
              <a:t>p </a:t>
            </a:r>
            <a:fld id="{EFBBEAFA-5BAE-4481-820D-CA41672CCE95}" type="slidenum">
              <a:rPr lang="en-US" smtClean="0"/>
              <a:pPr>
                <a:defRPr/>
              </a:pPr>
              <a:t>14</a:t>
            </a:fld>
            <a:endParaRPr lang="en-US"/>
          </a:p>
        </p:txBody>
      </p:sp>
      <p:sp>
        <p:nvSpPr>
          <p:cNvPr id="7"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53672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645877" y="304800"/>
            <a:ext cx="5193323"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j-ea"/>
                <a:cs typeface="+mn-cs"/>
              </a:rPr>
              <a:t>Sprint Planning Meeting Checklist</a:t>
            </a:r>
          </a:p>
        </p:txBody>
      </p:sp>
      <p:sp>
        <p:nvSpPr>
          <p:cNvPr id="4099" name="Content Placeholder 5"/>
          <p:cNvSpPr>
            <a:spLocks noGrp="1"/>
          </p:cNvSpPr>
          <p:nvPr>
            <p:ph sz="half" idx="1"/>
          </p:nvPr>
        </p:nvSpPr>
        <p:spPr>
          <a:xfrm>
            <a:off x="228600" y="914400"/>
            <a:ext cx="4267200" cy="5029200"/>
          </a:xfrm>
        </p:spPr>
        <p:txBody>
          <a:bodyPr/>
          <a:lstStyle/>
          <a:p>
            <a:pPr marL="0" indent="0"/>
            <a:r>
              <a:rPr lang="en-US" sz="1600" dirty="0" smtClean="0"/>
              <a:t>Attendees</a:t>
            </a:r>
            <a:r>
              <a:rPr lang="en-US" sz="1600" b="0" dirty="0" smtClean="0"/>
              <a:t>: Product Owner, Team, </a:t>
            </a:r>
            <a:r>
              <a:rPr lang="en-US" sz="1600" b="0" dirty="0" err="1" smtClean="0"/>
              <a:t>ScrumMaster</a:t>
            </a:r>
            <a:r>
              <a:rPr lang="en-US" sz="1600" b="0" dirty="0" smtClean="0"/>
              <a:t>/Project Manager</a:t>
            </a:r>
          </a:p>
          <a:p>
            <a:pPr marL="0" indent="0"/>
            <a:endParaRPr lang="en-US" sz="1600" b="0" dirty="0" smtClean="0"/>
          </a:p>
          <a:p>
            <a:pPr marL="0" indent="0"/>
            <a:r>
              <a:rPr lang="en-US" sz="1600" dirty="0" smtClean="0"/>
              <a:t>Common Obstacle</a:t>
            </a:r>
            <a:r>
              <a:rPr lang="en-US" sz="1600" b="0" dirty="0" smtClean="0"/>
              <a:t>: Diving into too much detail and design/feature – ID tasks</a:t>
            </a:r>
          </a:p>
          <a:p>
            <a:pPr marL="0" indent="0"/>
            <a:endParaRPr lang="en-US" sz="1600" b="0" dirty="0" smtClean="0"/>
          </a:p>
          <a:p>
            <a:pPr marL="0" indent="0"/>
            <a:r>
              <a:rPr lang="en-US" sz="1600" dirty="0" smtClean="0"/>
              <a:t>Key</a:t>
            </a:r>
            <a:r>
              <a:rPr lang="en-US" sz="1600" b="0" dirty="0" smtClean="0"/>
              <a:t> </a:t>
            </a:r>
            <a:r>
              <a:rPr lang="en-US" sz="1600" dirty="0" smtClean="0"/>
              <a:t>Considerations</a:t>
            </a:r>
            <a:r>
              <a:rPr lang="en-US" sz="1600" b="0" dirty="0" smtClean="0"/>
              <a:t>:</a:t>
            </a:r>
          </a:p>
          <a:p>
            <a:pPr marL="0" indent="0">
              <a:buFontTx/>
              <a:buChar char="•"/>
            </a:pPr>
            <a:r>
              <a:rPr lang="en-US" sz="1600" b="0" dirty="0" smtClean="0"/>
              <a:t>The team always has the final say when it comes to estimating</a:t>
            </a:r>
          </a:p>
          <a:p>
            <a:pPr marL="0" indent="0">
              <a:buFontTx/>
              <a:buChar char="•"/>
            </a:pPr>
            <a:r>
              <a:rPr lang="en-US" sz="1600" b="0" dirty="0" smtClean="0"/>
              <a:t>Every team member should have a vote and/or voice</a:t>
            </a:r>
          </a:p>
          <a:p>
            <a:pPr marL="0" indent="0">
              <a:buFontTx/>
              <a:buChar char="•"/>
            </a:pPr>
            <a:r>
              <a:rPr lang="en-US" sz="1600" b="0" dirty="0" smtClean="0"/>
              <a:t>Dependencies should be minimized, if not prevented entirely</a:t>
            </a:r>
          </a:p>
          <a:p>
            <a:pPr marL="0" indent="0">
              <a:buFontTx/>
              <a:buChar char="•"/>
            </a:pPr>
            <a:r>
              <a:rPr lang="en-US" sz="1600" b="0" dirty="0" smtClean="0"/>
              <a:t>The team should consistently identify any impediments preventing them from completing their work that need to be addressed</a:t>
            </a:r>
          </a:p>
          <a:p>
            <a:pPr marL="0" indent="0">
              <a:buFontTx/>
              <a:buChar char="•"/>
            </a:pPr>
            <a:endParaRPr lang="en-US" sz="1600" b="0" dirty="0" smtClean="0"/>
          </a:p>
        </p:txBody>
      </p:sp>
      <p:sp>
        <p:nvSpPr>
          <p:cNvPr id="4100" name="Content Placeholder 7"/>
          <p:cNvSpPr>
            <a:spLocks noGrp="1"/>
          </p:cNvSpPr>
          <p:nvPr>
            <p:ph sz="half" idx="2"/>
          </p:nvPr>
        </p:nvSpPr>
        <p:spPr>
          <a:xfrm>
            <a:off x="4648200" y="838200"/>
            <a:ext cx="4267200" cy="5486400"/>
          </a:xfrm>
        </p:spPr>
        <p:txBody>
          <a:bodyPr/>
          <a:lstStyle/>
          <a:p>
            <a:pPr marL="0" indent="0"/>
            <a:r>
              <a:rPr lang="en-US" sz="1600" dirty="0" smtClean="0"/>
              <a:t>Agenda</a:t>
            </a:r>
            <a:r>
              <a:rPr lang="en-US" sz="1600" b="0" dirty="0" smtClean="0"/>
              <a:t>:</a:t>
            </a:r>
          </a:p>
          <a:p>
            <a:pPr marL="0" indent="0">
              <a:buFontTx/>
              <a:buChar char="•"/>
            </a:pPr>
            <a:r>
              <a:rPr lang="en-US" sz="1600" b="0" dirty="0" smtClean="0"/>
              <a:t>Product Owner and team review and clarify each item</a:t>
            </a:r>
          </a:p>
          <a:p>
            <a:pPr marL="0" indent="0">
              <a:buFontTx/>
              <a:buChar char="•"/>
            </a:pPr>
            <a:r>
              <a:rPr lang="en-US" sz="1600" b="0" dirty="0" smtClean="0"/>
              <a:t>Larger stories are broken down as necessary</a:t>
            </a:r>
          </a:p>
          <a:p>
            <a:pPr marL="0" indent="0">
              <a:buFontTx/>
              <a:buChar char="•"/>
            </a:pPr>
            <a:r>
              <a:rPr lang="en-US" sz="1600" b="0" dirty="0" smtClean="0"/>
              <a:t>Team estimates any resulting new stories</a:t>
            </a:r>
          </a:p>
          <a:p>
            <a:pPr marL="0" indent="0">
              <a:buFontTx/>
              <a:buChar char="•"/>
            </a:pPr>
            <a:r>
              <a:rPr lang="en-US" sz="1600" b="0" dirty="0" smtClean="0"/>
              <a:t>Team selects the stories they can complete within the iteration</a:t>
            </a:r>
          </a:p>
          <a:p>
            <a:pPr marL="0" indent="0">
              <a:buFontTx/>
              <a:buChar char="•"/>
            </a:pPr>
            <a:r>
              <a:rPr lang="en-US" sz="1600" b="0" dirty="0" smtClean="0"/>
              <a:t>Team ideally defines the iteration goal or theme</a:t>
            </a:r>
          </a:p>
          <a:p>
            <a:pPr marL="0" indent="0">
              <a:buFontTx/>
              <a:buChar char="•"/>
            </a:pPr>
            <a:r>
              <a:rPr lang="en-US" sz="1600" b="0" dirty="0" smtClean="0"/>
              <a:t>Team breaks each story into tasks and clearly defined acceptance criteria</a:t>
            </a:r>
          </a:p>
          <a:p>
            <a:pPr marL="0" indent="0">
              <a:buFontTx/>
              <a:buChar char="•"/>
            </a:pPr>
            <a:r>
              <a:rPr lang="en-US" sz="1600" b="0" dirty="0" smtClean="0"/>
              <a:t>Team estimates each task, typically in hours</a:t>
            </a:r>
          </a:p>
          <a:p>
            <a:pPr marL="0" indent="0">
              <a:buFontTx/>
              <a:buChar char="•"/>
            </a:pPr>
            <a:r>
              <a:rPr lang="en-US" sz="1600" b="0" dirty="0" smtClean="0"/>
              <a:t>Team members sign up for tasks initially during the iteration</a:t>
            </a:r>
          </a:p>
          <a:p>
            <a:pPr marL="0" indent="0">
              <a:buFontTx/>
              <a:buChar char="•"/>
            </a:pPr>
            <a:r>
              <a:rPr lang="en-US" sz="1600" b="0" dirty="0" smtClean="0"/>
              <a:t>Team may review the workload to make certain it is feasible and balanced</a:t>
            </a:r>
          </a:p>
          <a:p>
            <a:pPr marL="0" indent="0">
              <a:buFontTx/>
              <a:buChar char="•"/>
            </a:pPr>
            <a:r>
              <a:rPr lang="en-US" sz="1600" b="0" dirty="0" smtClean="0"/>
              <a:t>Product Owner agrees with the work that will be completed</a:t>
            </a:r>
          </a:p>
          <a:p>
            <a:pPr marL="0" indent="0"/>
            <a:endParaRPr lang="en-US" sz="1600" b="0" dirty="0" smtClean="0"/>
          </a:p>
        </p:txBody>
      </p:sp>
      <p:sp>
        <p:nvSpPr>
          <p:cNvPr id="410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F15A1C9D-4FC2-424E-893B-2AF042C26F31}" type="slidenum">
              <a:rPr lang="en-US">
                <a:solidFill>
                  <a:srgbClr val="404040"/>
                </a:solidFill>
              </a:rPr>
              <a:pPr fontAlgn="base">
                <a:spcBef>
                  <a:spcPct val="0"/>
                </a:spcBef>
                <a:spcAft>
                  <a:spcPct val="0"/>
                </a:spcAft>
              </a:pPr>
              <a:t>15</a:t>
            </a:fld>
            <a:endParaRPr lang="en-US">
              <a:solidFill>
                <a:srgbClr val="404040"/>
              </a:solidFill>
            </a:endParaRPr>
          </a:p>
        </p:txBody>
      </p:sp>
    </p:spTree>
    <p:extLst>
      <p:ext uri="{BB962C8B-B14F-4D97-AF65-F5344CB8AC3E}">
        <p14:creationId xmlns:p14="http://schemas.microsoft.com/office/powerpoint/2010/main" val="347815156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610709" y="304800"/>
            <a:ext cx="5228492"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j-ea"/>
                <a:cs typeface="+mn-cs"/>
              </a:rPr>
              <a:t>Sprint Planning Meeting Checklist</a:t>
            </a:r>
          </a:p>
        </p:txBody>
      </p:sp>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441860E7-C0CC-4A1A-832D-2063E80CF413}" type="slidenum">
              <a:rPr lang="en-US">
                <a:solidFill>
                  <a:srgbClr val="404040"/>
                </a:solidFill>
              </a:rPr>
              <a:pPr fontAlgn="base">
                <a:spcBef>
                  <a:spcPct val="0"/>
                </a:spcBef>
                <a:spcAft>
                  <a:spcPct val="0"/>
                </a:spcAft>
              </a:pPr>
              <a:t>16</a:t>
            </a:fld>
            <a:endParaRPr lang="en-US">
              <a:solidFill>
                <a:srgbClr val="404040"/>
              </a:solidFill>
            </a:endParaRPr>
          </a:p>
        </p:txBody>
      </p:sp>
      <p:sp>
        <p:nvSpPr>
          <p:cNvPr id="5124" name="Content Placeholder 5"/>
          <p:cNvSpPr>
            <a:spLocks noGrp="1"/>
          </p:cNvSpPr>
          <p:nvPr>
            <p:ph idx="1"/>
          </p:nvPr>
        </p:nvSpPr>
        <p:spPr>
          <a:xfrm>
            <a:off x="685800" y="1143000"/>
            <a:ext cx="7772400" cy="4724400"/>
          </a:xfrm>
        </p:spPr>
        <p:txBody>
          <a:bodyPr/>
          <a:lstStyle/>
          <a:p>
            <a:endParaRPr lang="en-US" smtClean="0"/>
          </a:p>
          <a:p>
            <a:pPr>
              <a:buFontTx/>
              <a:buChar char="•"/>
            </a:pPr>
            <a:endParaRPr lang="en-US" smtClean="0"/>
          </a:p>
        </p:txBody>
      </p:sp>
      <p:graphicFrame>
        <p:nvGraphicFramePr>
          <p:cNvPr id="7" name="Diagram 6"/>
          <p:cNvGraphicFramePr/>
          <p:nvPr/>
        </p:nvGraphicFramePr>
        <p:xfrm>
          <a:off x="304800" y="990600"/>
          <a:ext cx="8458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578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763108" y="304800"/>
            <a:ext cx="5076092"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Daily Standup Meeting Checklist</a:t>
            </a:r>
          </a:p>
        </p:txBody>
      </p:sp>
      <p:sp>
        <p:nvSpPr>
          <p:cNvPr id="6147" name="Content Placeholder 5"/>
          <p:cNvSpPr>
            <a:spLocks noGrp="1"/>
          </p:cNvSpPr>
          <p:nvPr>
            <p:ph sz="half" idx="1"/>
          </p:nvPr>
        </p:nvSpPr>
        <p:spPr>
          <a:xfrm>
            <a:off x="228600" y="914400"/>
            <a:ext cx="4267200" cy="5257800"/>
          </a:xfrm>
        </p:spPr>
        <p:txBody>
          <a:bodyPr/>
          <a:lstStyle/>
          <a:p>
            <a:pPr marL="0" indent="0"/>
            <a:r>
              <a:rPr lang="en-US" sz="1600" dirty="0" smtClean="0"/>
              <a:t>Attendees</a:t>
            </a:r>
            <a:r>
              <a:rPr lang="en-US" sz="1600" b="0" dirty="0" smtClean="0"/>
              <a:t>: Product Owner, Team, </a:t>
            </a:r>
            <a:r>
              <a:rPr lang="en-US" sz="1600" b="0" dirty="0" err="1" smtClean="0"/>
              <a:t>ScrumMaster</a:t>
            </a:r>
            <a:r>
              <a:rPr lang="en-US" sz="1600" b="0" dirty="0" smtClean="0"/>
              <a:t>/Project Manager, Interested Stakeholders</a:t>
            </a:r>
          </a:p>
          <a:p>
            <a:pPr marL="0" indent="0"/>
            <a:endParaRPr lang="en-US" sz="1600" dirty="0" smtClean="0"/>
          </a:p>
          <a:p>
            <a:pPr marL="0" indent="0"/>
            <a:r>
              <a:rPr lang="en-US" sz="1600" dirty="0" smtClean="0"/>
              <a:t>Common </a:t>
            </a:r>
            <a:r>
              <a:rPr lang="en-US" sz="1600" dirty="0" smtClean="0"/>
              <a:t>Obstacles</a:t>
            </a:r>
            <a:r>
              <a:rPr lang="en-US" sz="1600" b="0" dirty="0" smtClean="0"/>
              <a:t>: </a:t>
            </a:r>
          </a:p>
          <a:p>
            <a:pPr marL="119063" indent="-119063">
              <a:buFontTx/>
              <a:buChar char="•"/>
            </a:pPr>
            <a:r>
              <a:rPr lang="en-US" sz="1600" b="0" dirty="0" smtClean="0"/>
              <a:t>All team members not present</a:t>
            </a:r>
          </a:p>
          <a:p>
            <a:pPr marL="119063" indent="-119063">
              <a:buFontTx/>
              <a:buChar char="•"/>
            </a:pPr>
            <a:r>
              <a:rPr lang="en-US" sz="1600" b="0" dirty="0" smtClean="0"/>
              <a:t>Non-core team members consume the meeting</a:t>
            </a:r>
          </a:p>
          <a:p>
            <a:pPr marL="119063" indent="-119063">
              <a:buFontTx/>
              <a:buChar char="•"/>
            </a:pPr>
            <a:r>
              <a:rPr lang="en-US" sz="1600" b="0" dirty="0" smtClean="0"/>
              <a:t>General discussion/tangents</a:t>
            </a:r>
          </a:p>
          <a:p>
            <a:pPr marL="0" indent="0"/>
            <a:endParaRPr lang="en-US" sz="1600" dirty="0" smtClean="0"/>
          </a:p>
          <a:p>
            <a:pPr marL="0" indent="0"/>
            <a:r>
              <a:rPr lang="en-US" sz="1600" dirty="0" smtClean="0"/>
              <a:t>Key </a:t>
            </a:r>
            <a:r>
              <a:rPr lang="en-US" sz="1600" dirty="0" smtClean="0"/>
              <a:t>Considerations</a:t>
            </a:r>
            <a:r>
              <a:rPr lang="en-US" sz="1600" b="0" dirty="0" smtClean="0"/>
              <a:t>:</a:t>
            </a:r>
          </a:p>
          <a:p>
            <a:pPr marL="119063" indent="-119063">
              <a:buFontTx/>
              <a:buChar char="•"/>
            </a:pPr>
            <a:r>
              <a:rPr lang="en-US" sz="1600" b="0" dirty="0" smtClean="0"/>
              <a:t>Only people with work assigned should speak</a:t>
            </a:r>
          </a:p>
          <a:p>
            <a:pPr marL="119063" indent="-119063">
              <a:buFontTx/>
              <a:buChar char="•"/>
            </a:pPr>
            <a:r>
              <a:rPr lang="en-US" sz="1600" b="0" dirty="0" smtClean="0"/>
              <a:t>Other topics should be addressed outside of the meeting</a:t>
            </a:r>
          </a:p>
          <a:p>
            <a:pPr marL="119063" indent="-119063">
              <a:buFontTx/>
              <a:buChar char="•"/>
            </a:pPr>
            <a:r>
              <a:rPr lang="en-US" sz="1600" b="0" dirty="0" smtClean="0"/>
              <a:t>Team should report progress to team</a:t>
            </a:r>
          </a:p>
          <a:p>
            <a:pPr marL="119063" indent="-119063">
              <a:buFontTx/>
              <a:buChar char="•"/>
            </a:pPr>
            <a:r>
              <a:rPr lang="en-US" sz="1600" b="0" dirty="0" smtClean="0"/>
              <a:t>Note impediments/issues; discuss after the “16</a:t>
            </a:r>
            <a:r>
              <a:rPr lang="en-US" sz="1600" b="0" baseline="30000" dirty="0" smtClean="0"/>
              <a:t>th</a:t>
            </a:r>
            <a:r>
              <a:rPr lang="en-US" sz="1600" b="0" dirty="0" smtClean="0"/>
              <a:t>” minute</a:t>
            </a:r>
          </a:p>
          <a:p>
            <a:pPr marL="0" indent="0">
              <a:buFontTx/>
              <a:buChar char="•"/>
            </a:pPr>
            <a:endParaRPr lang="en-US" sz="1600" b="0" dirty="0" smtClean="0"/>
          </a:p>
        </p:txBody>
      </p:sp>
      <p:sp>
        <p:nvSpPr>
          <p:cNvPr id="6148" name="Content Placeholder 7"/>
          <p:cNvSpPr>
            <a:spLocks noGrp="1"/>
          </p:cNvSpPr>
          <p:nvPr>
            <p:ph sz="half" idx="2"/>
          </p:nvPr>
        </p:nvSpPr>
        <p:spPr>
          <a:xfrm>
            <a:off x="4648200" y="838200"/>
            <a:ext cx="4267200" cy="5257800"/>
          </a:xfrm>
        </p:spPr>
        <p:txBody>
          <a:bodyPr/>
          <a:lstStyle/>
          <a:p>
            <a:pPr marL="0" indent="0"/>
            <a:r>
              <a:rPr lang="en-US" sz="1600" dirty="0" smtClean="0"/>
              <a:t>Agenda</a:t>
            </a:r>
            <a:r>
              <a:rPr lang="en-US" sz="1600" b="0" dirty="0" smtClean="0"/>
              <a:t>:</a:t>
            </a:r>
          </a:p>
          <a:p>
            <a:pPr marL="119063" indent="-119063">
              <a:buFontTx/>
              <a:buChar char="•"/>
            </a:pPr>
            <a:r>
              <a:rPr lang="en-US" sz="1600" b="0" dirty="0" smtClean="0"/>
              <a:t>What have you done since we last met? </a:t>
            </a:r>
          </a:p>
          <a:p>
            <a:pPr marL="119063" indent="-119063">
              <a:buFontTx/>
              <a:buChar char="•"/>
            </a:pPr>
            <a:r>
              <a:rPr lang="en-US" sz="1600" b="0" dirty="0" smtClean="0"/>
              <a:t>What are you planning to do until we meet again? </a:t>
            </a:r>
          </a:p>
          <a:p>
            <a:pPr marL="119063" indent="-119063">
              <a:buFontTx/>
              <a:buChar char="•"/>
            </a:pPr>
            <a:r>
              <a:rPr lang="en-US" sz="1600" b="0" dirty="0" smtClean="0"/>
              <a:t>What, if any, impediments are you encountering that are preventing you from making forward progress?</a:t>
            </a:r>
          </a:p>
          <a:p>
            <a:pPr marL="0" indent="0"/>
            <a:endParaRPr lang="en-US" sz="1400" b="0" dirty="0" smtClean="0"/>
          </a:p>
        </p:txBody>
      </p:sp>
      <p:sp>
        <p:nvSpPr>
          <p:cNvPr id="61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6912C420-CFC7-45DE-B48C-1E7A3CDC65EC}" type="slidenum">
              <a:rPr lang="en-US">
                <a:solidFill>
                  <a:srgbClr val="404040"/>
                </a:solidFill>
              </a:rPr>
              <a:pPr fontAlgn="base">
                <a:spcBef>
                  <a:spcPct val="0"/>
                </a:spcBef>
                <a:spcAft>
                  <a:spcPct val="0"/>
                </a:spcAft>
              </a:pPr>
              <a:t>17</a:t>
            </a:fld>
            <a:endParaRPr lang="en-US">
              <a:solidFill>
                <a:srgbClr val="404040"/>
              </a:solidFill>
            </a:endParaRPr>
          </a:p>
        </p:txBody>
      </p:sp>
    </p:spTree>
    <p:extLst>
      <p:ext uri="{BB962C8B-B14F-4D97-AF65-F5344CB8AC3E}">
        <p14:creationId xmlns:p14="http://schemas.microsoft.com/office/powerpoint/2010/main" val="275625924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669323" y="304800"/>
            <a:ext cx="5169877"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Daily Standup Meeting Checklist</a:t>
            </a:r>
          </a:p>
        </p:txBody>
      </p:sp>
      <p:sp>
        <p:nvSpPr>
          <p:cNvPr id="717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2484DBB6-24E8-4C1C-A1AD-45977ED22267}" type="slidenum">
              <a:rPr lang="en-US">
                <a:solidFill>
                  <a:srgbClr val="404040"/>
                </a:solidFill>
              </a:rPr>
              <a:pPr fontAlgn="base">
                <a:spcBef>
                  <a:spcPct val="0"/>
                </a:spcBef>
                <a:spcAft>
                  <a:spcPct val="0"/>
                </a:spcAft>
              </a:pPr>
              <a:t>18</a:t>
            </a:fld>
            <a:endParaRPr lang="en-US">
              <a:solidFill>
                <a:srgbClr val="404040"/>
              </a:solidFill>
            </a:endParaRPr>
          </a:p>
        </p:txBody>
      </p:sp>
      <p:sp>
        <p:nvSpPr>
          <p:cNvPr id="7172" name="Content Placeholder 5"/>
          <p:cNvSpPr>
            <a:spLocks noGrp="1"/>
          </p:cNvSpPr>
          <p:nvPr>
            <p:ph idx="1"/>
          </p:nvPr>
        </p:nvSpPr>
        <p:spPr>
          <a:xfrm>
            <a:off x="685800" y="1143000"/>
            <a:ext cx="7772400" cy="4724400"/>
          </a:xfrm>
        </p:spPr>
        <p:txBody>
          <a:bodyPr/>
          <a:lstStyle/>
          <a:p>
            <a:endParaRPr lang="en-US" smtClean="0"/>
          </a:p>
          <a:p>
            <a:pPr>
              <a:buFontTx/>
              <a:buChar char="•"/>
            </a:pPr>
            <a:endParaRPr lang="en-US" smtClean="0"/>
          </a:p>
        </p:txBody>
      </p:sp>
      <p:graphicFrame>
        <p:nvGraphicFramePr>
          <p:cNvPr id="7" name="Diagram 6"/>
          <p:cNvGraphicFramePr/>
          <p:nvPr/>
        </p:nvGraphicFramePr>
        <p:xfrm>
          <a:off x="304800" y="990600"/>
          <a:ext cx="8458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219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868615" y="304800"/>
            <a:ext cx="4970585"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Sprint Review Meeting Checklist</a:t>
            </a:r>
          </a:p>
        </p:txBody>
      </p:sp>
      <p:sp>
        <p:nvSpPr>
          <p:cNvPr id="9219" name="Content Placeholder 5"/>
          <p:cNvSpPr>
            <a:spLocks noGrp="1"/>
          </p:cNvSpPr>
          <p:nvPr>
            <p:ph sz="half" idx="1"/>
          </p:nvPr>
        </p:nvSpPr>
        <p:spPr>
          <a:xfrm>
            <a:off x="228600" y="914400"/>
            <a:ext cx="4267200" cy="5257800"/>
          </a:xfrm>
        </p:spPr>
        <p:txBody>
          <a:bodyPr/>
          <a:lstStyle/>
          <a:p>
            <a:pPr marL="0" indent="0"/>
            <a:r>
              <a:rPr lang="en-US" sz="1600" dirty="0" smtClean="0"/>
              <a:t>Attendees</a:t>
            </a:r>
            <a:r>
              <a:rPr lang="en-US" sz="1600" b="0" dirty="0" smtClean="0"/>
              <a:t>: Product Owner, Team, </a:t>
            </a:r>
            <a:r>
              <a:rPr lang="en-US" sz="1600" b="0" dirty="0" err="1" smtClean="0"/>
              <a:t>ScrumMaster</a:t>
            </a:r>
            <a:r>
              <a:rPr lang="en-US" sz="1600" b="0" dirty="0" smtClean="0"/>
              <a:t>/Project Manager, Stakeholders</a:t>
            </a:r>
          </a:p>
          <a:p>
            <a:pPr marL="0" indent="0">
              <a:buFontTx/>
              <a:buChar char="•"/>
            </a:pPr>
            <a:endParaRPr lang="en-US" sz="1600" b="0" dirty="0" smtClean="0"/>
          </a:p>
          <a:p>
            <a:pPr marL="0" indent="0"/>
            <a:r>
              <a:rPr lang="en-US" sz="1600" dirty="0" smtClean="0"/>
              <a:t>Key Considerations</a:t>
            </a:r>
            <a:r>
              <a:rPr lang="en-US" sz="1600" b="0" dirty="0" smtClean="0"/>
              <a:t>:</a:t>
            </a:r>
          </a:p>
          <a:p>
            <a:pPr marL="119063" indent="-119063">
              <a:buFontTx/>
              <a:buChar char="•"/>
            </a:pPr>
            <a:r>
              <a:rPr lang="en-US" sz="1600" b="0" dirty="0" smtClean="0"/>
              <a:t>“Just say no” to </a:t>
            </a:r>
            <a:r>
              <a:rPr lang="en-US" sz="1600" b="0" dirty="0" err="1" smtClean="0"/>
              <a:t>Powerpoint</a:t>
            </a:r>
            <a:r>
              <a:rPr lang="en-US" sz="1600" b="0" dirty="0" smtClean="0"/>
              <a:t> slide decks or feature dissertations</a:t>
            </a:r>
          </a:p>
          <a:p>
            <a:pPr marL="119063" indent="-119063">
              <a:buFontTx/>
              <a:buChar char="•"/>
            </a:pPr>
            <a:r>
              <a:rPr lang="en-US" sz="1600" b="0" dirty="0" smtClean="0"/>
              <a:t>The Product Owner may decide not to accept certain functionality</a:t>
            </a:r>
          </a:p>
          <a:p>
            <a:pPr marL="0" indent="0">
              <a:buFontTx/>
              <a:buChar char="•"/>
            </a:pPr>
            <a:endParaRPr lang="en-US" sz="1600" b="0" dirty="0" smtClean="0"/>
          </a:p>
        </p:txBody>
      </p:sp>
      <p:sp>
        <p:nvSpPr>
          <p:cNvPr id="9220" name="Content Placeholder 7"/>
          <p:cNvSpPr>
            <a:spLocks noGrp="1"/>
          </p:cNvSpPr>
          <p:nvPr>
            <p:ph sz="half" idx="2"/>
          </p:nvPr>
        </p:nvSpPr>
        <p:spPr>
          <a:xfrm>
            <a:off x="4648200" y="838200"/>
            <a:ext cx="4267200" cy="5257800"/>
          </a:xfrm>
        </p:spPr>
        <p:txBody>
          <a:bodyPr/>
          <a:lstStyle/>
          <a:p>
            <a:pPr marL="0" indent="0"/>
            <a:r>
              <a:rPr lang="en-US" sz="1600" dirty="0" smtClean="0"/>
              <a:t>Agenda</a:t>
            </a:r>
            <a:r>
              <a:rPr lang="en-US" sz="1600" b="0" dirty="0" smtClean="0"/>
              <a:t>:</a:t>
            </a:r>
          </a:p>
          <a:p>
            <a:pPr marL="119063" indent="-119063">
              <a:buFontTx/>
              <a:buChar char="•"/>
            </a:pPr>
            <a:r>
              <a:rPr lang="en-US" sz="1600" b="0" dirty="0" smtClean="0"/>
              <a:t>Team walks through completed functionality with Product Owner</a:t>
            </a:r>
          </a:p>
          <a:p>
            <a:pPr marL="119063" indent="-119063">
              <a:buFontTx/>
              <a:buChar char="•"/>
            </a:pPr>
            <a:r>
              <a:rPr lang="en-US" sz="1600" b="0" dirty="0" smtClean="0"/>
              <a:t>Team identifies any incomplete stories</a:t>
            </a:r>
          </a:p>
          <a:p>
            <a:pPr marL="119063" indent="-119063">
              <a:buFontTx/>
              <a:buChar char="•"/>
            </a:pPr>
            <a:r>
              <a:rPr lang="en-US" sz="1600" b="0" dirty="0" smtClean="0"/>
              <a:t>The Product Owner moves and/or splits incomplete stories or backlog items into next iteration or back into product backlog if not longer a priority</a:t>
            </a:r>
          </a:p>
          <a:p>
            <a:pPr marL="119063" indent="-119063">
              <a:buFontTx/>
              <a:buChar char="•"/>
            </a:pPr>
            <a:r>
              <a:rPr lang="en-US" sz="1600" b="0" dirty="0" smtClean="0"/>
              <a:t>Product Owner closes out iteration and accepts appropriate functionality</a:t>
            </a:r>
          </a:p>
          <a:p>
            <a:pPr marL="119063" indent="-119063">
              <a:buFontTx/>
              <a:buChar char="•"/>
            </a:pPr>
            <a:r>
              <a:rPr lang="en-US" sz="1600" b="0" dirty="0" smtClean="0"/>
              <a:t>Team demonstrates working software to interested stakeholders</a:t>
            </a:r>
          </a:p>
          <a:p>
            <a:pPr marL="119063" indent="-119063">
              <a:buFontTx/>
              <a:buChar char="•"/>
            </a:pPr>
            <a:r>
              <a:rPr lang="en-US" sz="1600" b="0" dirty="0" smtClean="0"/>
              <a:t>Any open issues/impediments and action items are noted and assigned</a:t>
            </a:r>
          </a:p>
          <a:p>
            <a:pPr marL="0" indent="0"/>
            <a:endParaRPr lang="en-US" sz="1400" b="0" dirty="0" smtClean="0"/>
          </a:p>
        </p:txBody>
      </p:sp>
      <p:sp>
        <p:nvSpPr>
          <p:cNvPr id="922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2C1B75FC-8FAF-4F89-9976-C3AB25ED4CA7}" type="slidenum">
              <a:rPr lang="en-US">
                <a:solidFill>
                  <a:srgbClr val="404040"/>
                </a:solidFill>
              </a:rPr>
              <a:pPr fontAlgn="base">
                <a:spcBef>
                  <a:spcPct val="0"/>
                </a:spcBef>
                <a:spcAft>
                  <a:spcPct val="0"/>
                </a:spcAft>
              </a:pPr>
              <a:t>19</a:t>
            </a:fld>
            <a:endParaRPr lang="en-US">
              <a:solidFill>
                <a:srgbClr val="404040"/>
              </a:solidFill>
            </a:endParaRPr>
          </a:p>
        </p:txBody>
      </p:sp>
    </p:spTree>
    <p:extLst>
      <p:ext uri="{BB962C8B-B14F-4D97-AF65-F5344CB8AC3E}">
        <p14:creationId xmlns:p14="http://schemas.microsoft.com/office/powerpoint/2010/main" val="13101548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194" y="1043358"/>
            <a:ext cx="8296836" cy="4796873"/>
          </a:xfrm>
        </p:spPr>
        <p:txBody>
          <a:bodyPr>
            <a:noAutofit/>
          </a:bodyPr>
          <a:lstStyle/>
          <a:p>
            <a:pPr marL="349250" indent="-349250">
              <a:spcAft>
                <a:spcPts val="600"/>
              </a:spcAft>
              <a:buBlip>
                <a:blip r:embed="rId3"/>
              </a:buBlip>
              <a:defRPr/>
            </a:pPr>
            <a:r>
              <a:rPr lang="en-US" sz="2000" dirty="0" smtClean="0"/>
              <a:t>An agile process to manage and control development work</a:t>
            </a:r>
          </a:p>
          <a:p>
            <a:pPr marL="349250" indent="-349250">
              <a:spcAft>
                <a:spcPts val="600"/>
              </a:spcAft>
              <a:buBlip>
                <a:blip r:embed="rId3"/>
              </a:buBlip>
              <a:defRPr/>
            </a:pPr>
            <a:r>
              <a:rPr lang="en-US" sz="2000" dirty="0" smtClean="0"/>
              <a:t>A wrapper for existing engineering practices</a:t>
            </a:r>
          </a:p>
          <a:p>
            <a:pPr marL="349250" indent="-349250">
              <a:spcAft>
                <a:spcPts val="600"/>
              </a:spcAft>
              <a:buBlip>
                <a:blip r:embed="rId3"/>
              </a:buBlip>
              <a:defRPr/>
            </a:pPr>
            <a:r>
              <a:rPr lang="en-US" sz="2000" dirty="0" smtClean="0"/>
              <a:t>Team-based way to iteratively, incrementally develop systems/products</a:t>
            </a:r>
          </a:p>
          <a:p>
            <a:pPr marL="349250" indent="-349250">
              <a:spcAft>
                <a:spcPts val="600"/>
              </a:spcAft>
              <a:buBlip>
                <a:blip r:embed="rId3"/>
              </a:buBlip>
              <a:defRPr/>
            </a:pPr>
            <a:r>
              <a:rPr lang="en-US" sz="2000" dirty="0" smtClean="0"/>
              <a:t>Process controlling the chaos of conflicting interests and needs</a:t>
            </a:r>
          </a:p>
          <a:p>
            <a:pPr marL="349250" indent="-349250">
              <a:spcAft>
                <a:spcPts val="600"/>
              </a:spcAft>
              <a:buBlip>
                <a:blip r:embed="rId3"/>
              </a:buBlip>
              <a:defRPr/>
            </a:pPr>
            <a:r>
              <a:rPr lang="en-US" sz="2000" dirty="0" smtClean="0"/>
              <a:t>A way to improve communications and maximize co-operation</a:t>
            </a:r>
          </a:p>
          <a:p>
            <a:pPr marL="349250" indent="-349250">
              <a:spcAft>
                <a:spcPts val="600"/>
              </a:spcAft>
              <a:buBlip>
                <a:blip r:embed="rId3"/>
              </a:buBlip>
              <a:defRPr/>
            </a:pPr>
            <a:r>
              <a:rPr lang="en-US" sz="2000" dirty="0" smtClean="0"/>
              <a:t>Exposes impediments to developing and delivering products</a:t>
            </a:r>
          </a:p>
          <a:p>
            <a:pPr marL="349250" indent="-349250">
              <a:spcAft>
                <a:spcPts val="600"/>
              </a:spcAft>
              <a:buBlip>
                <a:blip r:embed="rId3"/>
              </a:buBlip>
              <a:defRPr/>
            </a:pPr>
            <a:r>
              <a:rPr lang="en-US" sz="2000" dirty="0" smtClean="0"/>
              <a:t>Helps to maximize productivity</a:t>
            </a:r>
          </a:p>
          <a:p>
            <a:pPr marL="349250" indent="-349250">
              <a:spcAft>
                <a:spcPts val="600"/>
              </a:spcAft>
              <a:buBlip>
                <a:blip r:embed="rId3"/>
              </a:buBlip>
              <a:defRPr/>
            </a:pPr>
            <a:r>
              <a:rPr lang="en-US" sz="2000" dirty="0" smtClean="0"/>
              <a:t>Scalable from single projects to entire organizations</a:t>
            </a:r>
          </a:p>
          <a:p>
            <a:pPr marL="349250" indent="-349250">
              <a:spcAft>
                <a:spcPts val="600"/>
              </a:spcAft>
              <a:buBlip>
                <a:blip r:embed="rId3"/>
              </a:buBlip>
              <a:defRPr/>
            </a:pPr>
            <a:r>
              <a:rPr lang="en-US" sz="2000" dirty="0" smtClean="0"/>
              <a:t>Self-empowering</a:t>
            </a:r>
          </a:p>
        </p:txBody>
      </p:sp>
      <p:sp>
        <p:nvSpPr>
          <p:cNvPr id="5" name="Rectangle 4"/>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What is Scrum?</a:t>
            </a:r>
            <a:endParaRPr lang="en-US" sz="1800" b="1" dirty="0">
              <a:solidFill>
                <a:srgbClr val="B50043"/>
              </a:solidFill>
            </a:endParaRPr>
          </a:p>
        </p:txBody>
      </p:sp>
      <p:sp>
        <p:nvSpPr>
          <p:cNvPr id="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smtClean="0">
                <a:solidFill>
                  <a:srgbClr val="404040"/>
                </a:solidFill>
              </a:rPr>
              <a:t>p </a:t>
            </a:r>
            <a:fld id="{879E57E1-125D-4EB7-BAD1-C42C2C2D0C65}" type="slidenum">
              <a:rPr lang="en-US" sz="1000" smtClean="0">
                <a:solidFill>
                  <a:srgbClr val="404040"/>
                </a:solidFill>
              </a:rPr>
              <a:pPr algn="r"/>
              <a:t>2</a:t>
            </a:fld>
            <a:endParaRPr lang="en-US" sz="1000" smtClean="0">
              <a:solidFill>
                <a:srgbClr val="404040"/>
              </a:solidFill>
            </a:endParaRPr>
          </a:p>
        </p:txBody>
      </p:sp>
      <p:sp>
        <p:nvSpPr>
          <p:cNvPr id="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237467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927231" y="304800"/>
            <a:ext cx="4911969"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Sprint Review Meeting Checklist</a:t>
            </a:r>
          </a:p>
        </p:txBody>
      </p:sp>
      <p:sp>
        <p:nvSpPr>
          <p:cNvPr id="1024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FCBBF3DD-E5DF-454D-B910-9580CE3C4CDC}" type="slidenum">
              <a:rPr lang="en-US">
                <a:solidFill>
                  <a:srgbClr val="404040"/>
                </a:solidFill>
              </a:rPr>
              <a:pPr fontAlgn="base">
                <a:spcBef>
                  <a:spcPct val="0"/>
                </a:spcBef>
                <a:spcAft>
                  <a:spcPct val="0"/>
                </a:spcAft>
              </a:pPr>
              <a:t>20</a:t>
            </a:fld>
            <a:endParaRPr lang="en-US">
              <a:solidFill>
                <a:srgbClr val="404040"/>
              </a:solidFill>
            </a:endParaRPr>
          </a:p>
        </p:txBody>
      </p:sp>
      <p:sp>
        <p:nvSpPr>
          <p:cNvPr id="10244" name="Content Placeholder 5"/>
          <p:cNvSpPr>
            <a:spLocks noGrp="1"/>
          </p:cNvSpPr>
          <p:nvPr>
            <p:ph idx="1"/>
          </p:nvPr>
        </p:nvSpPr>
        <p:spPr>
          <a:xfrm>
            <a:off x="685800" y="1143000"/>
            <a:ext cx="7772400" cy="4724400"/>
          </a:xfrm>
        </p:spPr>
        <p:txBody>
          <a:bodyPr/>
          <a:lstStyle/>
          <a:p>
            <a:endParaRPr lang="en-US" smtClean="0"/>
          </a:p>
          <a:p>
            <a:pPr>
              <a:buFontTx/>
              <a:buChar char="•"/>
            </a:pPr>
            <a:endParaRPr lang="en-US" smtClean="0"/>
          </a:p>
        </p:txBody>
      </p:sp>
      <p:graphicFrame>
        <p:nvGraphicFramePr>
          <p:cNvPr id="7" name="Diagram 6"/>
          <p:cNvGraphicFramePr/>
          <p:nvPr/>
        </p:nvGraphicFramePr>
        <p:xfrm>
          <a:off x="304800" y="990600"/>
          <a:ext cx="8458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209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965938" y="304800"/>
            <a:ext cx="5873263"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Sprint Retrospective Meeting Checklist</a:t>
            </a:r>
          </a:p>
        </p:txBody>
      </p:sp>
      <p:sp>
        <p:nvSpPr>
          <p:cNvPr id="11267" name="Content Placeholder 5"/>
          <p:cNvSpPr>
            <a:spLocks noGrp="1"/>
          </p:cNvSpPr>
          <p:nvPr>
            <p:ph sz="half" idx="1"/>
          </p:nvPr>
        </p:nvSpPr>
        <p:spPr>
          <a:xfrm>
            <a:off x="228600" y="914400"/>
            <a:ext cx="4267200" cy="5257800"/>
          </a:xfrm>
        </p:spPr>
        <p:txBody>
          <a:bodyPr/>
          <a:lstStyle/>
          <a:p>
            <a:pPr marL="0" indent="0"/>
            <a:r>
              <a:rPr lang="en-US" sz="1600" dirty="0" smtClean="0"/>
              <a:t>Attendees</a:t>
            </a:r>
            <a:r>
              <a:rPr lang="en-US" sz="1600" b="0" dirty="0" smtClean="0"/>
              <a:t>: Product Owner, Team, </a:t>
            </a:r>
            <a:r>
              <a:rPr lang="en-US" sz="1600" b="0" dirty="0" err="1" smtClean="0"/>
              <a:t>ScrumMaster</a:t>
            </a:r>
            <a:r>
              <a:rPr lang="en-US" sz="1600" b="0" dirty="0" smtClean="0"/>
              <a:t>/Project Manager</a:t>
            </a:r>
          </a:p>
          <a:p>
            <a:pPr marL="0" indent="0">
              <a:buFontTx/>
              <a:buChar char="•"/>
            </a:pPr>
            <a:endParaRPr lang="en-US" sz="1600" b="0" dirty="0" smtClean="0"/>
          </a:p>
          <a:p>
            <a:pPr marL="0" indent="0"/>
            <a:r>
              <a:rPr lang="en-US" sz="1600" dirty="0" smtClean="0"/>
              <a:t>Key Considerations</a:t>
            </a:r>
            <a:r>
              <a:rPr lang="en-US" sz="1600" b="0" dirty="0" smtClean="0"/>
              <a:t>:</a:t>
            </a:r>
          </a:p>
          <a:p>
            <a:pPr marL="119063" indent="-119063">
              <a:buFontTx/>
              <a:buChar char="•"/>
            </a:pPr>
            <a:r>
              <a:rPr lang="en-US" sz="1600" b="0" dirty="0" smtClean="0"/>
              <a:t>Always remember, and remind the team, that retrospectives are intended to focus on the process and not the people</a:t>
            </a:r>
          </a:p>
          <a:p>
            <a:pPr marL="119063" indent="-119063">
              <a:buFontTx/>
              <a:buChar char="•"/>
            </a:pPr>
            <a:r>
              <a:rPr lang="en-US" sz="1600" b="0" dirty="0" smtClean="0"/>
              <a:t>Whoever facilitates should make an effort to ensure all team members participate</a:t>
            </a:r>
          </a:p>
          <a:p>
            <a:pPr marL="0" indent="0">
              <a:buFontTx/>
              <a:buChar char="•"/>
            </a:pPr>
            <a:endParaRPr lang="en-US" sz="1600" b="0" dirty="0" smtClean="0"/>
          </a:p>
        </p:txBody>
      </p:sp>
      <p:sp>
        <p:nvSpPr>
          <p:cNvPr id="11268" name="Content Placeholder 7"/>
          <p:cNvSpPr>
            <a:spLocks noGrp="1"/>
          </p:cNvSpPr>
          <p:nvPr>
            <p:ph sz="half" idx="2"/>
          </p:nvPr>
        </p:nvSpPr>
        <p:spPr>
          <a:xfrm>
            <a:off x="4648200" y="838200"/>
            <a:ext cx="4267200" cy="5257800"/>
          </a:xfrm>
        </p:spPr>
        <p:txBody>
          <a:bodyPr/>
          <a:lstStyle/>
          <a:p>
            <a:pPr marL="0" indent="0"/>
            <a:r>
              <a:rPr lang="en-US" sz="1600" dirty="0" smtClean="0"/>
              <a:t>Agenda</a:t>
            </a:r>
            <a:r>
              <a:rPr lang="en-US" sz="1600" b="0" dirty="0" smtClean="0"/>
              <a:t>:</a:t>
            </a:r>
          </a:p>
          <a:p>
            <a:pPr marL="119063" indent="-119063">
              <a:buFontTx/>
              <a:buChar char="•"/>
            </a:pPr>
            <a:r>
              <a:rPr lang="en-US" sz="1600" b="0" dirty="0" smtClean="0"/>
              <a:t>Team reviews what went well during the last iteration</a:t>
            </a:r>
          </a:p>
          <a:p>
            <a:pPr marL="119063" indent="-119063">
              <a:buFontTx/>
              <a:buChar char="•"/>
            </a:pPr>
            <a:r>
              <a:rPr lang="en-US" sz="1600" b="0" dirty="0" smtClean="0"/>
              <a:t>Team reviews what didn’t go as well or as planned during the last iteration and why</a:t>
            </a:r>
          </a:p>
          <a:p>
            <a:pPr marL="119063" indent="-119063">
              <a:buFontTx/>
              <a:buChar char="•"/>
            </a:pPr>
            <a:r>
              <a:rPr lang="en-US" sz="1600" b="0" dirty="0" smtClean="0"/>
              <a:t>Team identifies the most important items or issues to focus on next iteration</a:t>
            </a:r>
          </a:p>
          <a:p>
            <a:pPr marL="119063" indent="-119063">
              <a:buFontTx/>
              <a:buChar char="•"/>
            </a:pPr>
            <a:r>
              <a:rPr lang="en-US" sz="1600" b="0" dirty="0" smtClean="0"/>
              <a:t>Team notes any additional impediments preventing them from adopting and/or improving their process</a:t>
            </a:r>
          </a:p>
          <a:p>
            <a:pPr marL="0" indent="0"/>
            <a:endParaRPr lang="en-US" sz="1400" b="0" dirty="0" smtClean="0"/>
          </a:p>
        </p:txBody>
      </p:sp>
      <p:sp>
        <p:nvSpPr>
          <p:cNvPr id="1126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89A30698-FFB3-482A-A748-E5FB8C492347}" type="slidenum">
              <a:rPr lang="en-US">
                <a:solidFill>
                  <a:srgbClr val="404040"/>
                </a:solidFill>
              </a:rPr>
              <a:pPr fontAlgn="base">
                <a:spcBef>
                  <a:spcPct val="0"/>
                </a:spcBef>
                <a:spcAft>
                  <a:spcPct val="0"/>
                </a:spcAft>
              </a:pPr>
              <a:t>21</a:t>
            </a:fld>
            <a:endParaRPr lang="en-US">
              <a:solidFill>
                <a:srgbClr val="404040"/>
              </a:solidFill>
            </a:endParaRPr>
          </a:p>
        </p:txBody>
      </p:sp>
    </p:spTree>
    <p:extLst>
      <p:ext uri="{BB962C8B-B14F-4D97-AF65-F5344CB8AC3E}">
        <p14:creationId xmlns:p14="http://schemas.microsoft.com/office/powerpoint/2010/main" val="380180290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429000" y="304800"/>
            <a:ext cx="5410200"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Sprint Retrospective Meeting Checklist</a:t>
            </a:r>
          </a:p>
        </p:txBody>
      </p:sp>
      <p:sp>
        <p:nvSpPr>
          <p:cNvPr id="1229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0C046CAC-BB9C-4F3B-BE1C-E8E81BD5A702}" type="slidenum">
              <a:rPr lang="en-US">
                <a:solidFill>
                  <a:srgbClr val="404040"/>
                </a:solidFill>
              </a:rPr>
              <a:pPr fontAlgn="base">
                <a:spcBef>
                  <a:spcPct val="0"/>
                </a:spcBef>
                <a:spcAft>
                  <a:spcPct val="0"/>
                </a:spcAft>
              </a:pPr>
              <a:t>22</a:t>
            </a:fld>
            <a:endParaRPr lang="en-US">
              <a:solidFill>
                <a:srgbClr val="404040"/>
              </a:solidFill>
            </a:endParaRPr>
          </a:p>
        </p:txBody>
      </p:sp>
      <p:sp>
        <p:nvSpPr>
          <p:cNvPr id="12292" name="Content Placeholder 5"/>
          <p:cNvSpPr>
            <a:spLocks noGrp="1"/>
          </p:cNvSpPr>
          <p:nvPr>
            <p:ph idx="1"/>
          </p:nvPr>
        </p:nvSpPr>
        <p:spPr>
          <a:xfrm>
            <a:off x="685800" y="1143000"/>
            <a:ext cx="7772400" cy="4724400"/>
          </a:xfrm>
        </p:spPr>
        <p:txBody>
          <a:bodyPr/>
          <a:lstStyle/>
          <a:p>
            <a:endParaRPr lang="en-US" smtClean="0"/>
          </a:p>
          <a:p>
            <a:pPr>
              <a:buFontTx/>
              <a:buChar char="•"/>
            </a:pPr>
            <a:endParaRPr lang="en-US" smtClean="0"/>
          </a:p>
        </p:txBody>
      </p:sp>
      <p:graphicFrame>
        <p:nvGraphicFramePr>
          <p:cNvPr id="7" name="Diagram 6"/>
          <p:cNvGraphicFramePr/>
          <p:nvPr/>
        </p:nvGraphicFramePr>
        <p:xfrm>
          <a:off x="304800" y="990600"/>
          <a:ext cx="8458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190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5800" y="2673955"/>
            <a:ext cx="7772400" cy="1163782"/>
          </a:xfrm>
        </p:spPr>
        <p:txBody>
          <a:bodyPr/>
          <a:lstStyle/>
          <a:p>
            <a:pPr algn="ctr"/>
            <a:r>
              <a:rPr lang="en-US" sz="3600" dirty="0" smtClean="0"/>
              <a:t>Example Scrum Artifacts</a:t>
            </a:r>
            <a:endParaRPr lang="en-US" sz="3600" dirty="0"/>
          </a:p>
        </p:txBody>
      </p:sp>
      <p:sp>
        <p:nvSpPr>
          <p:cNvPr id="4" name="Slide Number Placeholder 3"/>
          <p:cNvSpPr>
            <a:spLocks noGrp="1"/>
          </p:cNvSpPr>
          <p:nvPr>
            <p:ph type="sldNum" sz="quarter" idx="10"/>
          </p:nvPr>
        </p:nvSpPr>
        <p:spPr/>
        <p:txBody>
          <a:bodyPr/>
          <a:lstStyle/>
          <a:p>
            <a:pPr>
              <a:defRPr/>
            </a:pPr>
            <a:r>
              <a:rPr lang="en-US" smtClean="0"/>
              <a:t>p </a:t>
            </a:r>
            <a:fld id="{EFBBEAFA-5BAE-4481-820D-CA41672CCE95}" type="slidenum">
              <a:rPr lang="en-US" smtClean="0"/>
              <a:pPr>
                <a:defRPr/>
              </a:pPr>
              <a:t>23</a:t>
            </a:fld>
            <a:endParaRPr lang="en-US"/>
          </a:p>
        </p:txBody>
      </p:sp>
      <p:sp>
        <p:nvSpPr>
          <p:cNvPr id="7"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938" y="972536"/>
            <a:ext cx="8399462" cy="5096435"/>
          </a:xfrm>
        </p:spPr>
        <p:txBody>
          <a:bodyPr/>
          <a:lstStyle/>
          <a:p>
            <a:pPr marL="0" indent="0"/>
            <a:r>
              <a:rPr lang="en-US" sz="2400" i="1" dirty="0" smtClean="0">
                <a:latin typeface="Arial Narrow" pitchFamily="34" charset="0"/>
              </a:rPr>
              <a:t>A </a:t>
            </a:r>
            <a:r>
              <a:rPr lang="en-US" sz="2400" i="1" dirty="0">
                <a:latin typeface="Arial Narrow" pitchFamily="34" charset="0"/>
              </a:rPr>
              <a:t>task board hanging in a team room</a:t>
            </a:r>
          </a:p>
          <a:p>
            <a:pPr marL="0" indent="0"/>
            <a:endParaRPr lang="en-US" dirty="0"/>
          </a:p>
        </p:txBody>
      </p:sp>
      <p:pic>
        <p:nvPicPr>
          <p:cNvPr id="389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8459" y="1604456"/>
            <a:ext cx="5663769" cy="428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Artifact: Task Board</a:t>
            </a:r>
            <a:endParaRPr lang="en-US" sz="1800" b="1" dirty="0">
              <a:solidFill>
                <a:srgbClr val="B50043"/>
              </a:solidFill>
            </a:endParaRPr>
          </a:p>
        </p:txBody>
      </p:sp>
      <p:sp>
        <p:nvSpPr>
          <p:cNvPr id="8"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smtClean="0">
                <a:solidFill>
                  <a:srgbClr val="404040"/>
                </a:solidFill>
              </a:rPr>
              <a:t>p </a:t>
            </a:r>
            <a:fld id="{879E57E1-125D-4EB7-BAD1-C42C2C2D0C65}" type="slidenum">
              <a:rPr lang="en-US" sz="1000" smtClean="0">
                <a:solidFill>
                  <a:srgbClr val="404040"/>
                </a:solidFill>
              </a:rPr>
              <a:pPr algn="r"/>
              <a:t>24</a:t>
            </a:fld>
            <a:endParaRPr lang="en-US" sz="1000" smtClean="0">
              <a:solidFill>
                <a:srgbClr val="404040"/>
              </a:solidFill>
            </a:endParaRPr>
          </a:p>
        </p:txBody>
      </p:sp>
      <p:sp>
        <p:nvSpPr>
          <p:cNvPr id="9"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3156780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429" y="961189"/>
            <a:ext cx="8015843" cy="4681973"/>
          </a:xfrm>
        </p:spPr>
        <p:txBody>
          <a:bodyPr/>
          <a:lstStyle/>
          <a:p>
            <a:pPr marL="0" indent="0"/>
            <a:r>
              <a:rPr lang="en-US" sz="2400" i="1" dirty="0">
                <a:latin typeface="Arial Narrow" pitchFamily="34" charset="0"/>
              </a:rPr>
              <a:t>A Cork board hung on the wall</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2" y="1576797"/>
            <a:ext cx="7812741" cy="4504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Artifact: Task Board</a:t>
            </a:r>
            <a:endParaRPr lang="en-US" sz="1800" b="1" dirty="0">
              <a:solidFill>
                <a:srgbClr val="B50043"/>
              </a:solidFill>
            </a:endParaRPr>
          </a:p>
        </p:txBody>
      </p:sp>
      <p:sp>
        <p:nvSpPr>
          <p:cNvPr id="8"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smtClean="0">
                <a:solidFill>
                  <a:srgbClr val="404040"/>
                </a:solidFill>
              </a:rPr>
              <a:t>p </a:t>
            </a:r>
            <a:fld id="{879E57E1-125D-4EB7-BAD1-C42C2C2D0C65}" type="slidenum">
              <a:rPr lang="en-US" sz="1000" smtClean="0">
                <a:solidFill>
                  <a:srgbClr val="404040"/>
                </a:solidFill>
              </a:rPr>
              <a:pPr algn="r"/>
              <a:t>25</a:t>
            </a:fld>
            <a:endParaRPr lang="en-US" sz="1000" smtClean="0">
              <a:solidFill>
                <a:srgbClr val="404040"/>
              </a:solidFill>
            </a:endParaRPr>
          </a:p>
        </p:txBody>
      </p:sp>
      <p:sp>
        <p:nvSpPr>
          <p:cNvPr id="9" name="Line 7"/>
          <p:cNvSpPr>
            <a:spLocks noChangeShapeType="1"/>
          </p:cNvSpPr>
          <p:nvPr/>
        </p:nvSpPr>
        <p:spPr bwMode="auto">
          <a:xfrm>
            <a:off x="3454400" y="256931"/>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2774601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004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056" y="1102921"/>
            <a:ext cx="8626416" cy="4963887"/>
          </a:xfrm>
        </p:spPr>
        <p:txBody>
          <a:bodyPr>
            <a:normAutofit fontScale="47500" lnSpcReduction="20000"/>
          </a:bodyPr>
          <a:lstStyle/>
          <a:p>
            <a:pPr marL="349250" indent="-349250">
              <a:spcAft>
                <a:spcPts val="600"/>
              </a:spcAft>
              <a:buBlip>
                <a:blip r:embed="rId3"/>
              </a:buBlip>
              <a:defRPr/>
            </a:pPr>
            <a:r>
              <a:rPr lang="en-US" sz="5100" dirty="0" smtClean="0">
                <a:latin typeface="Arial Narrow" pitchFamily="34" charset="0"/>
              </a:rPr>
              <a:t>Prioritized delivery</a:t>
            </a:r>
          </a:p>
          <a:p>
            <a:pPr marL="633413" lvl="2" indent="-349250">
              <a:spcAft>
                <a:spcPts val="600"/>
              </a:spcAft>
              <a:buBlip>
                <a:blip r:embed="rId3"/>
              </a:buBlip>
              <a:defRPr/>
            </a:pPr>
            <a:r>
              <a:rPr lang="en-US" sz="3400" dirty="0" smtClean="0">
                <a:latin typeface="Arial Narrow" pitchFamily="34" charset="0"/>
              </a:rPr>
              <a:t>Features are sequenced by business value</a:t>
            </a:r>
          </a:p>
          <a:p>
            <a:pPr marL="349250" indent="-349250">
              <a:spcAft>
                <a:spcPts val="600"/>
              </a:spcAft>
              <a:buBlip>
                <a:blip r:embed="rId3"/>
              </a:buBlip>
              <a:defRPr/>
            </a:pPr>
            <a:r>
              <a:rPr lang="en-US" sz="5100" dirty="0" smtClean="0">
                <a:latin typeface="Arial Narrow" pitchFamily="34" charset="0"/>
              </a:rPr>
              <a:t>Non-prescriptive on practices performed during a sprint</a:t>
            </a:r>
          </a:p>
          <a:p>
            <a:pPr marL="633413" lvl="2" indent="-349250">
              <a:spcAft>
                <a:spcPts val="600"/>
              </a:spcAft>
              <a:buBlip>
                <a:blip r:embed="rId3"/>
              </a:buBlip>
              <a:defRPr/>
            </a:pPr>
            <a:r>
              <a:rPr lang="en-US" sz="3400" dirty="0" smtClean="0">
                <a:latin typeface="Arial Narrow" pitchFamily="34" charset="0"/>
              </a:rPr>
              <a:t>Many teams use detailed XP practices inside the Scrum framework</a:t>
            </a:r>
          </a:p>
          <a:p>
            <a:pPr marL="349250" indent="-349250">
              <a:spcAft>
                <a:spcPts val="600"/>
              </a:spcAft>
              <a:buBlip>
                <a:blip r:embed="rId3"/>
              </a:buBlip>
              <a:defRPr/>
            </a:pPr>
            <a:r>
              <a:rPr lang="en-US" sz="5100" dirty="0" smtClean="0">
                <a:latin typeface="Arial Narrow" pitchFamily="34" charset="0"/>
              </a:rPr>
              <a:t>Demonstrated success across the software industry</a:t>
            </a:r>
          </a:p>
          <a:p>
            <a:pPr marL="633413" lvl="2" indent="-349250">
              <a:spcAft>
                <a:spcPts val="600"/>
              </a:spcAft>
              <a:buBlip>
                <a:blip r:embed="rId3"/>
              </a:buBlip>
              <a:defRPr/>
            </a:pPr>
            <a:r>
              <a:rPr lang="en-US" sz="3400" dirty="0" smtClean="0">
                <a:latin typeface="Arial Narrow" pitchFamily="34" charset="0"/>
              </a:rPr>
              <a:t>Scrum has been successful in multiple environments</a:t>
            </a:r>
          </a:p>
          <a:p>
            <a:pPr marL="349250" indent="-349250">
              <a:spcAft>
                <a:spcPts val="600"/>
              </a:spcAft>
              <a:buBlip>
                <a:blip r:embed="rId3"/>
              </a:buBlip>
              <a:defRPr/>
            </a:pPr>
            <a:r>
              <a:rPr lang="en-US" sz="5100" dirty="0" smtClean="0">
                <a:latin typeface="Arial Narrow" pitchFamily="34" charset="0"/>
              </a:rPr>
              <a:t>Transparency</a:t>
            </a:r>
          </a:p>
          <a:p>
            <a:pPr marL="633413" lvl="2" indent="-349250">
              <a:spcAft>
                <a:spcPts val="600"/>
              </a:spcAft>
              <a:buBlip>
                <a:blip r:embed="rId3"/>
              </a:buBlip>
              <a:defRPr/>
            </a:pPr>
            <a:r>
              <a:rPr lang="en-US" sz="3400" dirty="0" smtClean="0">
                <a:latin typeface="Arial Narrow" pitchFamily="34" charset="0"/>
              </a:rPr>
              <a:t>The daily meetings and artifacts expose problems early and often</a:t>
            </a:r>
          </a:p>
          <a:p>
            <a:pPr marL="349250" indent="-349250">
              <a:spcAft>
                <a:spcPts val="600"/>
              </a:spcAft>
              <a:buBlip>
                <a:blip r:embed="rId3"/>
              </a:buBlip>
              <a:defRPr/>
            </a:pPr>
            <a:r>
              <a:rPr lang="en-US" sz="5100" dirty="0" smtClean="0">
                <a:latin typeface="Arial Narrow" pitchFamily="34" charset="0"/>
              </a:rPr>
              <a:t>Team accountability</a:t>
            </a:r>
          </a:p>
          <a:p>
            <a:pPr marL="633413" lvl="2" indent="-349250">
              <a:spcAft>
                <a:spcPts val="600"/>
              </a:spcAft>
              <a:buBlip>
                <a:blip r:embed="rId3"/>
              </a:buBlip>
              <a:defRPr/>
            </a:pPr>
            <a:r>
              <a:rPr lang="en-US" sz="3400" dirty="0" smtClean="0">
                <a:latin typeface="Arial Narrow" pitchFamily="34" charset="0"/>
              </a:rPr>
              <a:t>Teams commit to the work that will be done during the sprint</a:t>
            </a:r>
          </a:p>
          <a:p>
            <a:pPr marL="349250" indent="-349250">
              <a:spcAft>
                <a:spcPts val="600"/>
              </a:spcAft>
              <a:buBlip>
                <a:blip r:embed="rId3"/>
              </a:buBlip>
              <a:defRPr/>
            </a:pPr>
            <a:r>
              <a:rPr lang="en-US" sz="5100" dirty="0" smtClean="0">
                <a:latin typeface="Arial Narrow" pitchFamily="34" charset="0"/>
              </a:rPr>
              <a:t>Continuous delivery</a:t>
            </a:r>
          </a:p>
          <a:p>
            <a:pPr marL="633413" lvl="2" indent="-349250">
              <a:spcAft>
                <a:spcPts val="600"/>
              </a:spcAft>
              <a:buBlip>
                <a:blip r:embed="rId3"/>
              </a:buBlip>
              <a:defRPr/>
            </a:pPr>
            <a:r>
              <a:rPr lang="en-US" sz="3400" dirty="0" smtClean="0">
                <a:latin typeface="Arial Narrow" pitchFamily="34" charset="0"/>
              </a:rPr>
              <a:t>Scrum delivers product features continuously</a:t>
            </a:r>
          </a:p>
          <a:p>
            <a:pPr fontAlgn="ctr"/>
            <a:endParaRPr lang="en-US" sz="3400" i="1" dirty="0" smtClean="0">
              <a:latin typeface="Arial Narrow" pitchFamily="34" charset="0"/>
            </a:endParaRPr>
          </a:p>
          <a:p>
            <a:pPr lvl="1" fontAlgn="ctr"/>
            <a:endParaRPr lang="en-US" sz="1000" dirty="0">
              <a:latin typeface="Arial Narrow" pitchFamily="34" charset="0"/>
            </a:endParaRPr>
          </a:p>
          <a:p>
            <a:pPr fontAlgn="ctr"/>
            <a:endParaRPr lang="en-US" dirty="0" smtClean="0"/>
          </a:p>
        </p:txBody>
      </p:sp>
      <p:sp>
        <p:nvSpPr>
          <p:cNvPr id="5" name="Rectangle 4"/>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Scrum Strengths</a:t>
            </a:r>
            <a:endParaRPr lang="en-US" sz="1800" b="1" dirty="0">
              <a:solidFill>
                <a:srgbClr val="B50043"/>
              </a:solidFill>
            </a:endParaRPr>
          </a:p>
        </p:txBody>
      </p:sp>
      <p:sp>
        <p:nvSpPr>
          <p:cNvPr id="6"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smtClean="0">
                <a:solidFill>
                  <a:srgbClr val="404040"/>
                </a:solidFill>
              </a:rPr>
              <a:t>p </a:t>
            </a:r>
            <a:fld id="{879E57E1-125D-4EB7-BAD1-C42C2C2D0C65}" type="slidenum">
              <a:rPr lang="en-US" sz="1000" smtClean="0">
                <a:solidFill>
                  <a:srgbClr val="404040"/>
                </a:solidFill>
              </a:rPr>
              <a:pPr algn="r"/>
              <a:t>3</a:t>
            </a:fld>
            <a:endParaRPr lang="en-US" sz="1000" smtClean="0">
              <a:solidFill>
                <a:srgbClr val="404040"/>
              </a:solidFill>
            </a:endParaRPr>
          </a:p>
        </p:txBody>
      </p:sp>
      <p:sp>
        <p:nvSpPr>
          <p:cNvPr id="7"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879844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Scrum Process Flow</a:t>
            </a:r>
            <a:endParaRPr lang="en-US" sz="1800" b="1" dirty="0">
              <a:solidFill>
                <a:srgbClr val="B50043"/>
              </a:solidFill>
            </a:endParaRPr>
          </a:p>
        </p:txBody>
      </p:sp>
      <p:grpSp>
        <p:nvGrpSpPr>
          <p:cNvPr id="6" name="Group 5"/>
          <p:cNvGrpSpPr/>
          <p:nvPr/>
        </p:nvGrpSpPr>
        <p:grpSpPr>
          <a:xfrm>
            <a:off x="176213" y="1151888"/>
            <a:ext cx="8791575" cy="4673162"/>
            <a:chOff x="176213" y="959138"/>
            <a:chExt cx="8791575" cy="5100372"/>
          </a:xfrm>
        </p:grpSpPr>
        <p:pic>
          <p:nvPicPr>
            <p:cNvPr id="7" name="Picture 2" descr="rectangle-grad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3" y="959138"/>
              <a:ext cx="8791575" cy="506544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5"/>
            <p:cNvSpPr txBox="1">
              <a:spLocks noChangeArrowheads="1"/>
            </p:cNvSpPr>
            <p:nvPr/>
          </p:nvSpPr>
          <p:spPr bwMode="auto">
            <a:xfrm>
              <a:off x="4954588" y="3233760"/>
              <a:ext cx="1201737" cy="336550"/>
            </a:xfrm>
            <a:prstGeom prst="rect">
              <a:avLst/>
            </a:prstGeom>
            <a:noFill/>
            <a:ln w="31750" algn="ctr">
              <a:noFill/>
              <a:miter lim="800000"/>
              <a:headEnd/>
              <a:tailEnd/>
            </a:ln>
            <a:effectLst/>
          </p:spPr>
          <p:txBody>
            <a:bodyPr wrap="none">
              <a:spAutoFit/>
            </a:bodyPr>
            <a:lstStyle/>
            <a:p>
              <a:pPr>
                <a:spcBef>
                  <a:spcPct val="50000"/>
                </a:spcBef>
                <a:defRPr/>
              </a:pPr>
              <a:r>
                <a:rPr lang="en-US" sz="1600" b="1" dirty="0">
                  <a:solidFill>
                    <a:schemeClr val="accent6">
                      <a:lumMod val="50000"/>
                    </a:schemeClr>
                  </a:solidFill>
                  <a:ea typeface="MS PGothic" pitchFamily="34" charset="-128"/>
                </a:rPr>
                <a:t>2 -4 weeks</a:t>
              </a:r>
            </a:p>
          </p:txBody>
        </p:sp>
        <p:sp>
          <p:nvSpPr>
            <p:cNvPr id="9" name="Text Box 16"/>
            <p:cNvSpPr txBox="1">
              <a:spLocks noChangeArrowheads="1"/>
            </p:cNvSpPr>
            <p:nvPr/>
          </p:nvSpPr>
          <p:spPr bwMode="auto">
            <a:xfrm>
              <a:off x="4329113" y="1862160"/>
              <a:ext cx="1030287" cy="336550"/>
            </a:xfrm>
            <a:prstGeom prst="rect">
              <a:avLst/>
            </a:prstGeom>
            <a:noFill/>
            <a:ln w="31750" algn="ctr">
              <a:noFill/>
              <a:miter lim="800000"/>
              <a:headEnd/>
              <a:tailEnd/>
            </a:ln>
            <a:effectLst/>
          </p:spPr>
          <p:txBody>
            <a:bodyPr wrap="none">
              <a:spAutoFit/>
            </a:bodyPr>
            <a:lstStyle/>
            <a:p>
              <a:pPr>
                <a:spcBef>
                  <a:spcPct val="50000"/>
                </a:spcBef>
                <a:defRPr/>
              </a:pPr>
              <a:r>
                <a:rPr lang="en-US" sz="1600" b="1" dirty="0">
                  <a:solidFill>
                    <a:schemeClr val="accent6">
                      <a:lumMod val="50000"/>
                    </a:schemeClr>
                  </a:solidFill>
                  <a:ea typeface="MS PGothic" pitchFamily="34" charset="-128"/>
                </a:rPr>
                <a:t>24 hours</a:t>
              </a:r>
            </a:p>
          </p:txBody>
        </p:sp>
        <p:sp>
          <p:nvSpPr>
            <p:cNvPr id="10" name="AutoShape 17"/>
            <p:cNvSpPr>
              <a:spLocks noChangeArrowheads="1"/>
            </p:cNvSpPr>
            <p:nvPr/>
          </p:nvSpPr>
          <p:spPr bwMode="auto">
            <a:xfrm rot="15490853" flipV="1">
              <a:off x="4310857" y="2355079"/>
              <a:ext cx="2312987" cy="2085975"/>
            </a:xfrm>
            <a:custGeom>
              <a:avLst/>
              <a:gdLst>
                <a:gd name="T0" fmla="*/ 2082653 w 21600"/>
                <a:gd name="T1" fmla="*/ 418450 h 21600"/>
                <a:gd name="T2" fmla="*/ 212773 w 21600"/>
                <a:gd name="T3" fmla="*/ 1233526 h 21600"/>
                <a:gd name="T4" fmla="*/ 1779181 w 21600"/>
                <a:gd name="T5" fmla="*/ 623088 h 21600"/>
                <a:gd name="T6" fmla="*/ 454245 w 21600"/>
                <a:gd name="T7" fmla="*/ 2182548 h 21600"/>
                <a:gd name="T8" fmla="*/ 268242 w 21600"/>
                <a:gd name="T9" fmla="*/ 1595674 h 21600"/>
                <a:gd name="T10" fmla="*/ 919199 w 21600"/>
                <a:gd name="T11" fmla="*/ 142792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7273" y="17146"/>
                  </a:moveTo>
                  <a:cubicBezTo>
                    <a:pt x="8351" y="17746"/>
                    <a:pt x="9565" y="18061"/>
                    <a:pt x="10800" y="18061"/>
                  </a:cubicBezTo>
                  <a:cubicBezTo>
                    <a:pt x="14810" y="18061"/>
                    <a:pt x="18061" y="14810"/>
                    <a:pt x="18061" y="10800"/>
                  </a:cubicBezTo>
                  <a:cubicBezTo>
                    <a:pt x="18061" y="6789"/>
                    <a:pt x="14810" y="3539"/>
                    <a:pt x="10800" y="3539"/>
                  </a:cubicBezTo>
                  <a:cubicBezTo>
                    <a:pt x="6789" y="3539"/>
                    <a:pt x="3539" y="6789"/>
                    <a:pt x="3539" y="10800"/>
                  </a:cubicBezTo>
                  <a:cubicBezTo>
                    <a:pt x="3538" y="11333"/>
                    <a:pt x="3597" y="11866"/>
                    <a:pt x="3714" y="12386"/>
                  </a:cubicBezTo>
                  <a:lnTo>
                    <a:pt x="261" y="13160"/>
                  </a:lnTo>
                  <a:cubicBezTo>
                    <a:pt x="87" y="12385"/>
                    <a:pt x="0" y="11594"/>
                    <a:pt x="0" y="10800"/>
                  </a:cubicBezTo>
                  <a:cubicBezTo>
                    <a:pt x="0" y="4835"/>
                    <a:pt x="4835" y="0"/>
                    <a:pt x="10800" y="0"/>
                  </a:cubicBezTo>
                  <a:cubicBezTo>
                    <a:pt x="16764" y="0"/>
                    <a:pt x="21600" y="4835"/>
                    <a:pt x="21600" y="10800"/>
                  </a:cubicBezTo>
                  <a:cubicBezTo>
                    <a:pt x="21600" y="16764"/>
                    <a:pt x="16764" y="21600"/>
                    <a:pt x="10800" y="21600"/>
                  </a:cubicBezTo>
                  <a:cubicBezTo>
                    <a:pt x="8964" y="21600"/>
                    <a:pt x="7158" y="21132"/>
                    <a:pt x="5554" y="20240"/>
                  </a:cubicBezTo>
                  <a:lnTo>
                    <a:pt x="4242" y="22600"/>
                  </a:lnTo>
                  <a:lnTo>
                    <a:pt x="2505" y="16523"/>
                  </a:lnTo>
                  <a:lnTo>
                    <a:pt x="8584" y="14786"/>
                  </a:lnTo>
                  <a:lnTo>
                    <a:pt x="7273" y="17146"/>
                  </a:lnTo>
                  <a:close/>
                </a:path>
              </a:pathLst>
            </a:custGeom>
            <a:solidFill>
              <a:schemeClr val="accent1"/>
            </a:solidFill>
            <a:ln w="31750" algn="ctr">
              <a:solidFill>
                <a:schemeClr val="tx1"/>
              </a:solidFill>
              <a:miter lim="800000"/>
              <a:headEnd/>
              <a:tailEnd/>
            </a:ln>
          </p:spPr>
          <p:txBody>
            <a:bodyPr rot="10800000" vert="eaVert" wrap="none" anchor="ctr"/>
            <a:lstStyle/>
            <a:p>
              <a:pPr eaLnBrk="0" hangingPunct="0">
                <a:defRPr/>
              </a:pPr>
              <a:endParaRPr lang="en-US" sz="2400" b="1" dirty="0">
                <a:solidFill>
                  <a:schemeClr val="accent6">
                    <a:lumMod val="50000"/>
                  </a:schemeClr>
                </a:solidFill>
                <a:ea typeface="MS PGothic" pitchFamily="34" charset="-128"/>
              </a:endParaRPr>
            </a:p>
          </p:txBody>
        </p:sp>
        <p:sp>
          <p:nvSpPr>
            <p:cNvPr id="11" name="AutoShape 18"/>
            <p:cNvSpPr>
              <a:spLocks noChangeArrowheads="1"/>
            </p:cNvSpPr>
            <p:nvPr/>
          </p:nvSpPr>
          <p:spPr bwMode="auto">
            <a:xfrm>
              <a:off x="2395538" y="3965598"/>
              <a:ext cx="1066800" cy="758825"/>
            </a:xfrm>
            <a:prstGeom prst="rightArrow">
              <a:avLst>
                <a:gd name="adj1" fmla="val 50000"/>
                <a:gd name="adj2" fmla="val 35146"/>
              </a:avLst>
            </a:prstGeom>
            <a:solidFill>
              <a:schemeClr val="accent1"/>
            </a:solidFill>
            <a:ln w="31750" algn="ctr">
              <a:solidFill>
                <a:schemeClr val="tx1"/>
              </a:solidFill>
              <a:miter lim="800000"/>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sp>
          <p:nvSpPr>
            <p:cNvPr id="12" name="Text Box 21"/>
            <p:cNvSpPr txBox="1">
              <a:spLocks noChangeArrowheads="1"/>
            </p:cNvSpPr>
            <p:nvPr/>
          </p:nvSpPr>
          <p:spPr bwMode="auto">
            <a:xfrm>
              <a:off x="1676400" y="5078435"/>
              <a:ext cx="3300413" cy="581025"/>
            </a:xfrm>
            <a:prstGeom prst="rect">
              <a:avLst/>
            </a:prstGeom>
            <a:noFill/>
            <a:ln w="31750" algn="ctr">
              <a:noFill/>
              <a:miter lim="800000"/>
              <a:headEnd/>
              <a:tailEnd/>
            </a:ln>
            <a:effec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b="1" dirty="0">
                  <a:solidFill>
                    <a:srgbClr val="001B35"/>
                  </a:solidFill>
                  <a:ea typeface="MS PGothic" pitchFamily="34" charset="-128"/>
                </a:rPr>
                <a:t>Product Backlog of User Stories</a:t>
              </a:r>
            </a:p>
            <a:p>
              <a:r>
                <a:rPr lang="en-US" sz="1600" b="1" dirty="0">
                  <a:solidFill>
                    <a:srgbClr val="001B35"/>
                  </a:solidFill>
                  <a:ea typeface="MS PGothic" pitchFamily="34" charset="-128"/>
                </a:rPr>
                <a:t>as prioritized by Product Owner</a:t>
              </a:r>
            </a:p>
          </p:txBody>
        </p:sp>
        <p:sp>
          <p:nvSpPr>
            <p:cNvPr id="13" name="Text Box 22"/>
            <p:cNvSpPr txBox="1">
              <a:spLocks noChangeArrowheads="1"/>
            </p:cNvSpPr>
            <p:nvPr/>
          </p:nvSpPr>
          <p:spPr bwMode="auto">
            <a:xfrm>
              <a:off x="1023938" y="3775098"/>
              <a:ext cx="1617662" cy="336550"/>
            </a:xfrm>
            <a:prstGeom prst="rect">
              <a:avLst/>
            </a:prstGeom>
            <a:noFill/>
            <a:ln w="31750" algn="ctr">
              <a:noFill/>
              <a:miter lim="800000"/>
              <a:headEnd/>
              <a:tailEnd/>
            </a:ln>
            <a:effectLst/>
          </p:spPr>
          <p:txBody>
            <a:bodyPr wrap="none">
              <a:spAutoFit/>
            </a:bodyPr>
            <a:lstStyle/>
            <a:p>
              <a:pPr>
                <a:defRPr/>
              </a:pPr>
              <a:r>
                <a:rPr lang="en-US" sz="1600" b="1" dirty="0">
                  <a:solidFill>
                    <a:schemeClr val="accent6">
                      <a:lumMod val="50000"/>
                    </a:schemeClr>
                  </a:solidFill>
                  <a:ea typeface="MS PGothic" pitchFamily="34" charset="-128"/>
                </a:rPr>
                <a:t>Sprint Backlog</a:t>
              </a:r>
            </a:p>
          </p:txBody>
        </p:sp>
        <p:sp>
          <p:nvSpPr>
            <p:cNvPr id="14" name="Text Box 23"/>
            <p:cNvSpPr txBox="1">
              <a:spLocks noChangeArrowheads="1"/>
            </p:cNvSpPr>
            <p:nvPr/>
          </p:nvSpPr>
          <p:spPr bwMode="auto">
            <a:xfrm>
              <a:off x="2906713" y="3133748"/>
              <a:ext cx="1549400" cy="825500"/>
            </a:xfrm>
            <a:prstGeom prst="rect">
              <a:avLst/>
            </a:prstGeom>
            <a:noFill/>
            <a:ln w="31750" algn="ctr">
              <a:noFill/>
              <a:miter lim="800000"/>
              <a:headEnd/>
              <a:tailEnd/>
            </a:ln>
            <a:effectLst/>
          </p:spPr>
          <p:txBody>
            <a:bodyPr wrap="none">
              <a:spAutoFit/>
            </a:bodyPr>
            <a:lstStyle/>
            <a:p>
              <a:pPr>
                <a:defRPr/>
              </a:pPr>
              <a:r>
                <a:rPr lang="en-US" sz="1600" b="1" dirty="0">
                  <a:solidFill>
                    <a:schemeClr val="accent6">
                      <a:lumMod val="50000"/>
                    </a:schemeClr>
                  </a:solidFill>
                  <a:ea typeface="MS PGothic" pitchFamily="34" charset="-128"/>
                </a:rPr>
                <a:t>Backlog tasks</a:t>
              </a:r>
            </a:p>
            <a:p>
              <a:pPr>
                <a:defRPr/>
              </a:pPr>
              <a:r>
                <a:rPr lang="en-US" sz="1600" b="1" dirty="0">
                  <a:solidFill>
                    <a:schemeClr val="accent6">
                      <a:lumMod val="50000"/>
                    </a:schemeClr>
                  </a:solidFill>
                  <a:ea typeface="MS PGothic" pitchFamily="34" charset="-128"/>
                </a:rPr>
                <a:t>expanded</a:t>
              </a:r>
            </a:p>
            <a:p>
              <a:pPr>
                <a:defRPr/>
              </a:pPr>
              <a:r>
                <a:rPr lang="en-US" sz="1600" b="1" dirty="0">
                  <a:solidFill>
                    <a:schemeClr val="accent6">
                      <a:lumMod val="50000"/>
                    </a:schemeClr>
                  </a:solidFill>
                  <a:ea typeface="MS PGothic" pitchFamily="34" charset="-128"/>
                </a:rPr>
                <a:t>by team</a:t>
              </a:r>
            </a:p>
          </p:txBody>
        </p:sp>
        <p:sp>
          <p:nvSpPr>
            <p:cNvPr id="15" name="Text Box 25"/>
            <p:cNvSpPr txBox="1">
              <a:spLocks noChangeArrowheads="1"/>
            </p:cNvSpPr>
            <p:nvPr/>
          </p:nvSpPr>
          <p:spPr bwMode="auto">
            <a:xfrm>
              <a:off x="2700338" y="1851048"/>
              <a:ext cx="1358900" cy="581025"/>
            </a:xfrm>
            <a:prstGeom prst="rect">
              <a:avLst/>
            </a:prstGeom>
            <a:noFill/>
            <a:ln w="31750" algn="ctr">
              <a:noFill/>
              <a:miter lim="800000"/>
              <a:headEnd/>
              <a:tailEnd/>
            </a:ln>
            <a:effectLst/>
          </p:spPr>
          <p:txBody>
            <a:bodyPr wrap="none">
              <a:spAutoFit/>
            </a:bodyPr>
            <a:lstStyle/>
            <a:p>
              <a:pPr>
                <a:defRPr/>
              </a:pPr>
              <a:r>
                <a:rPr lang="en-US" sz="1600" b="1" dirty="0">
                  <a:solidFill>
                    <a:schemeClr val="accent6">
                      <a:lumMod val="50000"/>
                    </a:schemeClr>
                  </a:solidFill>
                  <a:ea typeface="MS PGothic" pitchFamily="34" charset="-128"/>
                </a:rPr>
                <a:t>Daily Scrum</a:t>
              </a:r>
            </a:p>
            <a:p>
              <a:pPr>
                <a:defRPr/>
              </a:pPr>
              <a:r>
                <a:rPr lang="en-US" sz="1600" b="1" dirty="0">
                  <a:solidFill>
                    <a:schemeClr val="accent6">
                      <a:lumMod val="50000"/>
                    </a:schemeClr>
                  </a:solidFill>
                  <a:ea typeface="MS PGothic" pitchFamily="34" charset="-128"/>
                </a:rPr>
                <a:t>Meeting</a:t>
              </a:r>
            </a:p>
          </p:txBody>
        </p:sp>
        <p:sp>
          <p:nvSpPr>
            <p:cNvPr id="16" name="Text Box 26"/>
            <p:cNvSpPr txBox="1">
              <a:spLocks noChangeArrowheads="1"/>
            </p:cNvSpPr>
            <p:nvPr/>
          </p:nvSpPr>
          <p:spPr bwMode="auto">
            <a:xfrm>
              <a:off x="6553200" y="5557860"/>
              <a:ext cx="2362200" cy="501650"/>
            </a:xfrm>
            <a:prstGeom prst="rect">
              <a:avLst/>
            </a:prstGeom>
            <a:noFill/>
            <a:ln w="31750" algn="ctr">
              <a:noFill/>
              <a:miter lim="800000"/>
              <a:headEnd/>
              <a:tailEnd/>
            </a:ln>
            <a:effectLst/>
          </p:spPr>
          <p:txBody>
            <a:bodyPr>
              <a:spAutoFit/>
            </a:bodyPr>
            <a:lstStyle/>
            <a:p>
              <a:pPr>
                <a:spcBef>
                  <a:spcPct val="50000"/>
                </a:spcBef>
                <a:defRPr/>
              </a:pPr>
              <a:r>
                <a:rPr lang="en-US" sz="900" b="1" dirty="0">
                  <a:solidFill>
                    <a:schemeClr val="accent6">
                      <a:lumMod val="50000"/>
                    </a:schemeClr>
                  </a:solidFill>
                  <a:ea typeface="MS PGothic" pitchFamily="34" charset="-128"/>
                </a:rPr>
                <a:t>Source: Adapted from </a:t>
              </a:r>
              <a:r>
                <a:rPr lang="en-US" sz="900" b="1" i="1" dirty="0">
                  <a:solidFill>
                    <a:schemeClr val="accent6">
                      <a:lumMod val="50000"/>
                    </a:schemeClr>
                  </a:solidFill>
                  <a:ea typeface="MS PGothic" pitchFamily="34" charset="-128"/>
                </a:rPr>
                <a:t>Agile Software Development with Scrum </a:t>
              </a:r>
              <a:r>
                <a:rPr lang="en-US" sz="900" b="1" dirty="0">
                  <a:solidFill>
                    <a:schemeClr val="accent6">
                      <a:lumMod val="50000"/>
                    </a:schemeClr>
                  </a:solidFill>
                  <a:ea typeface="MS PGothic" pitchFamily="34" charset="-128"/>
                </a:rPr>
                <a:t>by Ken Schwaber and Mike Beedle.</a:t>
              </a:r>
            </a:p>
          </p:txBody>
        </p:sp>
        <p:sp>
          <p:nvSpPr>
            <p:cNvPr id="17" name="Text Box 27"/>
            <p:cNvSpPr txBox="1">
              <a:spLocks noChangeArrowheads="1"/>
            </p:cNvSpPr>
            <p:nvPr/>
          </p:nvSpPr>
          <p:spPr bwMode="auto">
            <a:xfrm>
              <a:off x="6657975" y="4737123"/>
              <a:ext cx="1924050" cy="581025"/>
            </a:xfrm>
            <a:prstGeom prst="rect">
              <a:avLst/>
            </a:prstGeom>
            <a:noFill/>
            <a:ln w="31750" algn="ctr">
              <a:noFill/>
              <a:miter lim="800000"/>
              <a:headEnd/>
              <a:tailEnd/>
            </a:ln>
            <a:effec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b="1" dirty="0">
                  <a:solidFill>
                    <a:srgbClr val="001B35"/>
                  </a:solidFill>
                  <a:ea typeface="MS PGothic" pitchFamily="34" charset="-128"/>
                </a:rPr>
                <a:t>Demonstrable </a:t>
              </a:r>
            </a:p>
            <a:p>
              <a:r>
                <a:rPr lang="en-US" sz="1600" b="1" dirty="0">
                  <a:solidFill>
                    <a:srgbClr val="001B35"/>
                  </a:solidFill>
                  <a:ea typeface="MS PGothic" pitchFamily="34" charset="-128"/>
                </a:rPr>
                <a:t>New Functionality</a:t>
              </a:r>
            </a:p>
          </p:txBody>
        </p:sp>
        <p:sp>
          <p:nvSpPr>
            <p:cNvPr id="18" name="AutoShape 2"/>
            <p:cNvSpPr>
              <a:spLocks noChangeArrowheads="1"/>
            </p:cNvSpPr>
            <p:nvPr/>
          </p:nvSpPr>
          <p:spPr bwMode="auto">
            <a:xfrm>
              <a:off x="5824538" y="3965598"/>
              <a:ext cx="1066800" cy="758825"/>
            </a:xfrm>
            <a:prstGeom prst="rightArrow">
              <a:avLst>
                <a:gd name="adj1" fmla="val 50000"/>
                <a:gd name="adj2" fmla="val 35146"/>
              </a:avLst>
            </a:prstGeom>
            <a:solidFill>
              <a:schemeClr val="accent1"/>
            </a:solidFill>
            <a:ln w="31750" algn="ctr">
              <a:solidFill>
                <a:schemeClr val="tx1"/>
              </a:solidFill>
              <a:miter lim="800000"/>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sp>
          <p:nvSpPr>
            <p:cNvPr id="19" name="Rectangle 3"/>
            <p:cNvSpPr>
              <a:spLocks noChangeArrowheads="1"/>
            </p:cNvSpPr>
            <p:nvPr/>
          </p:nvSpPr>
          <p:spPr bwMode="auto">
            <a:xfrm>
              <a:off x="4529138" y="4175148"/>
              <a:ext cx="838200" cy="381000"/>
            </a:xfrm>
            <a:prstGeom prst="rect">
              <a:avLst/>
            </a:prstGeom>
            <a:solidFill>
              <a:schemeClr val="accent1"/>
            </a:solidFill>
            <a:ln w="31750" algn="ctr">
              <a:solidFill>
                <a:schemeClr val="tx1"/>
              </a:solidFill>
              <a:miter lim="800000"/>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sp>
          <p:nvSpPr>
            <p:cNvPr id="20" name="AutoShape 4"/>
            <p:cNvSpPr>
              <a:spLocks noChangeArrowheads="1"/>
            </p:cNvSpPr>
            <p:nvPr/>
          </p:nvSpPr>
          <p:spPr bwMode="auto">
            <a:xfrm rot="6109147" flipH="1" flipV="1">
              <a:off x="3929063" y="1231923"/>
              <a:ext cx="1981200" cy="1752600"/>
            </a:xfrm>
            <a:custGeom>
              <a:avLst/>
              <a:gdLst>
                <a:gd name="T0" fmla="*/ 1619631 w 21600"/>
                <a:gd name="T1" fmla="*/ 199358 h 21600"/>
                <a:gd name="T2" fmla="*/ 167852 w 21600"/>
                <a:gd name="T3" fmla="*/ 697145 h 21600"/>
                <a:gd name="T4" fmla="*/ 1437562 w 21600"/>
                <a:gd name="T5" fmla="*/ 395309 h 21600"/>
                <a:gd name="T6" fmla="*/ 1513417 w 21600"/>
                <a:gd name="T7" fmla="*/ 1869197 h 21600"/>
                <a:gd name="T8" fmla="*/ 993902 w 21600"/>
                <a:gd name="T9" fmla="*/ 1701645 h 21600"/>
                <a:gd name="T10" fmla="*/ 1183217 w 21600"/>
                <a:gd name="T11" fmla="*/ 1242074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040" y="17756"/>
                  </a:moveTo>
                  <a:cubicBezTo>
                    <a:pt x="16744" y="16496"/>
                    <a:pt x="18474" y="13783"/>
                    <a:pt x="18474" y="10800"/>
                  </a:cubicBezTo>
                  <a:cubicBezTo>
                    <a:pt x="18474" y="6561"/>
                    <a:pt x="15038" y="3126"/>
                    <a:pt x="10800" y="3126"/>
                  </a:cubicBezTo>
                  <a:cubicBezTo>
                    <a:pt x="7268" y="3125"/>
                    <a:pt x="4192" y="5536"/>
                    <a:pt x="3348" y="8965"/>
                  </a:cubicBezTo>
                  <a:lnTo>
                    <a:pt x="313" y="8218"/>
                  </a:lnTo>
                  <a:cubicBezTo>
                    <a:pt x="1501" y="3392"/>
                    <a:pt x="5829" y="-1"/>
                    <a:pt x="10800" y="0"/>
                  </a:cubicBezTo>
                  <a:cubicBezTo>
                    <a:pt x="16764" y="0"/>
                    <a:pt x="21600" y="4835"/>
                    <a:pt x="21600" y="10800"/>
                  </a:cubicBezTo>
                  <a:cubicBezTo>
                    <a:pt x="21600" y="14998"/>
                    <a:pt x="19166" y="18816"/>
                    <a:pt x="15360" y="20589"/>
                  </a:cubicBezTo>
                  <a:lnTo>
                    <a:pt x="16500" y="23037"/>
                  </a:lnTo>
                  <a:lnTo>
                    <a:pt x="10836" y="20972"/>
                  </a:lnTo>
                  <a:lnTo>
                    <a:pt x="12900" y="15308"/>
                  </a:lnTo>
                  <a:lnTo>
                    <a:pt x="14040" y="17756"/>
                  </a:lnTo>
                  <a:close/>
                </a:path>
              </a:pathLst>
            </a:custGeom>
            <a:solidFill>
              <a:schemeClr val="accent1"/>
            </a:solidFill>
            <a:ln w="31750" algn="ctr">
              <a:solidFill>
                <a:schemeClr val="tx1"/>
              </a:solidFill>
              <a:miter lim="800000"/>
              <a:headEnd/>
              <a:tailEnd/>
            </a:ln>
          </p:spPr>
          <p:txBody>
            <a:bodyPr vert="eaVert" wrap="none" anchor="ctr"/>
            <a:lstStyle/>
            <a:p>
              <a:pPr eaLnBrk="0" hangingPunct="0">
                <a:defRPr/>
              </a:pPr>
              <a:endParaRPr lang="en-US" sz="2400" b="1" dirty="0">
                <a:solidFill>
                  <a:schemeClr val="accent6">
                    <a:lumMod val="50000"/>
                  </a:schemeClr>
                </a:solidFill>
                <a:ea typeface="MS PGothic" pitchFamily="34" charset="-128"/>
              </a:endParaRPr>
            </a:p>
          </p:txBody>
        </p:sp>
        <p:sp>
          <p:nvSpPr>
            <p:cNvPr id="21" name="AutoShape 5"/>
            <p:cNvSpPr>
              <a:spLocks noChangeAspect="1" noChangeArrowheads="1"/>
            </p:cNvSpPr>
            <p:nvPr/>
          </p:nvSpPr>
          <p:spPr bwMode="auto">
            <a:xfrm>
              <a:off x="431800" y="5380060"/>
              <a:ext cx="919163" cy="517525"/>
            </a:xfrm>
            <a:prstGeom prst="cube">
              <a:avLst>
                <a:gd name="adj" fmla="val 25000"/>
              </a:avLst>
            </a:prstGeom>
            <a:solidFill>
              <a:srgbClr val="99CCFF"/>
            </a:solidFill>
            <a:ln w="31750">
              <a:solidFill>
                <a:srgbClr val="006CD8"/>
              </a:solidFill>
              <a:miter lim="800000"/>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sp>
          <p:nvSpPr>
            <p:cNvPr id="22" name="AutoShape 7"/>
            <p:cNvSpPr>
              <a:spLocks noChangeAspect="1" noChangeArrowheads="1"/>
            </p:cNvSpPr>
            <p:nvPr/>
          </p:nvSpPr>
          <p:spPr bwMode="auto">
            <a:xfrm>
              <a:off x="427038" y="4964135"/>
              <a:ext cx="919162" cy="517525"/>
            </a:xfrm>
            <a:prstGeom prst="cube">
              <a:avLst>
                <a:gd name="adj" fmla="val 25000"/>
              </a:avLst>
            </a:prstGeom>
            <a:solidFill>
              <a:srgbClr val="99CCFF"/>
            </a:solidFill>
            <a:ln w="31750">
              <a:solidFill>
                <a:srgbClr val="006CD8"/>
              </a:solidFill>
              <a:miter lim="800000"/>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sp>
          <p:nvSpPr>
            <p:cNvPr id="23" name="AutoShape 8"/>
            <p:cNvSpPr>
              <a:spLocks noChangeAspect="1" noChangeArrowheads="1"/>
            </p:cNvSpPr>
            <p:nvPr/>
          </p:nvSpPr>
          <p:spPr bwMode="auto">
            <a:xfrm>
              <a:off x="430213" y="4572023"/>
              <a:ext cx="919162" cy="517525"/>
            </a:xfrm>
            <a:prstGeom prst="cube">
              <a:avLst>
                <a:gd name="adj" fmla="val 25000"/>
              </a:avLst>
            </a:prstGeom>
            <a:solidFill>
              <a:srgbClr val="99CCFF"/>
            </a:solidFill>
            <a:ln w="31750">
              <a:solidFill>
                <a:srgbClr val="006CD8"/>
              </a:solidFill>
              <a:miter lim="800000"/>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sp>
          <p:nvSpPr>
            <p:cNvPr id="24" name="AutoShape 9"/>
            <p:cNvSpPr>
              <a:spLocks noChangeAspect="1" noChangeArrowheads="1"/>
            </p:cNvSpPr>
            <p:nvPr/>
          </p:nvSpPr>
          <p:spPr bwMode="auto">
            <a:xfrm>
              <a:off x="1390650" y="4114823"/>
              <a:ext cx="919163" cy="517525"/>
            </a:xfrm>
            <a:prstGeom prst="cube">
              <a:avLst>
                <a:gd name="adj" fmla="val 25000"/>
              </a:avLst>
            </a:prstGeom>
            <a:solidFill>
              <a:srgbClr val="CCFFFF"/>
            </a:solidFill>
            <a:ln w="31750">
              <a:solidFill>
                <a:srgbClr val="336666"/>
              </a:solidFill>
              <a:miter lim="800000"/>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grpSp>
          <p:nvGrpSpPr>
            <p:cNvPr id="25" name="Group 10"/>
            <p:cNvGrpSpPr>
              <a:grpSpLocks noChangeAspect="1"/>
            </p:cNvGrpSpPr>
            <p:nvPr/>
          </p:nvGrpSpPr>
          <p:grpSpPr bwMode="auto">
            <a:xfrm>
              <a:off x="3538538" y="4032273"/>
              <a:ext cx="895350" cy="665162"/>
              <a:chOff x="2550" y="2556"/>
              <a:chExt cx="810" cy="602"/>
            </a:xfrm>
          </p:grpSpPr>
          <p:sp>
            <p:nvSpPr>
              <p:cNvPr id="28" name="AutoShape 11"/>
              <p:cNvSpPr>
                <a:spLocks noChangeAspect="1" noChangeArrowheads="1"/>
              </p:cNvSpPr>
              <p:nvPr/>
            </p:nvSpPr>
            <p:spPr bwMode="auto">
              <a:xfrm>
                <a:off x="2688" y="2830"/>
                <a:ext cx="672" cy="328"/>
              </a:xfrm>
              <a:prstGeom prst="cube">
                <a:avLst>
                  <a:gd name="adj" fmla="val 81991"/>
                </a:avLst>
              </a:prstGeom>
              <a:solidFill>
                <a:srgbClr val="CCFFFF"/>
              </a:solidFill>
              <a:ln w="31750">
                <a:solidFill>
                  <a:srgbClr val="336666"/>
                </a:solidFill>
                <a:miter lim="800000"/>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sp>
            <p:nvSpPr>
              <p:cNvPr id="29" name="AutoShape 12"/>
              <p:cNvSpPr>
                <a:spLocks noChangeAspect="1" noChangeArrowheads="1"/>
              </p:cNvSpPr>
              <p:nvPr/>
            </p:nvSpPr>
            <p:spPr bwMode="auto">
              <a:xfrm>
                <a:off x="2642" y="2738"/>
                <a:ext cx="672" cy="329"/>
              </a:xfrm>
              <a:prstGeom prst="cube">
                <a:avLst>
                  <a:gd name="adj" fmla="val 81991"/>
                </a:avLst>
              </a:prstGeom>
              <a:solidFill>
                <a:srgbClr val="CCFFFF"/>
              </a:solidFill>
              <a:ln w="31750">
                <a:solidFill>
                  <a:srgbClr val="336666"/>
                </a:solidFill>
                <a:miter lim="800000"/>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sp>
            <p:nvSpPr>
              <p:cNvPr id="30" name="AutoShape 13"/>
              <p:cNvSpPr>
                <a:spLocks noChangeAspect="1" noChangeArrowheads="1"/>
              </p:cNvSpPr>
              <p:nvPr/>
            </p:nvSpPr>
            <p:spPr bwMode="auto">
              <a:xfrm>
                <a:off x="2596" y="2648"/>
                <a:ext cx="672" cy="328"/>
              </a:xfrm>
              <a:prstGeom prst="cube">
                <a:avLst>
                  <a:gd name="adj" fmla="val 81991"/>
                </a:avLst>
              </a:prstGeom>
              <a:solidFill>
                <a:srgbClr val="CCFFFF"/>
              </a:solidFill>
              <a:ln w="31750">
                <a:solidFill>
                  <a:srgbClr val="336666"/>
                </a:solidFill>
                <a:miter lim="800000"/>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sp>
            <p:nvSpPr>
              <p:cNvPr id="31" name="AutoShape 14"/>
              <p:cNvSpPr>
                <a:spLocks noChangeAspect="1" noChangeArrowheads="1"/>
              </p:cNvSpPr>
              <p:nvPr/>
            </p:nvSpPr>
            <p:spPr bwMode="auto">
              <a:xfrm>
                <a:off x="2550" y="2556"/>
                <a:ext cx="672" cy="328"/>
              </a:xfrm>
              <a:prstGeom prst="cube">
                <a:avLst>
                  <a:gd name="adj" fmla="val 81991"/>
                </a:avLst>
              </a:prstGeom>
              <a:solidFill>
                <a:srgbClr val="CCFFFF"/>
              </a:solidFill>
              <a:ln w="31750">
                <a:solidFill>
                  <a:srgbClr val="336666"/>
                </a:solidFill>
                <a:miter lim="800000"/>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grpSp>
        <p:sp>
          <p:nvSpPr>
            <p:cNvPr id="26" name="AutoShape 19"/>
            <p:cNvSpPr>
              <a:spLocks noChangeAspect="1" noChangeArrowheads="1"/>
            </p:cNvSpPr>
            <p:nvPr/>
          </p:nvSpPr>
          <p:spPr bwMode="auto">
            <a:xfrm>
              <a:off x="6962775" y="4108473"/>
              <a:ext cx="919163" cy="517525"/>
            </a:xfrm>
            <a:prstGeom prst="cube">
              <a:avLst>
                <a:gd name="adj" fmla="val 25000"/>
              </a:avLst>
            </a:prstGeom>
            <a:solidFill>
              <a:srgbClr val="FFFFFF"/>
            </a:solidFill>
            <a:ln w="31750">
              <a:solidFill>
                <a:schemeClr val="accent4">
                  <a:lumMod val="10000"/>
                </a:schemeClr>
              </a:solidFill>
              <a:miter lim="800000"/>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sp>
          <p:nvSpPr>
            <p:cNvPr id="27" name="AutoShape 20"/>
            <p:cNvSpPr>
              <a:spLocks/>
            </p:cNvSpPr>
            <p:nvPr/>
          </p:nvSpPr>
          <p:spPr bwMode="auto">
            <a:xfrm>
              <a:off x="1403350" y="4683148"/>
              <a:ext cx="304800" cy="1143000"/>
            </a:xfrm>
            <a:prstGeom prst="rightBrace">
              <a:avLst>
                <a:gd name="adj1" fmla="val 31250"/>
                <a:gd name="adj2" fmla="val 50000"/>
              </a:avLst>
            </a:prstGeom>
            <a:noFill/>
            <a:ln w="19050">
              <a:solidFill>
                <a:schemeClr val="accent4">
                  <a:lumMod val="10000"/>
                </a:schemeClr>
              </a:solidFill>
              <a:round/>
              <a:headEnd/>
              <a:tailEnd/>
            </a:ln>
            <a:effectLst/>
          </p:spPr>
          <p:txBody>
            <a:bodyPr wrap="none" anchor="ctr"/>
            <a:lstStyle/>
            <a:p>
              <a:pPr eaLnBrk="0" hangingPunct="0">
                <a:defRPr/>
              </a:pPr>
              <a:endParaRPr lang="en-US" sz="2400" b="1" dirty="0">
                <a:solidFill>
                  <a:schemeClr val="accent6">
                    <a:lumMod val="50000"/>
                  </a:schemeClr>
                </a:solidFill>
                <a:ea typeface="MS PGothic" pitchFamily="34" charset="-128"/>
              </a:endParaRPr>
            </a:p>
          </p:txBody>
        </p:sp>
      </p:grpSp>
      <p:sp>
        <p:nvSpPr>
          <p:cNvPr id="32"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smtClean="0">
                <a:solidFill>
                  <a:srgbClr val="404040"/>
                </a:solidFill>
              </a:rPr>
              <a:t>p </a:t>
            </a:r>
            <a:fld id="{879E57E1-125D-4EB7-BAD1-C42C2C2D0C65}" type="slidenum">
              <a:rPr lang="en-US" sz="1000" smtClean="0">
                <a:solidFill>
                  <a:srgbClr val="404040"/>
                </a:solidFill>
              </a:rPr>
              <a:pPr algn="r"/>
              <a:t>4</a:t>
            </a:fld>
            <a:endParaRPr lang="en-US" sz="1000" smtClean="0">
              <a:solidFill>
                <a:srgbClr val="404040"/>
              </a:solidFill>
            </a:endParaRPr>
          </a:p>
        </p:txBody>
      </p:sp>
      <p:sp>
        <p:nvSpPr>
          <p:cNvPr id="33"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519137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Scrum Roles and Responsibilities</a:t>
            </a:r>
            <a:endParaRPr lang="en-US" sz="1800" b="1" dirty="0">
              <a:solidFill>
                <a:srgbClr val="B50043"/>
              </a:solidFill>
            </a:endParaRPr>
          </a:p>
        </p:txBody>
      </p:sp>
      <p:sp>
        <p:nvSpPr>
          <p:cNvPr id="8" name="TextBox 7"/>
          <p:cNvSpPr txBox="1">
            <a:spLocks noChangeArrowheads="1"/>
          </p:cNvSpPr>
          <p:nvPr/>
        </p:nvSpPr>
        <p:spPr bwMode="auto">
          <a:xfrm>
            <a:off x="4708479" y="1285785"/>
            <a:ext cx="4324304" cy="1527614"/>
          </a:xfrm>
          <a:prstGeom prst="rect">
            <a:avLst/>
          </a:prstGeom>
          <a:noFill/>
          <a:ln w="9525">
            <a:noFill/>
            <a:miter lim="800000"/>
            <a:headEnd/>
            <a:tailEnd/>
          </a:ln>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pPr algn="ctr" eaLnBrk="0" hangingPunct="0">
              <a:spcAft>
                <a:spcPts val="500"/>
              </a:spcAft>
              <a:defRPr/>
            </a:pPr>
            <a:r>
              <a:rPr lang="en-US" sz="2000" b="1" dirty="0" smtClean="0">
                <a:solidFill>
                  <a:srgbClr val="B50043"/>
                </a:solidFill>
              </a:rPr>
              <a:t>Scrum defines three key roles</a:t>
            </a:r>
          </a:p>
          <a:p>
            <a:pPr marL="806450" lvl="1" indent="-349250" eaLnBrk="0" hangingPunct="0">
              <a:spcAft>
                <a:spcPts val="500"/>
              </a:spcAft>
              <a:buFontTx/>
              <a:buBlip>
                <a:blip r:embed="rId3"/>
              </a:buBlip>
              <a:defRPr/>
            </a:pPr>
            <a:r>
              <a:rPr lang="en-US" sz="1800" dirty="0" smtClean="0">
                <a:solidFill>
                  <a:srgbClr val="000000"/>
                </a:solidFill>
              </a:rPr>
              <a:t>Product Owner</a:t>
            </a:r>
          </a:p>
          <a:p>
            <a:pPr marL="806450" lvl="1" indent="-349250" eaLnBrk="0" hangingPunct="0">
              <a:spcAft>
                <a:spcPts val="500"/>
              </a:spcAft>
              <a:buFontTx/>
              <a:buBlip>
                <a:blip r:embed="rId3"/>
              </a:buBlip>
              <a:defRPr/>
            </a:pPr>
            <a:r>
              <a:rPr lang="en-US" sz="1800" dirty="0" smtClean="0">
                <a:solidFill>
                  <a:srgbClr val="000000"/>
                </a:solidFill>
              </a:rPr>
              <a:t>Scrum Master</a:t>
            </a:r>
          </a:p>
          <a:p>
            <a:pPr marL="806450" lvl="1" indent="-349250" eaLnBrk="0" hangingPunct="0">
              <a:spcAft>
                <a:spcPts val="500"/>
              </a:spcAft>
              <a:buFontTx/>
              <a:buBlip>
                <a:blip r:embed="rId3"/>
              </a:buBlip>
              <a:defRPr/>
            </a:pPr>
            <a:r>
              <a:rPr lang="en-US" sz="1800" dirty="0" smtClean="0">
                <a:solidFill>
                  <a:srgbClr val="000000"/>
                </a:solidFill>
              </a:rPr>
              <a:t>Development Team</a:t>
            </a:r>
            <a:endParaRPr lang="en-US" sz="2400" dirty="0">
              <a:solidFill>
                <a:srgbClr val="000000"/>
              </a:solidFill>
            </a:endParaRPr>
          </a:p>
          <a:p>
            <a:pPr eaLnBrk="0" hangingPunct="0">
              <a:spcAft>
                <a:spcPts val="500"/>
              </a:spcAft>
              <a:defRPr/>
            </a:pPr>
            <a:endParaRPr lang="en-US" sz="1600"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371500798"/>
              </p:ext>
            </p:extLst>
          </p:nvPr>
        </p:nvGraphicFramePr>
        <p:xfrm>
          <a:off x="138511" y="3374413"/>
          <a:ext cx="8855364" cy="2645387"/>
        </p:xfrm>
        <a:graphic>
          <a:graphicData uri="http://schemas.openxmlformats.org/drawingml/2006/table">
            <a:tbl>
              <a:tblPr firstRow="1">
                <a:tableStyleId>{5940675A-B579-460E-94D1-54222C63F5DA}</a:tableStyleId>
              </a:tblPr>
              <a:tblGrid>
                <a:gridCol w="2951788"/>
                <a:gridCol w="2951788"/>
                <a:gridCol w="2951788"/>
              </a:tblGrid>
              <a:tr h="345462">
                <a:tc>
                  <a:txBody>
                    <a:bodyPr/>
                    <a:lstStyle/>
                    <a:p>
                      <a:pPr algn="ctr"/>
                      <a:r>
                        <a:rPr lang="en-US" sz="1600" b="1" dirty="0" smtClean="0">
                          <a:solidFill>
                            <a:schemeClr val="bg1"/>
                          </a:solidFill>
                        </a:rPr>
                        <a:t>Product Owner</a:t>
                      </a:r>
                      <a:endParaRPr lang="en-US" sz="1600" b="1" dirty="0">
                        <a:solidFill>
                          <a:schemeClr val="bg1"/>
                        </a:solidFill>
                      </a:endParaRPr>
                    </a:p>
                  </a:txBody>
                  <a:tcPr anchor="ctr">
                    <a:solidFill>
                      <a:srgbClr val="B50043"/>
                    </a:solidFill>
                  </a:tcPr>
                </a:tc>
                <a:tc>
                  <a:txBody>
                    <a:bodyPr/>
                    <a:lstStyle/>
                    <a:p>
                      <a:pPr algn="ctr"/>
                      <a:r>
                        <a:rPr lang="en-US" sz="1600" b="1" dirty="0" smtClean="0">
                          <a:solidFill>
                            <a:schemeClr val="bg1"/>
                          </a:solidFill>
                        </a:rPr>
                        <a:t>Scrum Master</a:t>
                      </a:r>
                      <a:endParaRPr lang="en-US" sz="1600" b="1" dirty="0">
                        <a:solidFill>
                          <a:schemeClr val="bg1"/>
                        </a:solidFill>
                      </a:endParaRPr>
                    </a:p>
                  </a:txBody>
                  <a:tcPr anchor="ctr">
                    <a:solidFill>
                      <a:srgbClr val="B50043"/>
                    </a:solidFill>
                  </a:tcPr>
                </a:tc>
                <a:tc>
                  <a:txBody>
                    <a:bodyPr/>
                    <a:lstStyle/>
                    <a:p>
                      <a:pPr algn="ctr"/>
                      <a:r>
                        <a:rPr lang="en-US" sz="1600" b="1" dirty="0" smtClean="0">
                          <a:solidFill>
                            <a:schemeClr val="bg1"/>
                          </a:solidFill>
                        </a:rPr>
                        <a:t>Development Team</a:t>
                      </a:r>
                      <a:endParaRPr lang="en-US" sz="1600" b="1" dirty="0">
                        <a:solidFill>
                          <a:schemeClr val="bg1"/>
                        </a:solidFill>
                      </a:endParaRPr>
                    </a:p>
                  </a:txBody>
                  <a:tcPr anchor="ctr">
                    <a:solidFill>
                      <a:srgbClr val="B50043"/>
                    </a:solidFill>
                  </a:tcPr>
                </a:tc>
              </a:tr>
              <a:tr h="2299925">
                <a:tc>
                  <a:txBody>
                    <a:bodyPr/>
                    <a:lstStyle/>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One person, not a committee</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Has authority to make decisions on behalf of the organization</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Understands the product and business direction</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Defines the features of the product</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Manages and prioritizes features and the product backlog</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Accepts or rejects work results</a:t>
                      </a:r>
                    </a:p>
                    <a:p>
                      <a:endParaRPr lang="en-US" sz="1200" dirty="0"/>
                    </a:p>
                  </a:txBody>
                  <a:tcPr/>
                </a:tc>
                <a:tc>
                  <a:txBody>
                    <a:bodyPr/>
                    <a:lstStyle/>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One person, not a committee</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Ensures the team is fully functional and productive</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Ensures the team understands and follows the principles of Scrum</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Removes impediments to the teams progress</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Shields the team from outside interference</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Facilitates Scrum events/meetings</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smtClean="0">
                          <a:ln>
                            <a:noFill/>
                          </a:ln>
                          <a:effectLst/>
                          <a:uLnTx/>
                          <a:uFillTx/>
                        </a:rPr>
                        <a:t>Promotes Scrum within the organization</a:t>
                      </a:r>
                    </a:p>
                  </a:txBody>
                  <a:tcPr/>
                </a:tc>
                <a:tc>
                  <a:txBody>
                    <a:bodyPr/>
                    <a:lstStyle/>
                    <a:p>
                      <a:pPr marL="91440" marR="0" lvl="1" indent="-91440" algn="l" defTabSz="914400" rtl="0" eaLnBrk="0" fontAlgn="auto" latinLnBrk="0" hangingPunct="0">
                        <a:lnSpc>
                          <a:spcPct val="100000"/>
                        </a:lnSpc>
                        <a:spcBef>
                          <a:spcPts val="0"/>
                        </a:spcBef>
                        <a:spcAft>
                          <a:spcPts val="0"/>
                        </a:spcAft>
                        <a:buClrTx/>
                        <a:buSzTx/>
                        <a:buFont typeface="Arial" pitchFamily="34" charset="0"/>
                        <a:buChar char="•"/>
                        <a:tabLst/>
                        <a:defRPr/>
                      </a:pPr>
                      <a:r>
                        <a:rPr lang="en-US" sz="1200" dirty="0" smtClean="0"/>
                        <a:t>Typically made up of 3 to 9 individuals</a:t>
                      </a:r>
                    </a:p>
                    <a:p>
                      <a:pPr marL="91440" marR="0" lvl="1" indent="-91440" algn="l" defTabSz="914400" rtl="0" eaLnBrk="0" fontAlgn="auto" latinLnBrk="0" hangingPunct="0">
                        <a:lnSpc>
                          <a:spcPct val="100000"/>
                        </a:lnSpc>
                        <a:spcBef>
                          <a:spcPts val="0"/>
                        </a:spcBef>
                        <a:spcAft>
                          <a:spcPts val="0"/>
                        </a:spcAft>
                        <a:buClrTx/>
                        <a:buSzTx/>
                        <a:buFont typeface="Arial" pitchFamily="34" charset="0"/>
                        <a:buChar char="•"/>
                        <a:tabLst/>
                        <a:defRPr/>
                      </a:pPr>
                      <a:r>
                        <a:rPr lang="en-US" sz="1200" dirty="0" smtClean="0"/>
                        <a:t>Cross-functional… No titles or specialized areas of responsibility.  There may be specific skill sets, but the team is ultimately responsible for delivering incremental functionality</a:t>
                      </a:r>
                    </a:p>
                    <a:p>
                      <a:pPr marL="91440" lvl="1" indent="-91440" eaLnBrk="0" hangingPunct="0">
                        <a:spcAft>
                          <a:spcPts val="0"/>
                        </a:spcAft>
                        <a:buFont typeface="Arial" pitchFamily="34" charset="0"/>
                        <a:buChar char="•"/>
                        <a:defRPr/>
                      </a:pPr>
                      <a:r>
                        <a:rPr lang="en-US" sz="1200" dirty="0" smtClean="0"/>
                        <a:t>Self-organizing - Team decides how to break up and distribute the work</a:t>
                      </a:r>
                    </a:p>
                    <a:p>
                      <a:pPr marL="91440" marR="0" lvl="1" indent="-91440" algn="l" defTabSz="914400" rtl="0" eaLnBrk="0" fontAlgn="auto" latinLnBrk="0" hangingPunct="0">
                        <a:lnSpc>
                          <a:spcPct val="100000"/>
                        </a:lnSpc>
                        <a:spcBef>
                          <a:spcPts val="0"/>
                        </a:spcBef>
                        <a:spcAft>
                          <a:spcPts val="0"/>
                        </a:spcAft>
                        <a:buClrTx/>
                        <a:buSzTx/>
                        <a:buFont typeface="Arial" pitchFamily="34" charset="0"/>
                        <a:buChar char="•"/>
                        <a:tabLst/>
                        <a:defRPr/>
                      </a:pPr>
                      <a:r>
                        <a:rPr lang="en-US" sz="1200" dirty="0" smtClean="0"/>
                        <a:t>Estimates amount of product backlog that can be delivered in a sprint</a:t>
                      </a:r>
                    </a:p>
                    <a:p>
                      <a:pPr marL="91440" lvl="1" indent="-91440" eaLnBrk="0" hangingPunct="0">
                        <a:spcAft>
                          <a:spcPts val="0"/>
                        </a:spcAft>
                        <a:buFont typeface="Arial" pitchFamily="34" charset="0"/>
                        <a:buChar char="•"/>
                        <a:defRPr/>
                      </a:pPr>
                      <a:r>
                        <a:rPr lang="en-US" sz="1200" dirty="0" smtClean="0"/>
                        <a:t>Demonstrates work results to the Product Owner</a:t>
                      </a:r>
                      <a:endParaRPr lang="en-US" sz="1200" dirty="0" smtClean="0">
                        <a:solidFill>
                          <a:srgbClr val="000000"/>
                        </a:solidFill>
                      </a:endParaRPr>
                    </a:p>
                  </a:txBody>
                  <a:tcPr/>
                </a:tc>
              </a:tr>
            </a:tbl>
          </a:graphicData>
        </a:graphic>
      </p:graphicFrame>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925" y="778673"/>
            <a:ext cx="4263781" cy="254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smtClean="0">
                <a:solidFill>
                  <a:srgbClr val="404040"/>
                </a:solidFill>
              </a:rPr>
              <a:t>p </a:t>
            </a:r>
            <a:fld id="{879E57E1-125D-4EB7-BAD1-C42C2C2D0C65}" type="slidenum">
              <a:rPr lang="en-US" sz="1000" smtClean="0">
                <a:solidFill>
                  <a:srgbClr val="404040"/>
                </a:solidFill>
              </a:rPr>
              <a:pPr algn="r"/>
              <a:t>5</a:t>
            </a:fld>
            <a:endParaRPr lang="en-US" sz="1000" smtClean="0">
              <a:solidFill>
                <a:srgbClr val="404040"/>
              </a:solidFill>
            </a:endParaRPr>
          </a:p>
        </p:txBody>
      </p:sp>
      <p:sp>
        <p:nvSpPr>
          <p:cNvPr id="9"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620485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2" name="Rectangle 4"/>
          <p:cNvSpPr>
            <a:spLocks noGrp="1" noChangeArrowheads="1"/>
          </p:cNvSpPr>
          <p:nvPr>
            <p:ph type="body" idx="1"/>
          </p:nvPr>
        </p:nvSpPr>
        <p:spPr>
          <a:xfrm>
            <a:off x="4634409" y="1019983"/>
            <a:ext cx="4370849" cy="2705856"/>
          </a:xfrm>
        </p:spPr>
        <p:txBody>
          <a:bodyPr/>
          <a:lstStyle/>
          <a:p>
            <a:pPr algn="ctr"/>
            <a:r>
              <a:rPr lang="en-US" sz="1800" dirty="0">
                <a:solidFill>
                  <a:srgbClr val="B70B3B"/>
                </a:solidFill>
              </a:rPr>
              <a:t>Product Owner </a:t>
            </a:r>
            <a:r>
              <a:rPr lang="en-US" sz="1800" dirty="0" smtClean="0">
                <a:solidFill>
                  <a:srgbClr val="B70B3B"/>
                </a:solidFill>
              </a:rPr>
              <a:t>Challenges</a:t>
            </a:r>
            <a:endParaRPr lang="en-US" dirty="0" smtClean="0"/>
          </a:p>
          <a:p>
            <a:pPr>
              <a:buFont typeface="Arial" pitchFamily="34" charset="0"/>
              <a:buChar char="•"/>
            </a:pPr>
            <a:r>
              <a:rPr lang="en-US" sz="1400" dirty="0" smtClean="0"/>
              <a:t>Resisting </a:t>
            </a:r>
            <a:r>
              <a:rPr lang="en-US" sz="1400" dirty="0"/>
              <a:t>the temptation to "manage" the team. </a:t>
            </a:r>
          </a:p>
          <a:p>
            <a:pPr>
              <a:buFont typeface="Arial" pitchFamily="34" charset="0"/>
              <a:buChar char="•"/>
            </a:pPr>
            <a:r>
              <a:rPr lang="en-US" sz="1400" dirty="0"/>
              <a:t>Resisting the temptation to add more important work after a sprint is already in progress. </a:t>
            </a:r>
          </a:p>
          <a:p>
            <a:pPr>
              <a:buFont typeface="Arial" pitchFamily="34" charset="0"/>
              <a:buChar char="•"/>
            </a:pPr>
            <a:r>
              <a:rPr lang="en-US" sz="1400" dirty="0"/>
              <a:t>Being willing to make hard choices during the Planning Meeting. </a:t>
            </a:r>
          </a:p>
          <a:p>
            <a:pPr>
              <a:buFont typeface="Arial" pitchFamily="34" charset="0"/>
              <a:buChar char="•"/>
            </a:pPr>
            <a:r>
              <a:rPr lang="en-US" sz="1400" dirty="0"/>
              <a:t>Balancing the interests of competing stakeholders</a:t>
            </a:r>
            <a:r>
              <a:rPr lang="en-US" sz="1400" dirty="0" smtClean="0"/>
              <a:t>.</a:t>
            </a:r>
            <a:endParaRPr lang="fr-CA" sz="1400" dirty="0"/>
          </a:p>
        </p:txBody>
      </p:sp>
      <p:sp>
        <p:nvSpPr>
          <p:cNvPr id="5" name="Rectangle 4"/>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Scrum’s Challenges</a:t>
            </a:r>
            <a:endParaRPr lang="en-US" sz="1800" b="1" dirty="0">
              <a:solidFill>
                <a:srgbClr val="B50043"/>
              </a:solidFill>
            </a:endParaRPr>
          </a:p>
        </p:txBody>
      </p:sp>
      <p:sp>
        <p:nvSpPr>
          <p:cNvPr id="7" name="Rectangle 4"/>
          <p:cNvSpPr txBox="1">
            <a:spLocks noChangeArrowheads="1"/>
          </p:cNvSpPr>
          <p:nvPr/>
        </p:nvSpPr>
        <p:spPr bwMode="auto">
          <a:xfrm>
            <a:off x="4634409" y="3967898"/>
            <a:ext cx="4626591" cy="1871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1600" b="1">
                <a:solidFill>
                  <a:srgbClr val="404040"/>
                </a:solidFill>
                <a:latin typeface="+mn-lt"/>
                <a:ea typeface="+mn-ea"/>
                <a:cs typeface="ヒラギノ角ゴ Pro W3"/>
              </a:defRPr>
            </a:lvl1pPr>
            <a:lvl2pPr marL="400050" indent="-168275" algn="l" rtl="0" eaLnBrk="0" fontAlgn="base" hangingPunct="0">
              <a:spcBef>
                <a:spcPct val="20000"/>
              </a:spcBef>
              <a:spcAft>
                <a:spcPct val="0"/>
              </a:spcAft>
              <a:buChar char="–"/>
              <a:defRPr sz="1400">
                <a:solidFill>
                  <a:srgbClr val="404040"/>
                </a:solidFill>
                <a:latin typeface="+mn-lt"/>
                <a:ea typeface="+mn-ea"/>
                <a:cs typeface="ヒラギノ角ゴ Pro W3"/>
              </a:defRPr>
            </a:lvl2pPr>
            <a:lvl3pPr marL="627063" indent="-112713" algn="l" rtl="0" eaLnBrk="0" fontAlgn="base" hangingPunct="0">
              <a:spcBef>
                <a:spcPct val="20000"/>
              </a:spcBef>
              <a:spcAft>
                <a:spcPct val="0"/>
              </a:spcAft>
              <a:buChar char="•"/>
              <a:defRPr sz="1400">
                <a:solidFill>
                  <a:srgbClr val="404040"/>
                </a:solidFill>
                <a:latin typeface="+mn-lt"/>
                <a:ea typeface="+mn-ea"/>
                <a:cs typeface="ヒラギノ角ゴ Pro W3"/>
              </a:defRPr>
            </a:lvl3pPr>
            <a:lvl4pPr marL="914400" indent="-173038" algn="l" rtl="0" eaLnBrk="0" fontAlgn="base" hangingPunct="0">
              <a:spcBef>
                <a:spcPct val="20000"/>
              </a:spcBef>
              <a:spcAft>
                <a:spcPct val="0"/>
              </a:spcAft>
              <a:buChar char="–"/>
              <a:defRPr sz="1400">
                <a:solidFill>
                  <a:srgbClr val="404040"/>
                </a:solidFill>
                <a:latin typeface="+mn-lt"/>
                <a:ea typeface="+mn-ea"/>
                <a:cs typeface="ヒラギノ角ゴ Pro W3"/>
              </a:defRPr>
            </a:lvl4pPr>
            <a:lvl5pPr marL="1144588" indent="-115888" algn="l" rtl="0" eaLnBrk="0" fontAlgn="base" hangingPunct="0">
              <a:spcBef>
                <a:spcPct val="20000"/>
              </a:spcBef>
              <a:spcAft>
                <a:spcPct val="0"/>
              </a:spcAft>
              <a:buChar char="»"/>
              <a:defRPr sz="1400">
                <a:solidFill>
                  <a:srgbClr val="404040"/>
                </a:solidFill>
                <a:latin typeface="+mn-lt"/>
                <a:ea typeface="+mn-ea"/>
                <a:cs typeface="ヒラギノ角ゴ Pro W3"/>
              </a:defRPr>
            </a:lvl5pPr>
            <a:lvl6pPr marL="1601788" indent="-115888" algn="l" rtl="0" fontAlgn="base">
              <a:spcBef>
                <a:spcPct val="20000"/>
              </a:spcBef>
              <a:spcAft>
                <a:spcPct val="0"/>
              </a:spcAft>
              <a:buChar char="»"/>
              <a:defRPr sz="1400">
                <a:solidFill>
                  <a:srgbClr val="404040"/>
                </a:solidFill>
                <a:latin typeface="+mn-lt"/>
                <a:ea typeface="+mn-ea"/>
              </a:defRPr>
            </a:lvl6pPr>
            <a:lvl7pPr marL="2058988" indent="-115888" algn="l" rtl="0" fontAlgn="base">
              <a:spcBef>
                <a:spcPct val="20000"/>
              </a:spcBef>
              <a:spcAft>
                <a:spcPct val="0"/>
              </a:spcAft>
              <a:buChar char="»"/>
              <a:defRPr sz="1400">
                <a:solidFill>
                  <a:srgbClr val="404040"/>
                </a:solidFill>
                <a:latin typeface="+mn-lt"/>
                <a:ea typeface="+mn-ea"/>
              </a:defRPr>
            </a:lvl7pPr>
            <a:lvl8pPr marL="2516188" indent="-115888" algn="l" rtl="0" fontAlgn="base">
              <a:spcBef>
                <a:spcPct val="20000"/>
              </a:spcBef>
              <a:spcAft>
                <a:spcPct val="0"/>
              </a:spcAft>
              <a:buChar char="»"/>
              <a:defRPr sz="1400">
                <a:solidFill>
                  <a:srgbClr val="404040"/>
                </a:solidFill>
                <a:latin typeface="+mn-lt"/>
                <a:ea typeface="+mn-ea"/>
              </a:defRPr>
            </a:lvl8pPr>
            <a:lvl9pPr marL="2973388" indent="-115888" algn="l" rtl="0" fontAlgn="base">
              <a:spcBef>
                <a:spcPct val="20000"/>
              </a:spcBef>
              <a:spcAft>
                <a:spcPct val="0"/>
              </a:spcAft>
              <a:buChar char="»"/>
              <a:defRPr sz="1400">
                <a:solidFill>
                  <a:srgbClr val="404040"/>
                </a:solidFill>
                <a:latin typeface="+mn-lt"/>
                <a:ea typeface="+mn-ea"/>
              </a:defRPr>
            </a:lvl9pPr>
          </a:lstStyle>
          <a:p>
            <a:pPr algn="ctr"/>
            <a:r>
              <a:rPr lang="en-US" sz="1800" dirty="0">
                <a:solidFill>
                  <a:srgbClr val="B70B3B"/>
                </a:solidFill>
              </a:rPr>
              <a:t>Scrum Master Challenges</a:t>
            </a:r>
          </a:p>
          <a:p>
            <a:pPr>
              <a:lnSpc>
                <a:spcPct val="90000"/>
              </a:lnSpc>
              <a:buFont typeface="Arial" pitchFamily="34" charset="0"/>
              <a:buChar char="•"/>
            </a:pPr>
            <a:r>
              <a:rPr lang="en-US" sz="1400" dirty="0" smtClean="0"/>
              <a:t>Resisting assigning work to team members. </a:t>
            </a:r>
          </a:p>
          <a:p>
            <a:pPr>
              <a:lnSpc>
                <a:spcPct val="90000"/>
              </a:lnSpc>
              <a:buFont typeface="Arial" pitchFamily="34" charset="0"/>
              <a:buChar char="•"/>
            </a:pPr>
            <a:r>
              <a:rPr lang="en-US" sz="1400" dirty="0" smtClean="0"/>
              <a:t>Resisting the need to make the decision. </a:t>
            </a:r>
          </a:p>
          <a:p>
            <a:pPr>
              <a:lnSpc>
                <a:spcPct val="90000"/>
              </a:lnSpc>
              <a:buFont typeface="Arial" pitchFamily="34" charset="0"/>
              <a:buChar char="•"/>
            </a:pPr>
            <a:r>
              <a:rPr lang="en-US" sz="1400" dirty="0" smtClean="0"/>
              <a:t>Reminding everyone of the Scrum rules.</a:t>
            </a:r>
          </a:p>
          <a:p>
            <a:pPr>
              <a:lnSpc>
                <a:spcPct val="90000"/>
              </a:lnSpc>
              <a:buFont typeface="Arial" pitchFamily="34" charset="0"/>
              <a:buChar char="•"/>
            </a:pPr>
            <a:r>
              <a:rPr lang="en-US" sz="1400" dirty="0" smtClean="0"/>
              <a:t>Resisting the temptation to tradeoff quality in the face of pressure</a:t>
            </a:r>
          </a:p>
          <a:p>
            <a:pPr>
              <a:lnSpc>
                <a:spcPct val="90000"/>
              </a:lnSpc>
              <a:buFont typeface="Times" pitchFamily="18" charset="0"/>
              <a:buNone/>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09" y="1019983"/>
            <a:ext cx="4394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039" y="5604352"/>
            <a:ext cx="2524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smtClean="0">
                <a:solidFill>
                  <a:srgbClr val="404040"/>
                </a:solidFill>
              </a:rPr>
              <a:t>p </a:t>
            </a:r>
            <a:fld id="{879E57E1-125D-4EB7-BAD1-C42C2C2D0C65}" type="slidenum">
              <a:rPr lang="en-US" sz="1000" smtClean="0">
                <a:solidFill>
                  <a:srgbClr val="404040"/>
                </a:solidFill>
              </a:rPr>
              <a:pPr algn="r"/>
              <a:t>6</a:t>
            </a:fld>
            <a:endParaRPr lang="en-US" sz="1000" smtClean="0">
              <a:solidFill>
                <a:srgbClr val="404040"/>
              </a:solidFill>
            </a:endParaRPr>
          </a:p>
        </p:txBody>
      </p:sp>
      <p:sp>
        <p:nvSpPr>
          <p:cNvPr id="11"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271499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846748538"/>
              </p:ext>
            </p:extLst>
          </p:nvPr>
        </p:nvGraphicFramePr>
        <p:xfrm>
          <a:off x="382599" y="994332"/>
          <a:ext cx="8368145" cy="4835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a:spLocks noChangeArrowheads="1"/>
          </p:cNvSpPr>
          <p:nvPr/>
        </p:nvSpPr>
        <p:spPr bwMode="auto">
          <a:xfrm>
            <a:off x="3478213" y="312738"/>
            <a:ext cx="5360987" cy="369332"/>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Scrum Adapted to Common Process</a:t>
            </a:r>
            <a:endParaRPr lang="en-US" sz="1800" b="1" dirty="0">
              <a:solidFill>
                <a:srgbClr val="B50043"/>
              </a:solidFill>
            </a:endParaRPr>
          </a:p>
        </p:txBody>
      </p:sp>
      <p:sp>
        <p:nvSpPr>
          <p:cNvPr id="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smtClean="0">
                <a:solidFill>
                  <a:srgbClr val="404040"/>
                </a:solidFill>
              </a:rPr>
              <a:t>p </a:t>
            </a:r>
            <a:fld id="{879E57E1-125D-4EB7-BAD1-C42C2C2D0C65}" type="slidenum">
              <a:rPr lang="en-US" sz="1000" smtClean="0">
                <a:solidFill>
                  <a:srgbClr val="404040"/>
                </a:solidFill>
              </a:rPr>
              <a:pPr algn="r"/>
              <a:t>7</a:t>
            </a:fld>
            <a:endParaRPr lang="en-US" sz="1000" smtClean="0">
              <a:solidFill>
                <a:srgbClr val="404040"/>
              </a:solidFill>
            </a:endParaRPr>
          </a:p>
        </p:txBody>
      </p:sp>
      <p:sp>
        <p:nvSpPr>
          <p:cNvPr id="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879844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dirty="0" smtClean="0"/>
              <a:t>p </a:t>
            </a:r>
            <a:fld id="{517B4418-6512-4A32-A11D-7A7B1D4058A3}" type="slidenum">
              <a:rPr lang="en-US" smtClean="0"/>
              <a:pPr/>
              <a:t>8</a:t>
            </a:fld>
            <a:endParaRPr lang="en-US" dirty="0" smtClean="0"/>
          </a:p>
        </p:txBody>
      </p:sp>
      <p:sp>
        <p:nvSpPr>
          <p:cNvPr id="14340"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a:p>
        </p:txBody>
      </p:sp>
      <p:sp>
        <p:nvSpPr>
          <p:cNvPr id="8" name="Rectangle 3"/>
          <p:cNvSpPr txBox="1">
            <a:spLocks noChangeArrowheads="1"/>
          </p:cNvSpPr>
          <p:nvPr/>
        </p:nvSpPr>
        <p:spPr bwMode="auto">
          <a:xfrm>
            <a:off x="406800" y="1993786"/>
            <a:ext cx="8039100" cy="3578440"/>
          </a:xfrm>
          <a:prstGeom prst="rect">
            <a:avLst/>
          </a:prstGeom>
          <a:noFill/>
          <a:ln w="9525">
            <a:noFill/>
            <a:miter lim="800000"/>
            <a:headEnd/>
            <a:tailEnd/>
          </a:ln>
        </p:spPr>
        <p:txBody>
          <a:bodyPr/>
          <a:lstStyle/>
          <a:p>
            <a:pPr marL="349250" indent="-349250">
              <a:spcAft>
                <a:spcPts val="1200"/>
              </a:spcAft>
              <a:buFontTx/>
              <a:buBlip>
                <a:blip r:embed="rId2"/>
              </a:buBlip>
              <a:defRPr/>
            </a:pPr>
            <a:r>
              <a:rPr lang="en-US" sz="1800" dirty="0" smtClean="0">
                <a:solidFill>
                  <a:srgbClr val="404040"/>
                </a:solidFill>
                <a:latin typeface="+mn-lt"/>
              </a:rPr>
              <a:t>Most companies require formal project selection and initiation processes</a:t>
            </a:r>
          </a:p>
          <a:p>
            <a:pPr marL="349250" indent="-349250">
              <a:spcAft>
                <a:spcPts val="600"/>
              </a:spcAft>
              <a:buBlip>
                <a:blip r:embed="rId2"/>
              </a:buBlip>
              <a:defRPr/>
            </a:pPr>
            <a:r>
              <a:rPr lang="en-US" sz="1800" dirty="0" smtClean="0">
                <a:solidFill>
                  <a:srgbClr val="404040"/>
                </a:solidFill>
                <a:latin typeface="+mn-lt"/>
              </a:rPr>
              <a:t>Project charters and detailed scope statements can still coincide with Scrum (some do this within “Sprint 0”)</a:t>
            </a:r>
          </a:p>
          <a:p>
            <a:pPr marL="349250" indent="-349250">
              <a:spcAft>
                <a:spcPts val="600"/>
              </a:spcAft>
              <a:buBlip>
                <a:blip r:embed="rId2"/>
              </a:buBlip>
              <a:defRPr/>
            </a:pPr>
            <a:r>
              <a:rPr lang="en-US" sz="1800" dirty="0" smtClean="0">
                <a:solidFill>
                  <a:srgbClr val="404040"/>
                </a:solidFill>
                <a:latin typeface="+mn-lt"/>
              </a:rPr>
              <a:t>Business requirements include everything from regulatory requirements to regulatory processes and deliverables that must be followed or completed</a:t>
            </a:r>
          </a:p>
          <a:p>
            <a:pPr marL="349250" indent="-349250">
              <a:spcAft>
                <a:spcPts val="600"/>
              </a:spcAft>
              <a:buBlip>
                <a:blip r:embed="rId2"/>
              </a:buBlip>
              <a:defRPr/>
            </a:pPr>
            <a:r>
              <a:rPr lang="en-US" sz="1800" dirty="0" smtClean="0">
                <a:solidFill>
                  <a:srgbClr val="404040"/>
                </a:solidFill>
                <a:latin typeface="+mn-lt"/>
              </a:rPr>
              <a:t>Don’t forget quality/compliance requirements and the deliverables required for certain projects and industries</a:t>
            </a:r>
          </a:p>
          <a:p>
            <a:pPr marL="349250" indent="-349250">
              <a:spcAft>
                <a:spcPts val="600"/>
              </a:spcAft>
              <a:buBlip>
                <a:blip r:embed="rId2"/>
              </a:buBlip>
              <a:defRPr/>
            </a:pPr>
            <a:r>
              <a:rPr lang="en-US" sz="1800" dirty="0" smtClean="0">
                <a:solidFill>
                  <a:srgbClr val="404040"/>
                </a:solidFill>
                <a:latin typeface="+mn-lt"/>
              </a:rPr>
              <a:t>Requirements formats, such as use case narratives, can be applied instead of user stories but still work for Scrum</a:t>
            </a:r>
          </a:p>
          <a:p>
            <a:pPr marL="349250" indent="-349250">
              <a:spcAft>
                <a:spcPts val="600"/>
              </a:spcAft>
              <a:buBlip>
                <a:blip r:embed="rId2"/>
              </a:buBlip>
              <a:defRPr/>
            </a:pPr>
            <a:endParaRPr lang="en-US" sz="2000" dirty="0" smtClean="0">
              <a:solidFill>
                <a:srgbClr val="404040"/>
              </a:solidFill>
              <a:latin typeface="Arial Narrow" pitchFamily="34" charset="0"/>
            </a:endParaRPr>
          </a:p>
          <a:p>
            <a:pPr marL="349250" indent="-349250">
              <a:spcAft>
                <a:spcPts val="600"/>
              </a:spcAft>
              <a:buBlip>
                <a:blip r:embed="rId2"/>
              </a:buBlip>
              <a:defRPr/>
            </a:pPr>
            <a:endParaRPr lang="en-US" sz="2000" dirty="0" smtClean="0">
              <a:solidFill>
                <a:srgbClr val="404040"/>
              </a:solidFill>
              <a:latin typeface="Arial Narrow" pitchFamily="34" charset="0"/>
            </a:endParaRPr>
          </a:p>
          <a:p>
            <a:pPr marL="349250" indent="-349250">
              <a:spcAft>
                <a:spcPts val="600"/>
              </a:spcAft>
              <a:buFontTx/>
              <a:buBlip>
                <a:blip r:embed="rId2"/>
              </a:buBlip>
              <a:defRPr/>
            </a:pPr>
            <a:endParaRPr lang="en-US" sz="1400" dirty="0" smtClean="0">
              <a:solidFill>
                <a:srgbClr val="404040"/>
              </a:solidFill>
            </a:endParaRPr>
          </a:p>
          <a:p>
            <a:pPr marL="342900" indent="-342900" eaLnBrk="1" hangingPunct="1">
              <a:spcBef>
                <a:spcPct val="20000"/>
              </a:spcBef>
              <a:defRPr/>
            </a:pPr>
            <a:endParaRPr lang="en-US" sz="2800" kern="0" dirty="0" smtClean="0">
              <a:solidFill>
                <a:srgbClr val="404040"/>
              </a:solidFill>
              <a:latin typeface="Arial" pitchFamily="34" charset="0"/>
              <a:ea typeface="+mn-ea"/>
              <a:cs typeface="Arial" pitchFamily="34" charset="0"/>
            </a:endParaRPr>
          </a:p>
          <a:p>
            <a:pPr marL="342900" indent="-342900" eaLnBrk="1" hangingPunct="1">
              <a:spcBef>
                <a:spcPct val="20000"/>
              </a:spcBef>
              <a:defRPr/>
            </a:pPr>
            <a:endParaRPr lang="en-US" sz="2800" kern="0" dirty="0" smtClean="0">
              <a:solidFill>
                <a:srgbClr val="404040"/>
              </a:solidFill>
              <a:latin typeface="Arial" pitchFamily="34" charset="0"/>
              <a:ea typeface="+mn-ea"/>
              <a:cs typeface="Arial" pitchFamily="34" charset="0"/>
            </a:endParaRPr>
          </a:p>
          <a:p>
            <a:pPr marL="342900" indent="-342900" eaLnBrk="1" hangingPunct="1">
              <a:spcBef>
                <a:spcPct val="20000"/>
              </a:spcBef>
              <a:defRPr/>
            </a:pPr>
            <a:endParaRPr lang="en-US" sz="2800" dirty="0">
              <a:solidFill>
                <a:srgbClr val="404040"/>
              </a:solidFill>
              <a:ea typeface="+mn-ea"/>
            </a:endParaRPr>
          </a:p>
        </p:txBody>
      </p:sp>
      <p:sp>
        <p:nvSpPr>
          <p:cNvPr id="12" name="Rectangle 11"/>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Project Initiation and Kick-off</a:t>
            </a:r>
            <a:endParaRPr lang="en-US" sz="1800" b="1" dirty="0">
              <a:solidFill>
                <a:srgbClr val="B50043"/>
              </a:solidFill>
            </a:endParaRPr>
          </a:p>
        </p:txBody>
      </p:sp>
      <p:grpSp>
        <p:nvGrpSpPr>
          <p:cNvPr id="13" name="Group 12"/>
          <p:cNvGrpSpPr/>
          <p:nvPr/>
        </p:nvGrpSpPr>
        <p:grpSpPr>
          <a:xfrm>
            <a:off x="412697" y="1031954"/>
            <a:ext cx="1844832" cy="737933"/>
            <a:chOff x="49539" y="247531"/>
            <a:chExt cx="1844832" cy="737933"/>
          </a:xfrm>
          <a:scene3d>
            <a:camera prst="orthographicFront"/>
            <a:lightRig rig="flat" dir="t"/>
          </a:scene3d>
        </p:grpSpPr>
        <p:sp>
          <p:nvSpPr>
            <p:cNvPr id="26" name="Chevron 25"/>
            <p:cNvSpPr/>
            <p:nvPr/>
          </p:nvSpPr>
          <p:spPr>
            <a:xfrm>
              <a:off x="49539"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0"/>
                <a:lumOff val="0"/>
                <a:alphaOff val="0"/>
              </a:schemeClr>
            </a:fillRef>
            <a:effectRef idx="1">
              <a:schemeClr val="accent6">
                <a:shade val="80000"/>
                <a:hueOff val="0"/>
                <a:satOff val="0"/>
                <a:lumOff val="0"/>
                <a:alphaOff val="0"/>
              </a:schemeClr>
            </a:effectRef>
            <a:fontRef idx="minor">
              <a:schemeClr val="dk1"/>
            </a:fontRef>
          </p:style>
        </p:sp>
        <p:sp>
          <p:nvSpPr>
            <p:cNvPr id="27" name="Chevron 4"/>
            <p:cNvSpPr/>
            <p:nvPr/>
          </p:nvSpPr>
          <p:spPr>
            <a:xfrm>
              <a:off x="418506"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solidFill>
                    <a:srgbClr val="404040"/>
                  </a:solidFill>
                </a:rPr>
                <a:t>Initiation</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697" y="1962231"/>
            <a:ext cx="8502705" cy="3994583"/>
          </a:xfrm>
        </p:spPr>
        <p:txBody>
          <a:bodyPr/>
          <a:lstStyle/>
          <a:p>
            <a:pPr marL="349250" indent="-349250">
              <a:spcAft>
                <a:spcPts val="600"/>
              </a:spcAft>
              <a:buBlip>
                <a:blip r:embed="rId3"/>
              </a:buBlip>
              <a:defRPr/>
            </a:pPr>
            <a:r>
              <a:rPr lang="en-US" sz="1800" b="0" dirty="0" smtClean="0"/>
              <a:t>Usually anywhere from 1-4 weeks prior to first Sprint</a:t>
            </a:r>
          </a:p>
          <a:p>
            <a:pPr marL="349250" indent="-349250">
              <a:spcAft>
                <a:spcPts val="600"/>
              </a:spcAft>
              <a:buBlip>
                <a:blip r:embed="rId3"/>
              </a:buBlip>
              <a:defRPr/>
            </a:pPr>
            <a:r>
              <a:rPr lang="en-US" sz="1800" b="0" dirty="0" smtClean="0"/>
              <a:t>“Sprint Zero” is not </a:t>
            </a:r>
            <a:r>
              <a:rPr lang="en-US" sz="1800" b="0" i="1" dirty="0" smtClean="0"/>
              <a:t>technically considered Scrum… </a:t>
            </a:r>
            <a:r>
              <a:rPr lang="en-US" sz="1800" b="0" dirty="0" smtClean="0"/>
              <a:t>but, depending on size, complexity, “greenfield” vs. enhancement, new team etc., there is usually some type of prep work required prior to starting Sprint 1 once a formal project selection and/or initiation process has been followed</a:t>
            </a:r>
          </a:p>
          <a:p>
            <a:pPr marL="349250" indent="-349250">
              <a:spcAft>
                <a:spcPts val="600"/>
              </a:spcAft>
              <a:buBlip>
                <a:blip r:embed="rId3"/>
              </a:buBlip>
              <a:defRPr/>
            </a:pPr>
            <a:r>
              <a:rPr lang="en-US" sz="1800" b="0" dirty="0" smtClean="0"/>
              <a:t>“Sprint </a:t>
            </a:r>
            <a:r>
              <a:rPr lang="en-US" sz="1800" b="0" dirty="0"/>
              <a:t>0” may be a good idea if you need it… use common sense!</a:t>
            </a:r>
            <a:br>
              <a:rPr lang="en-US" sz="1800" b="0" dirty="0"/>
            </a:br>
            <a:r>
              <a:rPr lang="en-US" sz="1800" b="0" dirty="0"/>
              <a:t>	Other times you can jump right in and start doing </a:t>
            </a:r>
            <a:r>
              <a:rPr lang="en-US" sz="1800" b="0" dirty="0" smtClean="0"/>
              <a:t>development</a:t>
            </a:r>
            <a:endParaRPr lang="en-US" sz="2000" b="0" dirty="0" smtClean="0"/>
          </a:p>
          <a:p>
            <a:pPr marL="349250" indent="-349250">
              <a:spcAft>
                <a:spcPts val="0"/>
              </a:spcAft>
              <a:buBlip>
                <a:blip r:embed="rId3"/>
              </a:buBlip>
              <a:defRPr/>
            </a:pPr>
            <a:r>
              <a:rPr lang="en-US" sz="1800" b="0" dirty="0" smtClean="0"/>
              <a:t>Key activities typically include:</a:t>
            </a:r>
          </a:p>
          <a:p>
            <a:pPr marL="633413" lvl="2" indent="-349250">
              <a:spcAft>
                <a:spcPts val="0"/>
              </a:spcAft>
              <a:buBlip>
                <a:blip r:embed="rId3"/>
              </a:buBlip>
              <a:defRPr/>
            </a:pPr>
            <a:r>
              <a:rPr lang="en-US" sz="1600" dirty="0"/>
              <a:t>Team on-boarding, project </a:t>
            </a:r>
            <a:r>
              <a:rPr lang="en-US" sz="1600" dirty="0" smtClean="0"/>
              <a:t>overview and vision, roles </a:t>
            </a:r>
            <a:r>
              <a:rPr lang="en-US" sz="1600" dirty="0"/>
              <a:t>and responsibilities overview</a:t>
            </a:r>
          </a:p>
          <a:p>
            <a:pPr marL="633413" lvl="2" indent="-349250">
              <a:spcAft>
                <a:spcPts val="0"/>
              </a:spcAft>
              <a:buBlip>
                <a:blip r:embed="rId3"/>
              </a:buBlip>
              <a:defRPr/>
            </a:pPr>
            <a:r>
              <a:rPr lang="en-US" sz="1600" dirty="0" smtClean="0"/>
              <a:t>Preparing/ prioritizing backlog by talking to users/customers, story generation, prototyping the UI, and other activities</a:t>
            </a:r>
          </a:p>
          <a:p>
            <a:pPr marL="633413" lvl="2" indent="-349250">
              <a:spcAft>
                <a:spcPts val="0"/>
              </a:spcAft>
              <a:buBlip>
                <a:blip r:embed="rId3"/>
              </a:buBlip>
              <a:defRPr/>
            </a:pPr>
            <a:r>
              <a:rPr lang="en-US" sz="1600" dirty="0" smtClean="0"/>
              <a:t>Choosing development platforms </a:t>
            </a:r>
          </a:p>
          <a:p>
            <a:pPr marL="633413" lvl="2" indent="-349250">
              <a:spcAft>
                <a:spcPts val="0"/>
              </a:spcAft>
              <a:buBlip>
                <a:blip r:embed="rId3"/>
              </a:buBlip>
              <a:defRPr/>
            </a:pPr>
            <a:r>
              <a:rPr lang="en-US" sz="1600" dirty="0" smtClean="0"/>
              <a:t>Setting up working development environments, IDE’s, Hardware Software Infrastructure</a:t>
            </a:r>
          </a:p>
        </p:txBody>
      </p:sp>
      <p:sp>
        <p:nvSpPr>
          <p:cNvPr id="6"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smtClean="0">
                <a:solidFill>
                  <a:srgbClr val="B50043"/>
                </a:solidFill>
              </a:rPr>
              <a:t>Sprint 0: Planning</a:t>
            </a:r>
            <a:endParaRPr lang="en-US" sz="1800" b="1" dirty="0">
              <a:solidFill>
                <a:srgbClr val="B50043"/>
              </a:solidFill>
            </a:endParaRPr>
          </a:p>
        </p:txBody>
      </p:sp>
      <p:grpSp>
        <p:nvGrpSpPr>
          <p:cNvPr id="25" name="Group 24"/>
          <p:cNvGrpSpPr/>
          <p:nvPr/>
        </p:nvGrpSpPr>
        <p:grpSpPr>
          <a:xfrm>
            <a:off x="2041530" y="1031954"/>
            <a:ext cx="1844832" cy="737933"/>
            <a:chOff x="1678372" y="247531"/>
            <a:chExt cx="1844832" cy="737933"/>
          </a:xfrm>
          <a:scene3d>
            <a:camera prst="orthographicFront"/>
            <a:lightRig rig="flat" dir="t"/>
          </a:scene3d>
        </p:grpSpPr>
        <p:sp>
          <p:nvSpPr>
            <p:cNvPr id="26" name="Chevron 25"/>
            <p:cNvSpPr/>
            <p:nvPr/>
          </p:nvSpPr>
          <p:spPr>
            <a:xfrm>
              <a:off x="1678372"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8455"/>
                <a:lumOff val="8454"/>
                <a:alphaOff val="0"/>
              </a:schemeClr>
            </a:fillRef>
            <a:effectRef idx="1">
              <a:schemeClr val="accent6">
                <a:shade val="80000"/>
                <a:hueOff val="0"/>
                <a:satOff val="-8455"/>
                <a:lumOff val="8454"/>
                <a:alphaOff val="0"/>
              </a:schemeClr>
            </a:effectRef>
            <a:fontRef idx="minor">
              <a:schemeClr val="dk1"/>
            </a:fontRef>
          </p:style>
        </p:sp>
        <p:sp>
          <p:nvSpPr>
            <p:cNvPr id="27" name="Chevron 6"/>
            <p:cNvSpPr/>
            <p:nvPr/>
          </p:nvSpPr>
          <p:spPr>
            <a:xfrm>
              <a:off x="2047339"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solidFill>
                    <a:srgbClr val="404040"/>
                  </a:solidFill>
                </a:rPr>
                <a:t>Planning - Sprint 0</a:t>
              </a:r>
              <a:endParaRPr lang="en-US" sz="1500" b="1" kern="1200" dirty="0">
                <a:solidFill>
                  <a:srgbClr val="404040"/>
                </a:solidFill>
              </a:endParaRPr>
            </a:p>
          </p:txBody>
        </p:sp>
      </p:grpSp>
      <p:sp>
        <p:nvSpPr>
          <p:cNvPr id="3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smtClean="0">
                <a:solidFill>
                  <a:srgbClr val="404040"/>
                </a:solidFill>
              </a:rPr>
              <a:t>p </a:t>
            </a:r>
            <a:fld id="{879E57E1-125D-4EB7-BAD1-C42C2C2D0C65}" type="slidenum">
              <a:rPr lang="en-US" sz="1000" smtClean="0">
                <a:solidFill>
                  <a:srgbClr val="404040"/>
                </a:solidFill>
              </a:rPr>
              <a:pPr algn="r"/>
              <a:t>9</a:t>
            </a:fld>
            <a:endParaRPr lang="en-US" sz="1000" smtClean="0">
              <a:solidFill>
                <a:srgbClr val="404040"/>
              </a:solidFill>
            </a:endParaRPr>
          </a:p>
        </p:txBody>
      </p:sp>
      <p:sp>
        <p:nvSpPr>
          <p:cNvPr id="3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4766282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4895</TotalTime>
  <Words>1941</Words>
  <Application>Microsoft Office PowerPoint</Application>
  <PresentationFormat>On-screen Show (4:3)</PresentationFormat>
  <Paragraphs>329</Paragraphs>
  <Slides>26</Slides>
  <Notes>10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1_Blank Presentation</vt:lpstr>
      <vt:lpstr>Scrum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Tailfin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Teresa Johnston</dc:creator>
  <cp:lastModifiedBy>Jessica</cp:lastModifiedBy>
  <cp:revision>122</cp:revision>
  <cp:lastPrinted>2013-06-27T14:32:54Z</cp:lastPrinted>
  <dcterms:created xsi:type="dcterms:W3CDTF">2013-05-08T22:59:04Z</dcterms:created>
  <dcterms:modified xsi:type="dcterms:W3CDTF">2013-07-14T17:38:42Z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Offisync_UpdateToken" pid="2">
    <vt:lpwstr>1</vt:lpwstr>
  </property>
  <property fmtid="{D5CDD505-2E9C-101B-9397-08002B2CF9AE}" name="Offisync_UniqueId" pid="3">
    <vt:lpwstr>1362</vt:lpwstr>
  </property>
  <property fmtid="{D5CDD505-2E9C-101B-9397-08002B2CF9AE}" name="Jive_LatestUserAccountName" pid="4">
    <vt:lpwstr>nketchum@sei.com</vt:lpwstr>
  </property>
  <property fmtid="{D5CDD505-2E9C-101B-9397-08002B2CF9AE}" name="Offisync_ServerID" pid="5">
    <vt:lpwstr>a870ff68-bd84-489a-be74-ebb975141355</vt:lpwstr>
  </property>
  <property fmtid="{D5CDD505-2E9C-101B-9397-08002B2CF9AE}" name="Offisync_ProviderInitializationData" pid="6">
    <vt:lpwstr>https://sysev.jiveon.com</vt:lpwstr>
  </property>
  <property fmtid="{D5CDD505-2E9C-101B-9397-08002B2CF9AE}" name="Jive_VersionGuid" pid="7">
    <vt:lpwstr>229dfb0f-73f8-4730-bff1-51dacab9070d</vt:lpwstr>
  </property>
</Properties>
</file>