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Nunito"/>
      <p:regular r:id="rId43"/>
      <p:bold r:id="rId44"/>
      <p:italic r:id="rId45"/>
      <p:boldItalic r:id="rId46"/>
    </p:embeddedFont>
    <p:embeddedFont>
      <p:font typeface="Nunito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9F4AFE0-6114-4DC0-946D-EA2265ADF23F}">
  <a:tblStyle styleId="{F9F4AFE0-6114-4DC0-946D-EA2265ADF23F}"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Nunito-bold.fntdata"/><Relationship Id="rId43" Type="http://schemas.openxmlformats.org/officeDocument/2006/relationships/font" Target="fonts/Nunito-regular.fntdata"/><Relationship Id="rId46" Type="http://schemas.openxmlformats.org/officeDocument/2006/relationships/font" Target="fonts/Nunito-boldItalic.fntdata"/><Relationship Id="rId45"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NunitoSans-bold.fntdata"/><Relationship Id="rId47" Type="http://schemas.openxmlformats.org/officeDocument/2006/relationships/font" Target="fonts/NunitoSans-regular.fntdata"/><Relationship Id="rId49" Type="http://schemas.openxmlformats.org/officeDocument/2006/relationships/font" Target="fonts/Nunito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Nunito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5f391192_00:notes"/>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9" name="Google Shape;8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3e29d751c7_0_8:notes"/>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67" name="Google Shape;167;g3e29d751c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1c8d0b7f6e_0_181:notes"/>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75" name="Google Shape;175;g1c8d0b7f6e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1c8d0b7f6e_0_163:notes"/>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83" name="Google Shape;183;g1c8d0b7f6e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35f391192_04:notes"/>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91" name="Google Shape;191;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35f391192_029:notes"/>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98" name="Google Shape;198;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35f391192_09:notes"/>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05" name="Google Shape;205;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notes"/>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11" name="Google Shape;21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35ed75ccf_015:notes"/>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23" name="Google Shape;223;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35f391192_017:notes"/>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43" name="Google Shape;243;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35f391192_045:notes"/>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73" name="Google Shape;273;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3606f1c2d_30:notes"/>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2" name="Google Shape;102;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35f391192_057:notes"/>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96" name="Google Shape;296;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35f391192_065:notes"/>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03" name="Google Shape;303;g35f391192_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35f391192_073:notes"/>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10" name="Google Shape;310;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35f391192_085:notes"/>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69" name="Google Shape;369;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35ed75ccf_00:notes"/>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77" name="Google Shape;377;g35ed75ccf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35ed75ccf_028:notes"/>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92" name="Google Shape;392;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35ed75ccf_033:notes"/>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05" name="Google Shape;405;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35ed75ccf_044:notes"/>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22" name="Google Shape;422;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35ed75ccf_057:notes"/>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31" name="Google Shape;431;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35ed75ccf_073:notes"/>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90" name="Google Shape;490;g35ed75ccf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e29d751c7_0_2:notes"/>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10" name="Google Shape;110;g3e29d751c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35ed75ccf_087:notes"/>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97" name="Google Shape;497;g35ed75ccf_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35ed75ccf_099:notes"/>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06" name="Google Shape;506;g35ed75ccf_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35ed75ccf_0106:notes"/>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15" name="Google Shape;515;g35ed75ccf_0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Google Shape;523;g1c8d0b7f6e_0_338:notes"/>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24" name="Google Shape;524;g1c8d0b7f6e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g35ed75ccf_0134:notes"/>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34" name="Google Shape;534;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g35ed75ccf_0141:notes"/>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42" name="Google Shape;542;g35ed75ccf_0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g35694cd56_0440:notes"/>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49" name="Google Shape;549;g35694cd56_0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0" name="Shape 1000"/>
        <p:cNvGrpSpPr/>
        <p:nvPr/>
      </p:nvGrpSpPr>
      <p:grpSpPr>
        <a:xfrm>
          <a:off x="0" y="0"/>
          <a:ext cx="0" cy="0"/>
          <a:chOff x="0" y="0"/>
          <a:chExt cx="0" cy="0"/>
        </a:xfrm>
      </p:grpSpPr>
      <p:sp>
        <p:nvSpPr>
          <p:cNvPr id="1001" name="Google Shape;1001;g134fb1cf8c_0_0:notes"/>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02" name="Google Shape;1002;g134fb1cf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3e29d751c7_0_35:notes"/>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19" name="Google Shape;119;g3e29d751c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3e29d751c7_0_44:notes"/>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27" name="Google Shape;127;g3e29d751c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3e29d751c7_0_53:notes"/>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34" name="Google Shape;134;g3e29d751c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e29d751c7_0_60:notes"/>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41" name="Google Shape;141;g3e29d751c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e2b03c6b7_0_0:notes"/>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49" name="Google Shape;149;g3e2b03c6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35ed75ccf_0113:notes"/>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58" name="Google Shape;158;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p:nvPr/>
        </p:nvSpPr>
        <p:spPr>
          <a:xfrm flipH="1">
            <a:off x="-688" y="0"/>
            <a:ext cx="4575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Google Shape;11;p2"/>
          <p:cNvSpPr txBox="1"/>
          <p:nvPr>
            <p:ph type="ctrTitle"/>
          </p:nvPr>
        </p:nvSpPr>
        <p:spPr>
          <a:xfrm>
            <a:off x="468925" y="2387250"/>
            <a:ext cx="3636600" cy="2259000"/>
          </a:xfrm>
          <a:prstGeom prst="rect">
            <a:avLst/>
          </a:prstGeom>
        </p:spPr>
        <p:txBody>
          <a:bodyPr anchorCtr="0" anchor="t" bIns="91425" lIns="91425" spcFirstLastPara="1" rIns="91425" wrap="square" tIns="91425"/>
          <a:lstStyle>
            <a:lvl1pPr lvl="0">
              <a:spcBef>
                <a:spcPts val="0"/>
              </a:spcBef>
              <a:spcAft>
                <a:spcPts val="0"/>
              </a:spcAft>
              <a:buClr>
                <a:srgbClr val="F67031"/>
              </a:buClr>
              <a:buSzPts val="3000"/>
              <a:buNone/>
              <a:defRPr b="1" sz="3000">
                <a:solidFill>
                  <a:srgbClr val="F67031"/>
                </a:solidFill>
              </a:defRPr>
            </a:lvl1pPr>
            <a:lvl2pPr lvl="1">
              <a:spcBef>
                <a:spcPts val="0"/>
              </a:spcBef>
              <a:spcAft>
                <a:spcPts val="0"/>
              </a:spcAft>
              <a:buClr>
                <a:srgbClr val="F67031"/>
              </a:buClr>
              <a:buSzPts val="3000"/>
              <a:buNone/>
              <a:defRPr b="1" sz="3000">
                <a:solidFill>
                  <a:srgbClr val="F67031"/>
                </a:solidFill>
              </a:defRPr>
            </a:lvl2pPr>
            <a:lvl3pPr lvl="2">
              <a:spcBef>
                <a:spcPts val="0"/>
              </a:spcBef>
              <a:spcAft>
                <a:spcPts val="0"/>
              </a:spcAft>
              <a:buClr>
                <a:srgbClr val="F67031"/>
              </a:buClr>
              <a:buSzPts val="3000"/>
              <a:buNone/>
              <a:defRPr b="1" sz="3000">
                <a:solidFill>
                  <a:srgbClr val="F67031"/>
                </a:solidFill>
              </a:defRPr>
            </a:lvl3pPr>
            <a:lvl4pPr lvl="3">
              <a:spcBef>
                <a:spcPts val="0"/>
              </a:spcBef>
              <a:spcAft>
                <a:spcPts val="0"/>
              </a:spcAft>
              <a:buClr>
                <a:srgbClr val="F67031"/>
              </a:buClr>
              <a:buSzPts val="3000"/>
              <a:buNone/>
              <a:defRPr b="1" sz="3000">
                <a:solidFill>
                  <a:srgbClr val="F67031"/>
                </a:solidFill>
              </a:defRPr>
            </a:lvl4pPr>
            <a:lvl5pPr lvl="4">
              <a:spcBef>
                <a:spcPts val="0"/>
              </a:spcBef>
              <a:spcAft>
                <a:spcPts val="0"/>
              </a:spcAft>
              <a:buClr>
                <a:srgbClr val="F67031"/>
              </a:buClr>
              <a:buSzPts val="3000"/>
              <a:buNone/>
              <a:defRPr b="1" sz="3000">
                <a:solidFill>
                  <a:srgbClr val="F67031"/>
                </a:solidFill>
              </a:defRPr>
            </a:lvl5pPr>
            <a:lvl6pPr lvl="5">
              <a:spcBef>
                <a:spcPts val="0"/>
              </a:spcBef>
              <a:spcAft>
                <a:spcPts val="0"/>
              </a:spcAft>
              <a:buClr>
                <a:srgbClr val="F67031"/>
              </a:buClr>
              <a:buSzPts val="3000"/>
              <a:buNone/>
              <a:defRPr b="1" sz="3000">
                <a:solidFill>
                  <a:srgbClr val="F67031"/>
                </a:solidFill>
              </a:defRPr>
            </a:lvl6pPr>
            <a:lvl7pPr lvl="6">
              <a:spcBef>
                <a:spcPts val="0"/>
              </a:spcBef>
              <a:spcAft>
                <a:spcPts val="0"/>
              </a:spcAft>
              <a:buClr>
                <a:srgbClr val="F67031"/>
              </a:buClr>
              <a:buSzPts val="3000"/>
              <a:buNone/>
              <a:defRPr b="1" sz="3000">
                <a:solidFill>
                  <a:srgbClr val="F67031"/>
                </a:solidFill>
              </a:defRPr>
            </a:lvl7pPr>
            <a:lvl8pPr lvl="7">
              <a:spcBef>
                <a:spcPts val="0"/>
              </a:spcBef>
              <a:spcAft>
                <a:spcPts val="0"/>
              </a:spcAft>
              <a:buClr>
                <a:srgbClr val="F67031"/>
              </a:buClr>
              <a:buSzPts val="3000"/>
              <a:buNone/>
              <a:defRPr b="1" sz="3000">
                <a:solidFill>
                  <a:srgbClr val="F67031"/>
                </a:solidFill>
              </a:defRPr>
            </a:lvl8pPr>
            <a:lvl9pPr lvl="8">
              <a:spcBef>
                <a:spcPts val="0"/>
              </a:spcBef>
              <a:spcAft>
                <a:spcPts val="0"/>
              </a:spcAft>
              <a:buClr>
                <a:srgbClr val="F67031"/>
              </a:buClr>
              <a:buSzPts val="3000"/>
              <a:buNone/>
              <a:defRPr b="1" sz="3000">
                <a:solidFill>
                  <a:srgbClr val="F67031"/>
                </a:solidFill>
              </a:defRPr>
            </a:lvl9pPr>
          </a:lstStyle>
          <a:p/>
        </p:txBody>
      </p:sp>
      <p:sp>
        <p:nvSpPr>
          <p:cNvPr id="12" name="Google Shape;12;p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65" name="Shape 65"/>
        <p:cNvGrpSpPr/>
        <p:nvPr/>
      </p:nvGrpSpPr>
      <p:grpSpPr>
        <a:xfrm>
          <a:off x="0" y="0"/>
          <a:ext cx="0" cy="0"/>
          <a:chOff x="0" y="0"/>
          <a:chExt cx="0" cy="0"/>
        </a:xfrm>
      </p:grpSpPr>
      <p:sp>
        <p:nvSpPr>
          <p:cNvPr id="66" name="Google Shape;66;p11"/>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7" name="Google Shape;67;p11"/>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Google Shape;68;p11"/>
          <p:cNvSpPr txBox="1"/>
          <p:nvPr>
            <p:ph type="title"/>
          </p:nvPr>
        </p:nvSpPr>
        <p:spPr>
          <a:xfrm>
            <a:off x="234450" y="575500"/>
            <a:ext cx="2046300" cy="3981000"/>
          </a:xfrm>
          <a:prstGeom prst="rect">
            <a:avLst/>
          </a:prstGeom>
        </p:spPr>
        <p:txBody>
          <a:bodyPr anchorCtr="0" anchor="t"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69" name="Google Shape;69;p11"/>
          <p:cNvSpPr txBox="1"/>
          <p:nvPr>
            <p:ph idx="1" type="body"/>
          </p:nvPr>
        </p:nvSpPr>
        <p:spPr>
          <a:xfrm>
            <a:off x="3062200" y="575500"/>
            <a:ext cx="2730000" cy="3981000"/>
          </a:xfrm>
          <a:prstGeom prst="rect">
            <a:avLst/>
          </a:prstGeom>
        </p:spPr>
        <p:txBody>
          <a:bodyPr anchorCtr="0" anchor="t" bIns="91425" lIns="91425" spcFirstLastPara="1" rIns="91425" wrap="square" tIns="91425"/>
          <a:lstStyle>
            <a:lvl1pPr indent="-298450" lvl="0" marL="457200">
              <a:spcBef>
                <a:spcPts val="60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70" name="Google Shape;70;p11"/>
          <p:cNvSpPr txBox="1"/>
          <p:nvPr>
            <p:ph idx="2" type="body"/>
          </p:nvPr>
        </p:nvSpPr>
        <p:spPr>
          <a:xfrm>
            <a:off x="5956701" y="575500"/>
            <a:ext cx="2730000" cy="3981000"/>
          </a:xfrm>
          <a:prstGeom prst="rect">
            <a:avLst/>
          </a:prstGeom>
        </p:spPr>
        <p:txBody>
          <a:bodyPr anchorCtr="0" anchor="t" bIns="91425" lIns="91425" spcFirstLastPara="1" rIns="91425" wrap="square" tIns="91425"/>
          <a:lstStyle>
            <a:lvl1pPr indent="-298450" lvl="0" marL="457200">
              <a:spcBef>
                <a:spcPts val="60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71" name="Google Shape;71;p1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72" name="Shape 72"/>
        <p:cNvGrpSpPr/>
        <p:nvPr/>
      </p:nvGrpSpPr>
      <p:grpSpPr>
        <a:xfrm>
          <a:off x="0" y="0"/>
          <a:ext cx="0" cy="0"/>
          <a:chOff x="0" y="0"/>
          <a:chExt cx="0" cy="0"/>
        </a:xfrm>
      </p:grpSpPr>
      <p:sp>
        <p:nvSpPr>
          <p:cNvPr id="73" name="Google Shape;73;p12"/>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4" name="Google Shape;74;p12"/>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Google Shape;75;p12"/>
          <p:cNvSpPr txBox="1"/>
          <p:nvPr>
            <p:ph type="title"/>
          </p:nvPr>
        </p:nvSpPr>
        <p:spPr>
          <a:xfrm>
            <a:off x="234450" y="575500"/>
            <a:ext cx="2046300" cy="3981000"/>
          </a:xfrm>
          <a:prstGeom prst="rect">
            <a:avLst/>
          </a:prstGeom>
        </p:spPr>
        <p:txBody>
          <a:bodyPr anchorCtr="0" anchor="t"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76" name="Google Shape;76;p12"/>
          <p:cNvSpPr txBox="1"/>
          <p:nvPr>
            <p:ph idx="1" type="body"/>
          </p:nvPr>
        </p:nvSpPr>
        <p:spPr>
          <a:xfrm>
            <a:off x="3069325" y="575500"/>
            <a:ext cx="1789800" cy="3981000"/>
          </a:xfrm>
          <a:prstGeom prst="rect">
            <a:avLst/>
          </a:prstGeom>
        </p:spPr>
        <p:txBody>
          <a:bodyPr anchorCtr="0" anchor="t" bIns="91425" lIns="91425" spcFirstLastPara="1" rIns="91425" wrap="square" tIns="91425"/>
          <a:lstStyle>
            <a:lvl1pPr indent="-285750" lvl="0" marL="457200" rtl="0">
              <a:spcBef>
                <a:spcPts val="60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77" name="Google Shape;77;p12"/>
          <p:cNvSpPr txBox="1"/>
          <p:nvPr>
            <p:ph idx="2" type="body"/>
          </p:nvPr>
        </p:nvSpPr>
        <p:spPr>
          <a:xfrm>
            <a:off x="4951006" y="575500"/>
            <a:ext cx="1789800" cy="3981000"/>
          </a:xfrm>
          <a:prstGeom prst="rect">
            <a:avLst/>
          </a:prstGeom>
        </p:spPr>
        <p:txBody>
          <a:bodyPr anchorCtr="0" anchor="t" bIns="91425" lIns="91425" spcFirstLastPara="1" rIns="91425" wrap="square" tIns="91425"/>
          <a:lstStyle>
            <a:lvl1pPr indent="-285750" lvl="0" marL="457200" rtl="0">
              <a:spcBef>
                <a:spcPts val="60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78" name="Google Shape;78;p12"/>
          <p:cNvSpPr txBox="1"/>
          <p:nvPr>
            <p:ph idx="3" type="body"/>
          </p:nvPr>
        </p:nvSpPr>
        <p:spPr>
          <a:xfrm>
            <a:off x="6832686" y="575500"/>
            <a:ext cx="1789800" cy="3981000"/>
          </a:xfrm>
          <a:prstGeom prst="rect">
            <a:avLst/>
          </a:prstGeom>
        </p:spPr>
        <p:txBody>
          <a:bodyPr anchorCtr="0" anchor="t" bIns="91425" lIns="91425" spcFirstLastPara="1" rIns="91425" wrap="square" tIns="91425"/>
          <a:lstStyle>
            <a:lvl1pPr indent="-285750" lvl="0" marL="457200" rtl="0">
              <a:spcBef>
                <a:spcPts val="60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79" name="Google Shape;79;p1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0" name="Shape 80"/>
        <p:cNvGrpSpPr/>
        <p:nvPr/>
      </p:nvGrpSpPr>
      <p:grpSpPr>
        <a:xfrm>
          <a:off x="0" y="0"/>
          <a:ext cx="0" cy="0"/>
          <a:chOff x="0" y="0"/>
          <a:chExt cx="0" cy="0"/>
        </a:xfrm>
      </p:grpSpPr>
      <p:sp>
        <p:nvSpPr>
          <p:cNvPr id="81" name="Google Shape;81;p13"/>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82" name="Google Shape;82;p13"/>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Google Shape;83;p13"/>
          <p:cNvSpPr txBox="1"/>
          <p:nvPr>
            <p:ph type="title"/>
          </p:nvPr>
        </p:nvSpPr>
        <p:spPr>
          <a:xfrm>
            <a:off x="234450" y="575500"/>
            <a:ext cx="2046300" cy="3981000"/>
          </a:xfrm>
          <a:prstGeom prst="rect">
            <a:avLst/>
          </a:prstGeom>
        </p:spPr>
        <p:txBody>
          <a:bodyPr anchorCtr="0" anchor="t"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84" name="Google Shape;84;p1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5" name="Shape 85"/>
        <p:cNvGrpSpPr/>
        <p:nvPr/>
      </p:nvGrpSpPr>
      <p:grpSpPr>
        <a:xfrm>
          <a:off x="0" y="0"/>
          <a:ext cx="0" cy="0"/>
          <a:chOff x="0" y="0"/>
          <a:chExt cx="0" cy="0"/>
        </a:xfrm>
      </p:grpSpPr>
      <p:sp>
        <p:nvSpPr>
          <p:cNvPr id="86" name="Google Shape;86;p1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3" name="Shape 13"/>
        <p:cNvGrpSpPr/>
        <p:nvPr/>
      </p:nvGrpSpPr>
      <p:grpSpPr>
        <a:xfrm>
          <a:off x="0" y="0"/>
          <a:ext cx="0" cy="0"/>
          <a:chOff x="0" y="0"/>
          <a:chExt cx="0" cy="0"/>
        </a:xfrm>
      </p:grpSpPr>
      <p:sp>
        <p:nvSpPr>
          <p:cNvPr id="14" name="Google Shape;14;p3"/>
          <p:cNvSpPr/>
          <p:nvPr/>
        </p:nvSpPr>
        <p:spPr>
          <a:xfrm flipH="1">
            <a:off x="-7125" y="0"/>
            <a:ext cx="2592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Google Shape;15;p3"/>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6" name="Google Shape;16;p3"/>
          <p:cNvSpPr txBox="1"/>
          <p:nvPr>
            <p:ph type="ctrTitle"/>
          </p:nvPr>
        </p:nvSpPr>
        <p:spPr>
          <a:xfrm>
            <a:off x="277100" y="284200"/>
            <a:ext cx="2024100" cy="3678000"/>
          </a:xfrm>
          <a:prstGeom prst="rect">
            <a:avLst/>
          </a:prstGeom>
        </p:spPr>
        <p:txBody>
          <a:bodyPr anchorCtr="0" anchor="b" bIns="91425" lIns="91425" spcFirstLastPara="1" rIns="91425" wrap="square" tIns="91425"/>
          <a:lstStyle>
            <a:lvl1pPr lvl="0" rtl="0">
              <a:spcBef>
                <a:spcPts val="0"/>
              </a:spcBef>
              <a:spcAft>
                <a:spcPts val="0"/>
              </a:spcAft>
              <a:buClr>
                <a:srgbClr val="F67031"/>
              </a:buClr>
              <a:buSzPts val="2400"/>
              <a:buNone/>
              <a:defRPr>
                <a:solidFill>
                  <a:srgbClr val="F67031"/>
                </a:solidFill>
              </a:defRPr>
            </a:lvl1pPr>
            <a:lvl2pPr lvl="1" rtl="0">
              <a:spcBef>
                <a:spcPts val="0"/>
              </a:spcBef>
              <a:spcAft>
                <a:spcPts val="0"/>
              </a:spcAft>
              <a:buClr>
                <a:srgbClr val="F67031"/>
              </a:buClr>
              <a:buSzPts val="2400"/>
              <a:buNone/>
              <a:defRPr>
                <a:solidFill>
                  <a:srgbClr val="F67031"/>
                </a:solidFill>
              </a:defRPr>
            </a:lvl2pPr>
            <a:lvl3pPr lvl="2" rtl="0">
              <a:spcBef>
                <a:spcPts val="0"/>
              </a:spcBef>
              <a:spcAft>
                <a:spcPts val="0"/>
              </a:spcAft>
              <a:buClr>
                <a:srgbClr val="F67031"/>
              </a:buClr>
              <a:buSzPts val="2400"/>
              <a:buNone/>
              <a:defRPr>
                <a:solidFill>
                  <a:srgbClr val="F67031"/>
                </a:solidFill>
              </a:defRPr>
            </a:lvl3pPr>
            <a:lvl4pPr lvl="3" rtl="0">
              <a:spcBef>
                <a:spcPts val="0"/>
              </a:spcBef>
              <a:spcAft>
                <a:spcPts val="0"/>
              </a:spcAft>
              <a:buClr>
                <a:srgbClr val="F67031"/>
              </a:buClr>
              <a:buSzPts val="2400"/>
              <a:buNone/>
              <a:defRPr>
                <a:solidFill>
                  <a:srgbClr val="F67031"/>
                </a:solidFill>
              </a:defRPr>
            </a:lvl4pPr>
            <a:lvl5pPr lvl="4" rtl="0">
              <a:spcBef>
                <a:spcPts val="0"/>
              </a:spcBef>
              <a:spcAft>
                <a:spcPts val="0"/>
              </a:spcAft>
              <a:buClr>
                <a:srgbClr val="F67031"/>
              </a:buClr>
              <a:buSzPts val="2400"/>
              <a:buNone/>
              <a:defRPr>
                <a:solidFill>
                  <a:srgbClr val="F67031"/>
                </a:solidFill>
              </a:defRPr>
            </a:lvl5pPr>
            <a:lvl6pPr lvl="5" rtl="0">
              <a:spcBef>
                <a:spcPts val="0"/>
              </a:spcBef>
              <a:spcAft>
                <a:spcPts val="0"/>
              </a:spcAft>
              <a:buClr>
                <a:srgbClr val="F67031"/>
              </a:buClr>
              <a:buSzPts val="2400"/>
              <a:buNone/>
              <a:defRPr>
                <a:solidFill>
                  <a:srgbClr val="F67031"/>
                </a:solidFill>
              </a:defRPr>
            </a:lvl6pPr>
            <a:lvl7pPr lvl="6" rtl="0">
              <a:spcBef>
                <a:spcPts val="0"/>
              </a:spcBef>
              <a:spcAft>
                <a:spcPts val="0"/>
              </a:spcAft>
              <a:buClr>
                <a:srgbClr val="F67031"/>
              </a:buClr>
              <a:buSzPts val="2400"/>
              <a:buNone/>
              <a:defRPr>
                <a:solidFill>
                  <a:srgbClr val="F67031"/>
                </a:solidFill>
              </a:defRPr>
            </a:lvl7pPr>
            <a:lvl8pPr lvl="7" rtl="0">
              <a:spcBef>
                <a:spcPts val="0"/>
              </a:spcBef>
              <a:spcAft>
                <a:spcPts val="0"/>
              </a:spcAft>
              <a:buClr>
                <a:srgbClr val="F67031"/>
              </a:buClr>
              <a:buSzPts val="2400"/>
              <a:buNone/>
              <a:defRPr>
                <a:solidFill>
                  <a:srgbClr val="F67031"/>
                </a:solidFill>
              </a:defRPr>
            </a:lvl8pPr>
            <a:lvl9pPr lvl="8" rtl="0">
              <a:spcBef>
                <a:spcPts val="0"/>
              </a:spcBef>
              <a:spcAft>
                <a:spcPts val="0"/>
              </a:spcAft>
              <a:buClr>
                <a:srgbClr val="F67031"/>
              </a:buClr>
              <a:buSzPts val="2400"/>
              <a:buNone/>
              <a:defRPr>
                <a:solidFill>
                  <a:srgbClr val="F67031"/>
                </a:solidFill>
              </a:defRPr>
            </a:lvl9pPr>
          </a:lstStyle>
          <a:p/>
        </p:txBody>
      </p:sp>
      <p:sp>
        <p:nvSpPr>
          <p:cNvPr id="17" name="Google Shape;17;p3"/>
          <p:cNvSpPr txBox="1"/>
          <p:nvPr>
            <p:ph idx="1" type="subTitle"/>
          </p:nvPr>
        </p:nvSpPr>
        <p:spPr>
          <a:xfrm>
            <a:off x="277100" y="3983050"/>
            <a:ext cx="2024100" cy="784800"/>
          </a:xfrm>
          <a:prstGeom prst="rect">
            <a:avLst/>
          </a:prstGeom>
        </p:spPr>
        <p:txBody>
          <a:bodyPr anchorCtr="0" anchor="t" bIns="91425" lIns="91425" spcFirstLastPara="1" rIns="91425" wrap="square" tIns="91425"/>
          <a:lstStyle>
            <a:lvl1pPr lvl="0" rtl="0">
              <a:spcBef>
                <a:spcPts val="0"/>
              </a:spcBef>
              <a:spcAft>
                <a:spcPts val="0"/>
              </a:spcAft>
              <a:buClr>
                <a:srgbClr val="999999"/>
              </a:buClr>
              <a:buSzPts val="1400"/>
              <a:buFont typeface="Georgia"/>
              <a:buNone/>
              <a:defRPr i="1">
                <a:solidFill>
                  <a:srgbClr val="999999"/>
                </a:solidFill>
                <a:latin typeface="Georgia"/>
                <a:ea typeface="Georgia"/>
                <a:cs typeface="Georgia"/>
                <a:sym typeface="Georgia"/>
              </a:defRPr>
            </a:lvl1pPr>
            <a:lvl2pPr lvl="1"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2pPr>
            <a:lvl3pPr lvl="2"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3pPr>
            <a:lvl4pPr lvl="3"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4pPr>
            <a:lvl5pPr lvl="4"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5pPr>
            <a:lvl6pPr lvl="5"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6pPr>
            <a:lvl7pPr lvl="6"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7pPr>
            <a:lvl8pPr lvl="7"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8pPr>
            <a:lvl9pPr lvl="8"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9pPr>
          </a:lstStyle>
          <a:p/>
        </p:txBody>
      </p:sp>
      <p:sp>
        <p:nvSpPr>
          <p:cNvPr id="18" name="Google Shape;18;p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p:cSld name="TITLE_1_2">
    <p:spTree>
      <p:nvGrpSpPr>
        <p:cNvPr id="19" name="Shape 19"/>
        <p:cNvGrpSpPr/>
        <p:nvPr/>
      </p:nvGrpSpPr>
      <p:grpSpPr>
        <a:xfrm>
          <a:off x="0" y="0"/>
          <a:ext cx="0" cy="0"/>
          <a:chOff x="0" y="0"/>
          <a:chExt cx="0" cy="0"/>
        </a:xfrm>
      </p:grpSpPr>
      <p:sp>
        <p:nvSpPr>
          <p:cNvPr id="20" name="Google Shape;20;p4"/>
          <p:cNvSpPr/>
          <p:nvPr/>
        </p:nvSpPr>
        <p:spPr>
          <a:xfrm flipH="1">
            <a:off x="4568412" y="0"/>
            <a:ext cx="4575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Google Shape;21;p4"/>
          <p:cNvSpPr txBox="1"/>
          <p:nvPr>
            <p:ph idx="1" type="subTitle"/>
          </p:nvPr>
        </p:nvSpPr>
        <p:spPr>
          <a:xfrm>
            <a:off x="646550" y="1989500"/>
            <a:ext cx="3246900" cy="2126400"/>
          </a:xfrm>
          <a:prstGeom prst="rect">
            <a:avLst/>
          </a:prstGeom>
        </p:spPr>
        <p:txBody>
          <a:bodyPr anchorCtr="0" anchor="t" bIns="91425" lIns="91425" spcFirstLastPara="1" rIns="91425" wrap="square" tIns="91425"/>
          <a:lstStyle>
            <a:lvl1pPr lvl="0" rtl="0">
              <a:spcBef>
                <a:spcPts val="0"/>
              </a:spcBef>
              <a:spcAft>
                <a:spcPts val="0"/>
              </a:spcAft>
              <a:buClr>
                <a:srgbClr val="FFFFFF"/>
              </a:buClr>
              <a:buSzPts val="1400"/>
              <a:buFont typeface="Georgia"/>
              <a:buNone/>
              <a:defRPr i="1">
                <a:solidFill>
                  <a:srgbClr val="FFFFFF"/>
                </a:solidFill>
                <a:latin typeface="Georgia"/>
                <a:ea typeface="Georgia"/>
                <a:cs typeface="Georgia"/>
                <a:sym typeface="Georgia"/>
              </a:defRPr>
            </a:lvl1pPr>
            <a:lvl2pPr lvl="1"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2pPr>
            <a:lvl3pPr lvl="2"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3pPr>
            <a:lvl4pPr lvl="3"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4pPr>
            <a:lvl5pPr lvl="4"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5pPr>
            <a:lvl6pPr lvl="5"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6pPr>
            <a:lvl7pPr lvl="6"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7pPr>
            <a:lvl8pPr lvl="7"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8pPr>
            <a:lvl9pPr lvl="8"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9pPr>
          </a:lstStyle>
          <a:p/>
        </p:txBody>
      </p:sp>
      <p:sp>
        <p:nvSpPr>
          <p:cNvPr id="22" name="Google Shape;22;p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23" name="Google Shape;23;p4"/>
          <p:cNvSpPr/>
          <p:nvPr/>
        </p:nvSpPr>
        <p:spPr>
          <a:xfrm flipH="1">
            <a:off x="4455300"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4" name="Google Shape;24;p4"/>
          <p:cNvSpPr txBox="1"/>
          <p:nvPr>
            <p:ph idx="2" type="body"/>
          </p:nvPr>
        </p:nvSpPr>
        <p:spPr>
          <a:xfrm>
            <a:off x="5130225" y="1016000"/>
            <a:ext cx="3470700" cy="3099900"/>
          </a:xfrm>
          <a:prstGeom prst="rect">
            <a:avLst/>
          </a:prstGeom>
        </p:spPr>
        <p:txBody>
          <a:bodyPr anchorCtr="0" anchor="t" bIns="91425" lIns="91425" spcFirstLastPara="1" rIns="91425" wrap="square" tIns="91425"/>
          <a:lstStyle>
            <a:lvl1pPr indent="-342900" lvl="0" marL="457200" rtl="0">
              <a:spcBef>
                <a:spcPts val="0"/>
              </a:spcBef>
              <a:spcAft>
                <a:spcPts val="0"/>
              </a:spcAft>
              <a:buClr>
                <a:srgbClr val="F67031"/>
              </a:buClr>
              <a:buSzPts val="1800"/>
              <a:buAutoNum type="arabicPeriod"/>
              <a:defRPr sz="1800"/>
            </a:lvl1pPr>
            <a:lvl2pPr indent="-317500" lvl="1" marL="914400" rtl="0">
              <a:spcBef>
                <a:spcPts val="1000"/>
              </a:spcBef>
              <a:spcAft>
                <a:spcPts val="0"/>
              </a:spcAft>
              <a:buSzPts val="1400"/>
              <a:buAutoNum type="alphaLcPeriod"/>
              <a:defRPr>
                <a:solidFill>
                  <a:srgbClr val="999999"/>
                </a:solidFill>
              </a:defRPr>
            </a:lvl2pPr>
            <a:lvl3pPr indent="-317500" lvl="2" marL="1371600" rtl="0">
              <a:spcBef>
                <a:spcPts val="1000"/>
              </a:spcBef>
              <a:spcAft>
                <a:spcPts val="0"/>
              </a:spcAft>
              <a:buSzPts val="1400"/>
              <a:buAutoNum type="romanLcPeriod"/>
              <a:defRPr>
                <a:solidFill>
                  <a:srgbClr val="999999"/>
                </a:solidFill>
              </a:defRPr>
            </a:lvl3pPr>
            <a:lvl4pPr indent="-317500" lvl="3" marL="1828800" rtl="0">
              <a:spcBef>
                <a:spcPts val="1000"/>
              </a:spcBef>
              <a:spcAft>
                <a:spcPts val="0"/>
              </a:spcAft>
              <a:buSzPts val="1400"/>
              <a:buAutoNum type="arabicPeriod"/>
              <a:defRPr>
                <a:solidFill>
                  <a:srgbClr val="999999"/>
                </a:solidFill>
              </a:defRPr>
            </a:lvl4pPr>
            <a:lvl5pPr indent="-317500" lvl="4" marL="2286000" rtl="0">
              <a:spcBef>
                <a:spcPts val="1000"/>
              </a:spcBef>
              <a:spcAft>
                <a:spcPts val="0"/>
              </a:spcAft>
              <a:buClr>
                <a:srgbClr val="999999"/>
              </a:buClr>
              <a:buSzPts val="1400"/>
              <a:buAutoNum type="alphaLcPeriod"/>
              <a:defRPr>
                <a:solidFill>
                  <a:srgbClr val="999999"/>
                </a:solidFill>
              </a:defRPr>
            </a:lvl5pPr>
            <a:lvl6pPr indent="-317500" lvl="5" marL="2743200" rtl="0">
              <a:spcBef>
                <a:spcPts val="1000"/>
              </a:spcBef>
              <a:spcAft>
                <a:spcPts val="0"/>
              </a:spcAft>
              <a:buClr>
                <a:srgbClr val="999999"/>
              </a:buClr>
              <a:buSzPts val="1400"/>
              <a:buAutoNum type="romanLcPeriod"/>
              <a:defRPr>
                <a:solidFill>
                  <a:srgbClr val="999999"/>
                </a:solidFill>
              </a:defRPr>
            </a:lvl6pPr>
            <a:lvl7pPr indent="-317500" lvl="6" marL="3200400" rtl="0">
              <a:spcBef>
                <a:spcPts val="1000"/>
              </a:spcBef>
              <a:spcAft>
                <a:spcPts val="0"/>
              </a:spcAft>
              <a:buClr>
                <a:srgbClr val="999999"/>
              </a:buClr>
              <a:buSzPts val="1400"/>
              <a:buAutoNum type="arabicPeriod"/>
              <a:defRPr>
                <a:solidFill>
                  <a:srgbClr val="999999"/>
                </a:solidFill>
              </a:defRPr>
            </a:lvl7pPr>
            <a:lvl8pPr indent="-317500" lvl="7" marL="3657600" rtl="0">
              <a:spcBef>
                <a:spcPts val="1000"/>
              </a:spcBef>
              <a:spcAft>
                <a:spcPts val="0"/>
              </a:spcAft>
              <a:buClr>
                <a:srgbClr val="999999"/>
              </a:buClr>
              <a:buSzPts val="1400"/>
              <a:buAutoNum type="alphaLcPeriod"/>
              <a:defRPr>
                <a:solidFill>
                  <a:srgbClr val="999999"/>
                </a:solidFill>
              </a:defRPr>
            </a:lvl8pPr>
            <a:lvl9pPr indent="-317500" lvl="8" marL="4114800" rtl="0">
              <a:spcBef>
                <a:spcPts val="1000"/>
              </a:spcBef>
              <a:spcAft>
                <a:spcPts val="1000"/>
              </a:spcAft>
              <a:buClr>
                <a:srgbClr val="999999"/>
              </a:buClr>
              <a:buSzPts val="1400"/>
              <a:buAutoNum type="romanLcPeriod"/>
              <a:defRPr>
                <a:solidFill>
                  <a:srgbClr val="999999"/>
                </a:solidFill>
              </a:defRPr>
            </a:lvl9pPr>
          </a:lstStyle>
          <a:p/>
        </p:txBody>
      </p:sp>
      <p:sp>
        <p:nvSpPr>
          <p:cNvPr id="25" name="Google Shape;25;p4"/>
          <p:cNvSpPr txBox="1"/>
          <p:nvPr>
            <p:ph type="title"/>
          </p:nvPr>
        </p:nvSpPr>
        <p:spPr>
          <a:xfrm>
            <a:off x="646573" y="1016000"/>
            <a:ext cx="3246900" cy="973500"/>
          </a:xfrm>
          <a:prstGeom prst="rect">
            <a:avLst/>
          </a:prstGeom>
        </p:spPr>
        <p:txBody>
          <a:bodyPr anchorCtr="0" anchor="t"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6" name="Shape 26"/>
        <p:cNvGrpSpPr/>
        <p:nvPr/>
      </p:nvGrpSpPr>
      <p:grpSpPr>
        <a:xfrm>
          <a:off x="0" y="0"/>
          <a:ext cx="0" cy="0"/>
          <a:chOff x="0" y="0"/>
          <a:chExt cx="0" cy="0"/>
        </a:xfrm>
      </p:grpSpPr>
      <p:sp>
        <p:nvSpPr>
          <p:cNvPr id="27" name="Google Shape;27;p5"/>
          <p:cNvSpPr/>
          <p:nvPr/>
        </p:nvSpPr>
        <p:spPr>
          <a:xfrm flipH="1" rot="5400000">
            <a:off x="4518950" y="-3360875"/>
            <a:ext cx="113100" cy="91512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8" name="Google Shape;28;p5"/>
          <p:cNvSpPr/>
          <p:nvPr/>
        </p:nvSpPr>
        <p:spPr>
          <a:xfrm>
            <a:off x="-7125" y="1271275"/>
            <a:ext cx="9151200" cy="38721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Google Shape;29;p5"/>
          <p:cNvSpPr txBox="1"/>
          <p:nvPr>
            <p:ph idx="1" type="body"/>
          </p:nvPr>
        </p:nvSpPr>
        <p:spPr>
          <a:xfrm>
            <a:off x="1847275" y="1704600"/>
            <a:ext cx="5449500" cy="2714700"/>
          </a:xfrm>
          <a:prstGeom prst="rect">
            <a:avLst/>
          </a:prstGeom>
        </p:spPr>
        <p:txBody>
          <a:bodyPr anchorCtr="0" anchor="t" bIns="91425" lIns="91425" spcFirstLastPara="1" rIns="91425" wrap="square" tIns="91425"/>
          <a:lstStyle>
            <a:lvl1pPr indent="-381000" lvl="0" marL="457200" rtl="0" algn="ctr">
              <a:spcBef>
                <a:spcPts val="600"/>
              </a:spcBef>
              <a:spcAft>
                <a:spcPts val="0"/>
              </a:spcAft>
              <a:buSzPts val="2400"/>
              <a:buFont typeface="Georgia"/>
              <a:buChar char="▪"/>
              <a:defRPr i="1" sz="2400">
                <a:latin typeface="Georgia"/>
                <a:ea typeface="Georgia"/>
                <a:cs typeface="Georgia"/>
                <a:sym typeface="Georgia"/>
              </a:defRPr>
            </a:lvl1pPr>
            <a:lvl2pPr indent="-381000" lvl="1" marL="914400" rtl="0" algn="ctr">
              <a:spcBef>
                <a:spcPts val="0"/>
              </a:spcBef>
              <a:spcAft>
                <a:spcPts val="0"/>
              </a:spcAft>
              <a:buSzPts val="2400"/>
              <a:buFont typeface="Georgia"/>
              <a:buChar char="-"/>
              <a:defRPr i="1" sz="2400">
                <a:latin typeface="Georgia"/>
                <a:ea typeface="Georgia"/>
                <a:cs typeface="Georgia"/>
                <a:sym typeface="Georgia"/>
              </a:defRPr>
            </a:lvl2pPr>
            <a:lvl3pPr indent="-381000" lvl="2" marL="1371600" rtl="0" algn="ctr">
              <a:spcBef>
                <a:spcPts val="0"/>
              </a:spcBef>
              <a:spcAft>
                <a:spcPts val="0"/>
              </a:spcAft>
              <a:buSzPts val="2400"/>
              <a:buFont typeface="Georgia"/>
              <a:buChar char="-"/>
              <a:defRPr i="1" sz="2400">
                <a:latin typeface="Georgia"/>
                <a:ea typeface="Georgia"/>
                <a:cs typeface="Georgia"/>
                <a:sym typeface="Georgia"/>
              </a:defRPr>
            </a:lvl3pPr>
            <a:lvl4pPr indent="-381000" lvl="3" marL="1828800" rtl="0" algn="ctr">
              <a:spcBef>
                <a:spcPts val="0"/>
              </a:spcBef>
              <a:spcAft>
                <a:spcPts val="0"/>
              </a:spcAft>
              <a:buSzPts val="2400"/>
              <a:buFont typeface="Georgia"/>
              <a:buChar char="-"/>
              <a:defRPr i="1" sz="2400">
                <a:latin typeface="Georgia"/>
                <a:ea typeface="Georgia"/>
                <a:cs typeface="Georgia"/>
                <a:sym typeface="Georgia"/>
              </a:defRPr>
            </a:lvl4pPr>
            <a:lvl5pPr indent="-381000" lvl="4" marL="2286000" rtl="0" algn="ctr">
              <a:spcBef>
                <a:spcPts val="0"/>
              </a:spcBef>
              <a:spcAft>
                <a:spcPts val="0"/>
              </a:spcAft>
              <a:buSzPts val="2400"/>
              <a:buFont typeface="Georgia"/>
              <a:buChar char="-"/>
              <a:defRPr i="1" sz="2400">
                <a:latin typeface="Georgia"/>
                <a:ea typeface="Georgia"/>
                <a:cs typeface="Georgia"/>
                <a:sym typeface="Georgia"/>
              </a:defRPr>
            </a:lvl5pPr>
            <a:lvl6pPr indent="-381000" lvl="5" marL="2743200" rtl="0" algn="ctr">
              <a:spcBef>
                <a:spcPts val="0"/>
              </a:spcBef>
              <a:spcAft>
                <a:spcPts val="0"/>
              </a:spcAft>
              <a:buSzPts val="2400"/>
              <a:buFont typeface="Georgia"/>
              <a:buChar char="-"/>
              <a:defRPr i="1" sz="2400">
                <a:latin typeface="Georgia"/>
                <a:ea typeface="Georgia"/>
                <a:cs typeface="Georgia"/>
                <a:sym typeface="Georgia"/>
              </a:defRPr>
            </a:lvl6pPr>
            <a:lvl7pPr indent="-381000" lvl="6" marL="3200400" rtl="0" algn="ctr">
              <a:spcBef>
                <a:spcPts val="0"/>
              </a:spcBef>
              <a:spcAft>
                <a:spcPts val="0"/>
              </a:spcAft>
              <a:buSzPts val="2400"/>
              <a:buFont typeface="Georgia"/>
              <a:buChar char="-"/>
              <a:defRPr i="1" sz="2400">
                <a:latin typeface="Georgia"/>
                <a:ea typeface="Georgia"/>
                <a:cs typeface="Georgia"/>
                <a:sym typeface="Georgia"/>
              </a:defRPr>
            </a:lvl7pPr>
            <a:lvl8pPr indent="-381000" lvl="7" marL="3657600" rtl="0" algn="ctr">
              <a:spcBef>
                <a:spcPts val="0"/>
              </a:spcBef>
              <a:spcAft>
                <a:spcPts val="0"/>
              </a:spcAft>
              <a:buSzPts val="2400"/>
              <a:buFont typeface="Georgia"/>
              <a:buChar char="-"/>
              <a:defRPr i="1" sz="2400">
                <a:latin typeface="Georgia"/>
                <a:ea typeface="Georgia"/>
                <a:cs typeface="Georgia"/>
                <a:sym typeface="Georgia"/>
              </a:defRPr>
            </a:lvl8pPr>
            <a:lvl9pPr indent="-381000" lvl="8" marL="4114800" algn="ctr">
              <a:spcBef>
                <a:spcPts val="0"/>
              </a:spcBef>
              <a:spcAft>
                <a:spcPts val="0"/>
              </a:spcAft>
              <a:buSzPts val="2400"/>
              <a:buFont typeface="Georgia"/>
              <a:buChar char="-"/>
              <a:defRPr i="1" sz="2400">
                <a:latin typeface="Georgia"/>
                <a:ea typeface="Georgia"/>
                <a:cs typeface="Georgia"/>
                <a:sym typeface="Georgia"/>
              </a:defRPr>
            </a:lvl9pPr>
          </a:lstStyle>
          <a:p/>
        </p:txBody>
      </p:sp>
      <p:sp>
        <p:nvSpPr>
          <p:cNvPr id="30" name="Google Shape;30;p5"/>
          <p:cNvSpPr txBox="1"/>
          <p:nvPr/>
        </p:nvSpPr>
        <p:spPr>
          <a:xfrm>
            <a:off x="3593400" y="227724"/>
            <a:ext cx="1957200" cy="653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7200">
                <a:solidFill>
                  <a:srgbClr val="FFFFFF"/>
                </a:solidFill>
                <a:latin typeface="Nunito Sans"/>
                <a:ea typeface="Nunito Sans"/>
                <a:cs typeface="Nunito Sans"/>
                <a:sym typeface="Nunito Sans"/>
              </a:rPr>
              <a:t>“</a:t>
            </a:r>
            <a:endParaRPr sz="7200">
              <a:solidFill>
                <a:srgbClr val="FFFFFF"/>
              </a:solidFill>
              <a:latin typeface="Nunito Sans"/>
              <a:ea typeface="Nunito Sans"/>
              <a:cs typeface="Nunito Sans"/>
              <a:sym typeface="Nunito Sans"/>
            </a:endParaRPr>
          </a:p>
        </p:txBody>
      </p:sp>
      <p:sp>
        <p:nvSpPr>
          <p:cNvPr id="31" name="Google Shape;31;p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2" name="Shape 32"/>
        <p:cNvGrpSpPr/>
        <p:nvPr/>
      </p:nvGrpSpPr>
      <p:grpSpPr>
        <a:xfrm>
          <a:off x="0" y="0"/>
          <a:ext cx="0" cy="0"/>
          <a:chOff x="0" y="0"/>
          <a:chExt cx="0" cy="0"/>
        </a:xfrm>
      </p:grpSpPr>
      <p:sp>
        <p:nvSpPr>
          <p:cNvPr id="33" name="Google Shape;33;p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4" name="Google Shape;34;p6"/>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Google Shape;35;p6"/>
          <p:cNvSpPr txBox="1"/>
          <p:nvPr>
            <p:ph type="title"/>
          </p:nvPr>
        </p:nvSpPr>
        <p:spPr>
          <a:xfrm>
            <a:off x="234450" y="575500"/>
            <a:ext cx="2046300" cy="3981000"/>
          </a:xfrm>
          <a:prstGeom prst="rect">
            <a:avLst/>
          </a:prstGeom>
        </p:spPr>
        <p:txBody>
          <a:bodyPr anchorCtr="0" anchor="t"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6" name="Google Shape;36;p6"/>
          <p:cNvSpPr txBox="1"/>
          <p:nvPr>
            <p:ph idx="1" type="body"/>
          </p:nvPr>
        </p:nvSpPr>
        <p:spPr>
          <a:xfrm>
            <a:off x="3090625" y="575500"/>
            <a:ext cx="5596200" cy="3981000"/>
          </a:xfrm>
          <a:prstGeom prst="rect">
            <a:avLst/>
          </a:prstGeom>
        </p:spPr>
        <p:txBody>
          <a:bodyPr anchorCtr="0" anchor="t" bIns="91425" lIns="91425" spcFirstLastPara="1" rIns="91425" wrap="square" tIns="91425"/>
          <a:lstStyle>
            <a:lvl1pPr indent="-317500" lvl="0" marL="457200">
              <a:spcBef>
                <a:spcPts val="60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with intro text">
  <p:cSld name="TITLE_AND_BODY_1">
    <p:spTree>
      <p:nvGrpSpPr>
        <p:cNvPr id="38" name="Shape 38"/>
        <p:cNvGrpSpPr/>
        <p:nvPr/>
      </p:nvGrpSpPr>
      <p:grpSpPr>
        <a:xfrm>
          <a:off x="0" y="0"/>
          <a:ext cx="0" cy="0"/>
          <a:chOff x="0" y="0"/>
          <a:chExt cx="0" cy="0"/>
        </a:xfrm>
      </p:grpSpPr>
      <p:sp>
        <p:nvSpPr>
          <p:cNvPr id="39" name="Google Shape;39;p7"/>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0" name="Google Shape;40;p7"/>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Google Shape;41;p7"/>
          <p:cNvSpPr txBox="1"/>
          <p:nvPr>
            <p:ph type="title"/>
          </p:nvPr>
        </p:nvSpPr>
        <p:spPr>
          <a:xfrm>
            <a:off x="234450" y="575500"/>
            <a:ext cx="2046300" cy="3981000"/>
          </a:xfrm>
          <a:prstGeom prst="rect">
            <a:avLst/>
          </a:prstGeom>
        </p:spPr>
        <p:txBody>
          <a:bodyPr anchorCtr="0" anchor="t"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42" name="Google Shape;42;p7"/>
          <p:cNvSpPr txBox="1"/>
          <p:nvPr>
            <p:ph idx="1" type="body"/>
          </p:nvPr>
        </p:nvSpPr>
        <p:spPr>
          <a:xfrm>
            <a:off x="3090625" y="575500"/>
            <a:ext cx="5596200" cy="1207800"/>
          </a:xfrm>
          <a:prstGeom prst="rect">
            <a:avLst/>
          </a:prstGeom>
        </p:spPr>
        <p:txBody>
          <a:bodyPr anchorCtr="0" anchor="t" bIns="91425" lIns="91425" spcFirstLastPara="1" rIns="91425" wrap="square" tIns="91425"/>
          <a:lstStyle>
            <a:lvl1pPr indent="-330200" lvl="0" marL="457200" rtl="0">
              <a:spcBef>
                <a:spcPts val="60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1pPr>
            <a:lvl2pPr indent="-330200" lvl="1" marL="9144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2pPr>
            <a:lvl3pPr indent="-330200" lvl="2" marL="13716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3pPr>
            <a:lvl4pPr indent="-330200" lvl="3" marL="18288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4pPr>
            <a:lvl5pPr indent="-330200" lvl="4" marL="22860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5pPr>
            <a:lvl6pPr indent="-330200" lvl="5" marL="27432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6pPr>
            <a:lvl7pPr indent="-330200" lvl="6" marL="32004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7pPr>
            <a:lvl8pPr indent="-330200" lvl="7" marL="36576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8pPr>
            <a:lvl9pPr indent="-330200" lvl="8" marL="41148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9pPr>
          </a:lstStyle>
          <a:p/>
        </p:txBody>
      </p:sp>
      <p:sp>
        <p:nvSpPr>
          <p:cNvPr id="43" name="Google Shape;43;p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44" name="Google Shape;44;p7"/>
          <p:cNvSpPr txBox="1"/>
          <p:nvPr>
            <p:ph idx="2" type="body"/>
          </p:nvPr>
        </p:nvSpPr>
        <p:spPr>
          <a:xfrm>
            <a:off x="3090625" y="2004313"/>
            <a:ext cx="5596200" cy="25521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with intro text">
  <p:cSld name="TITLE_AND_BODY_1_2">
    <p:spTree>
      <p:nvGrpSpPr>
        <p:cNvPr id="45" name="Shape 45"/>
        <p:cNvGrpSpPr/>
        <p:nvPr/>
      </p:nvGrpSpPr>
      <p:grpSpPr>
        <a:xfrm>
          <a:off x="0" y="0"/>
          <a:ext cx="0" cy="0"/>
          <a:chOff x="0" y="0"/>
          <a:chExt cx="0" cy="0"/>
        </a:xfrm>
      </p:grpSpPr>
      <p:sp>
        <p:nvSpPr>
          <p:cNvPr id="46" name="Google Shape;46;p8"/>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7" name="Google Shape;47;p8"/>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Google Shape;48;p8"/>
          <p:cNvSpPr txBox="1"/>
          <p:nvPr>
            <p:ph type="title"/>
          </p:nvPr>
        </p:nvSpPr>
        <p:spPr>
          <a:xfrm>
            <a:off x="234450" y="575500"/>
            <a:ext cx="2046300" cy="3981000"/>
          </a:xfrm>
          <a:prstGeom prst="rect">
            <a:avLst/>
          </a:prstGeom>
        </p:spPr>
        <p:txBody>
          <a:bodyPr anchorCtr="0" anchor="t"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49" name="Google Shape;49;p8"/>
          <p:cNvSpPr txBox="1"/>
          <p:nvPr>
            <p:ph idx="1" type="body"/>
          </p:nvPr>
        </p:nvSpPr>
        <p:spPr>
          <a:xfrm>
            <a:off x="3090625" y="575500"/>
            <a:ext cx="5596200" cy="1207800"/>
          </a:xfrm>
          <a:prstGeom prst="rect">
            <a:avLst/>
          </a:prstGeom>
        </p:spPr>
        <p:txBody>
          <a:bodyPr anchorCtr="0" anchor="t" bIns="91425" lIns="91425" spcFirstLastPara="1" rIns="91425" wrap="square" tIns="91425"/>
          <a:lstStyle>
            <a:lvl1pPr indent="-330200" lvl="0" marL="457200" rtl="0">
              <a:spcBef>
                <a:spcPts val="60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1pPr>
            <a:lvl2pPr indent="-330200" lvl="1" marL="9144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2pPr>
            <a:lvl3pPr indent="-330200" lvl="2" marL="13716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3pPr>
            <a:lvl4pPr indent="-330200" lvl="3" marL="18288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4pPr>
            <a:lvl5pPr indent="-330200" lvl="4" marL="22860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5pPr>
            <a:lvl6pPr indent="-330200" lvl="5" marL="27432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6pPr>
            <a:lvl7pPr indent="-330200" lvl="6" marL="32004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7pPr>
            <a:lvl8pPr indent="-330200" lvl="7" marL="36576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8pPr>
            <a:lvl9pPr indent="-330200" lvl="8" marL="41148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9pPr>
          </a:lstStyle>
          <a:p/>
        </p:txBody>
      </p:sp>
      <p:sp>
        <p:nvSpPr>
          <p:cNvPr id="50" name="Google Shape;50;p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51" name="Google Shape;51;p8"/>
          <p:cNvSpPr txBox="1"/>
          <p:nvPr>
            <p:ph idx="2" type="body"/>
          </p:nvPr>
        </p:nvSpPr>
        <p:spPr>
          <a:xfrm>
            <a:off x="3090625" y="2004325"/>
            <a:ext cx="2727000" cy="2552100"/>
          </a:xfrm>
          <a:prstGeom prst="rect">
            <a:avLst/>
          </a:prstGeom>
        </p:spPr>
        <p:txBody>
          <a:bodyPr anchorCtr="0" anchor="t" bIns="91425" lIns="91425" spcFirstLastPara="1" rIns="91425" wrap="square" tIns="91425"/>
          <a:lstStyle>
            <a:lvl1pPr indent="-298450" lvl="0" marL="457200" rtl="0">
              <a:spcBef>
                <a:spcPts val="60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52" name="Google Shape;52;p8"/>
          <p:cNvSpPr txBox="1"/>
          <p:nvPr>
            <p:ph idx="3" type="body"/>
          </p:nvPr>
        </p:nvSpPr>
        <p:spPr>
          <a:xfrm>
            <a:off x="5959744" y="2004325"/>
            <a:ext cx="2727000" cy="2552100"/>
          </a:xfrm>
          <a:prstGeom prst="rect">
            <a:avLst/>
          </a:prstGeom>
        </p:spPr>
        <p:txBody>
          <a:bodyPr anchorCtr="0" anchor="t" bIns="91425" lIns="91425" spcFirstLastPara="1" rIns="91425" wrap="square" tIns="91425"/>
          <a:lstStyle>
            <a:lvl1pPr indent="-298450" lvl="0" marL="457200" rtl="0">
              <a:spcBef>
                <a:spcPts val="60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left">
  <p:cSld name="TITLE_AND_BODY_1_1">
    <p:spTree>
      <p:nvGrpSpPr>
        <p:cNvPr id="53" name="Shape 53"/>
        <p:cNvGrpSpPr/>
        <p:nvPr/>
      </p:nvGrpSpPr>
      <p:grpSpPr>
        <a:xfrm>
          <a:off x="0" y="0"/>
          <a:ext cx="0" cy="0"/>
          <a:chOff x="0" y="0"/>
          <a:chExt cx="0" cy="0"/>
        </a:xfrm>
      </p:grpSpPr>
      <p:sp>
        <p:nvSpPr>
          <p:cNvPr id="54" name="Google Shape;54;p9"/>
          <p:cNvSpPr/>
          <p:nvPr/>
        </p:nvSpPr>
        <p:spPr>
          <a:xfrm flipH="1">
            <a:off x="-7125" y="0"/>
            <a:ext cx="2592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Google Shape;55;p9"/>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6" name="Google Shape;56;p9"/>
          <p:cNvSpPr txBox="1"/>
          <p:nvPr>
            <p:ph type="title"/>
          </p:nvPr>
        </p:nvSpPr>
        <p:spPr>
          <a:xfrm>
            <a:off x="234450" y="575500"/>
            <a:ext cx="2046300" cy="1364100"/>
          </a:xfrm>
          <a:prstGeom prst="rect">
            <a:avLst/>
          </a:prstGeom>
        </p:spPr>
        <p:txBody>
          <a:bodyPr anchorCtr="0" anchor="b" bIns="91425" lIns="91425" spcFirstLastPara="1" rIns="91425" wrap="square" tIns="91425"/>
          <a:lstStyle>
            <a:lvl1pPr lvl="0" rtl="0">
              <a:spcBef>
                <a:spcPts val="0"/>
              </a:spcBef>
              <a:spcAft>
                <a:spcPts val="0"/>
              </a:spcAft>
              <a:buClr>
                <a:srgbClr val="F67031"/>
              </a:buClr>
              <a:buSzPts val="2400"/>
              <a:buNone/>
              <a:defRPr>
                <a:solidFill>
                  <a:srgbClr val="F67031"/>
                </a:solidFill>
              </a:defRPr>
            </a:lvl1pPr>
            <a:lvl2pPr lvl="1" rtl="0">
              <a:spcBef>
                <a:spcPts val="0"/>
              </a:spcBef>
              <a:spcAft>
                <a:spcPts val="0"/>
              </a:spcAft>
              <a:buClr>
                <a:srgbClr val="F67031"/>
              </a:buClr>
              <a:buSzPts val="2400"/>
              <a:buNone/>
              <a:defRPr>
                <a:solidFill>
                  <a:srgbClr val="F67031"/>
                </a:solidFill>
              </a:defRPr>
            </a:lvl2pPr>
            <a:lvl3pPr lvl="2" rtl="0">
              <a:spcBef>
                <a:spcPts val="0"/>
              </a:spcBef>
              <a:spcAft>
                <a:spcPts val="0"/>
              </a:spcAft>
              <a:buClr>
                <a:srgbClr val="F67031"/>
              </a:buClr>
              <a:buSzPts val="2400"/>
              <a:buNone/>
              <a:defRPr>
                <a:solidFill>
                  <a:srgbClr val="F67031"/>
                </a:solidFill>
              </a:defRPr>
            </a:lvl3pPr>
            <a:lvl4pPr lvl="3" rtl="0">
              <a:spcBef>
                <a:spcPts val="0"/>
              </a:spcBef>
              <a:spcAft>
                <a:spcPts val="0"/>
              </a:spcAft>
              <a:buClr>
                <a:srgbClr val="F67031"/>
              </a:buClr>
              <a:buSzPts val="2400"/>
              <a:buNone/>
              <a:defRPr>
                <a:solidFill>
                  <a:srgbClr val="F67031"/>
                </a:solidFill>
              </a:defRPr>
            </a:lvl4pPr>
            <a:lvl5pPr lvl="4" rtl="0">
              <a:spcBef>
                <a:spcPts val="0"/>
              </a:spcBef>
              <a:spcAft>
                <a:spcPts val="0"/>
              </a:spcAft>
              <a:buClr>
                <a:srgbClr val="F67031"/>
              </a:buClr>
              <a:buSzPts val="2400"/>
              <a:buNone/>
              <a:defRPr>
                <a:solidFill>
                  <a:srgbClr val="F67031"/>
                </a:solidFill>
              </a:defRPr>
            </a:lvl5pPr>
            <a:lvl6pPr lvl="5" rtl="0">
              <a:spcBef>
                <a:spcPts val="0"/>
              </a:spcBef>
              <a:spcAft>
                <a:spcPts val="0"/>
              </a:spcAft>
              <a:buClr>
                <a:srgbClr val="F67031"/>
              </a:buClr>
              <a:buSzPts val="2400"/>
              <a:buNone/>
              <a:defRPr>
                <a:solidFill>
                  <a:srgbClr val="F67031"/>
                </a:solidFill>
              </a:defRPr>
            </a:lvl6pPr>
            <a:lvl7pPr lvl="6" rtl="0">
              <a:spcBef>
                <a:spcPts val="0"/>
              </a:spcBef>
              <a:spcAft>
                <a:spcPts val="0"/>
              </a:spcAft>
              <a:buClr>
                <a:srgbClr val="F67031"/>
              </a:buClr>
              <a:buSzPts val="2400"/>
              <a:buNone/>
              <a:defRPr>
                <a:solidFill>
                  <a:srgbClr val="F67031"/>
                </a:solidFill>
              </a:defRPr>
            </a:lvl7pPr>
            <a:lvl8pPr lvl="7" rtl="0">
              <a:spcBef>
                <a:spcPts val="0"/>
              </a:spcBef>
              <a:spcAft>
                <a:spcPts val="0"/>
              </a:spcAft>
              <a:buClr>
                <a:srgbClr val="F67031"/>
              </a:buClr>
              <a:buSzPts val="2400"/>
              <a:buNone/>
              <a:defRPr>
                <a:solidFill>
                  <a:srgbClr val="F67031"/>
                </a:solidFill>
              </a:defRPr>
            </a:lvl8pPr>
            <a:lvl9pPr lvl="8" rtl="0">
              <a:spcBef>
                <a:spcPts val="0"/>
              </a:spcBef>
              <a:spcAft>
                <a:spcPts val="0"/>
              </a:spcAft>
              <a:buClr>
                <a:srgbClr val="F67031"/>
              </a:buClr>
              <a:buSzPts val="2400"/>
              <a:buNone/>
              <a:defRPr>
                <a:solidFill>
                  <a:srgbClr val="F67031"/>
                </a:solidFill>
              </a:defRPr>
            </a:lvl9pPr>
          </a:lstStyle>
          <a:p/>
        </p:txBody>
      </p:sp>
      <p:sp>
        <p:nvSpPr>
          <p:cNvPr id="57" name="Google Shape;57;p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a:spcBef>
                <a:spcPts val="0"/>
              </a:spcBef>
              <a:spcAft>
                <a:spcPts val="0"/>
              </a:spcAft>
              <a:buNone/>
            </a:pPr>
            <a:fld id="{00000000-1234-1234-1234-123412341234}" type="slidenum">
              <a:rPr lang="en"/>
              <a:t>‹#›</a:t>
            </a:fld>
            <a:endParaRPr/>
          </a:p>
        </p:txBody>
      </p:sp>
      <p:sp>
        <p:nvSpPr>
          <p:cNvPr id="58" name="Google Shape;58;p9"/>
          <p:cNvSpPr txBox="1"/>
          <p:nvPr>
            <p:ph idx="1" type="body"/>
          </p:nvPr>
        </p:nvSpPr>
        <p:spPr>
          <a:xfrm>
            <a:off x="234450" y="2004325"/>
            <a:ext cx="2046300" cy="2552100"/>
          </a:xfrm>
          <a:prstGeom prst="rect">
            <a:avLst/>
          </a:prstGeom>
        </p:spPr>
        <p:txBody>
          <a:bodyPr anchorCtr="0" anchor="t" bIns="91425" lIns="91425" spcFirstLastPara="1" rIns="91425" wrap="square" tIns="91425"/>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half">
  <p:cSld name="TITLE_AND_BODY_1_1_1">
    <p:spTree>
      <p:nvGrpSpPr>
        <p:cNvPr id="59" name="Shape 59"/>
        <p:cNvGrpSpPr/>
        <p:nvPr/>
      </p:nvGrpSpPr>
      <p:grpSpPr>
        <a:xfrm>
          <a:off x="0" y="0"/>
          <a:ext cx="0" cy="0"/>
          <a:chOff x="0" y="0"/>
          <a:chExt cx="0" cy="0"/>
        </a:xfrm>
      </p:grpSpPr>
      <p:sp>
        <p:nvSpPr>
          <p:cNvPr id="60" name="Google Shape;60;p10"/>
          <p:cNvSpPr/>
          <p:nvPr/>
        </p:nvSpPr>
        <p:spPr>
          <a:xfrm flipH="1">
            <a:off x="-688" y="0"/>
            <a:ext cx="4575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Google Shape;61;p10"/>
          <p:cNvSpPr/>
          <p:nvPr/>
        </p:nvSpPr>
        <p:spPr>
          <a:xfrm>
            <a:off x="4574903"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2" name="Google Shape;62;p10"/>
          <p:cNvSpPr txBox="1"/>
          <p:nvPr>
            <p:ph type="title"/>
          </p:nvPr>
        </p:nvSpPr>
        <p:spPr>
          <a:xfrm>
            <a:off x="511425" y="575500"/>
            <a:ext cx="3517200" cy="973500"/>
          </a:xfrm>
          <a:prstGeom prst="rect">
            <a:avLst/>
          </a:prstGeom>
        </p:spPr>
        <p:txBody>
          <a:bodyPr anchorCtr="0" anchor="b" bIns="91425" lIns="91425" spcFirstLastPara="1" rIns="91425" wrap="square" tIns="91425"/>
          <a:lstStyle>
            <a:lvl1pPr lvl="0" rtl="0">
              <a:spcBef>
                <a:spcPts val="0"/>
              </a:spcBef>
              <a:spcAft>
                <a:spcPts val="0"/>
              </a:spcAft>
              <a:buClr>
                <a:srgbClr val="F67031"/>
              </a:buClr>
              <a:buSzPts val="2400"/>
              <a:buNone/>
              <a:defRPr>
                <a:solidFill>
                  <a:srgbClr val="F67031"/>
                </a:solidFill>
              </a:defRPr>
            </a:lvl1pPr>
            <a:lvl2pPr lvl="1" rtl="0">
              <a:spcBef>
                <a:spcPts val="0"/>
              </a:spcBef>
              <a:spcAft>
                <a:spcPts val="0"/>
              </a:spcAft>
              <a:buClr>
                <a:srgbClr val="F67031"/>
              </a:buClr>
              <a:buSzPts val="2400"/>
              <a:buNone/>
              <a:defRPr>
                <a:solidFill>
                  <a:srgbClr val="F67031"/>
                </a:solidFill>
              </a:defRPr>
            </a:lvl2pPr>
            <a:lvl3pPr lvl="2" rtl="0">
              <a:spcBef>
                <a:spcPts val="0"/>
              </a:spcBef>
              <a:spcAft>
                <a:spcPts val="0"/>
              </a:spcAft>
              <a:buClr>
                <a:srgbClr val="F67031"/>
              </a:buClr>
              <a:buSzPts val="2400"/>
              <a:buNone/>
              <a:defRPr>
                <a:solidFill>
                  <a:srgbClr val="F67031"/>
                </a:solidFill>
              </a:defRPr>
            </a:lvl3pPr>
            <a:lvl4pPr lvl="3" rtl="0">
              <a:spcBef>
                <a:spcPts val="0"/>
              </a:spcBef>
              <a:spcAft>
                <a:spcPts val="0"/>
              </a:spcAft>
              <a:buClr>
                <a:srgbClr val="F67031"/>
              </a:buClr>
              <a:buSzPts val="2400"/>
              <a:buNone/>
              <a:defRPr>
                <a:solidFill>
                  <a:srgbClr val="F67031"/>
                </a:solidFill>
              </a:defRPr>
            </a:lvl4pPr>
            <a:lvl5pPr lvl="4" rtl="0">
              <a:spcBef>
                <a:spcPts val="0"/>
              </a:spcBef>
              <a:spcAft>
                <a:spcPts val="0"/>
              </a:spcAft>
              <a:buClr>
                <a:srgbClr val="F67031"/>
              </a:buClr>
              <a:buSzPts val="2400"/>
              <a:buNone/>
              <a:defRPr>
                <a:solidFill>
                  <a:srgbClr val="F67031"/>
                </a:solidFill>
              </a:defRPr>
            </a:lvl5pPr>
            <a:lvl6pPr lvl="5" rtl="0">
              <a:spcBef>
                <a:spcPts val="0"/>
              </a:spcBef>
              <a:spcAft>
                <a:spcPts val="0"/>
              </a:spcAft>
              <a:buClr>
                <a:srgbClr val="F67031"/>
              </a:buClr>
              <a:buSzPts val="2400"/>
              <a:buNone/>
              <a:defRPr>
                <a:solidFill>
                  <a:srgbClr val="F67031"/>
                </a:solidFill>
              </a:defRPr>
            </a:lvl6pPr>
            <a:lvl7pPr lvl="6" rtl="0">
              <a:spcBef>
                <a:spcPts val="0"/>
              </a:spcBef>
              <a:spcAft>
                <a:spcPts val="0"/>
              </a:spcAft>
              <a:buClr>
                <a:srgbClr val="F67031"/>
              </a:buClr>
              <a:buSzPts val="2400"/>
              <a:buNone/>
              <a:defRPr>
                <a:solidFill>
                  <a:srgbClr val="F67031"/>
                </a:solidFill>
              </a:defRPr>
            </a:lvl7pPr>
            <a:lvl8pPr lvl="7" rtl="0">
              <a:spcBef>
                <a:spcPts val="0"/>
              </a:spcBef>
              <a:spcAft>
                <a:spcPts val="0"/>
              </a:spcAft>
              <a:buClr>
                <a:srgbClr val="F67031"/>
              </a:buClr>
              <a:buSzPts val="2400"/>
              <a:buNone/>
              <a:defRPr>
                <a:solidFill>
                  <a:srgbClr val="F67031"/>
                </a:solidFill>
              </a:defRPr>
            </a:lvl8pPr>
            <a:lvl9pPr lvl="8" rtl="0">
              <a:spcBef>
                <a:spcPts val="0"/>
              </a:spcBef>
              <a:spcAft>
                <a:spcPts val="0"/>
              </a:spcAft>
              <a:buClr>
                <a:srgbClr val="F67031"/>
              </a:buClr>
              <a:buSzPts val="2400"/>
              <a:buNone/>
              <a:defRPr>
                <a:solidFill>
                  <a:srgbClr val="F67031"/>
                </a:solidFill>
              </a:defRPr>
            </a:lvl9pPr>
          </a:lstStyle>
          <a:p/>
        </p:txBody>
      </p:sp>
      <p:sp>
        <p:nvSpPr>
          <p:cNvPr id="63" name="Google Shape;63;p1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a:spcBef>
                <a:spcPts val="0"/>
              </a:spcBef>
              <a:spcAft>
                <a:spcPts val="0"/>
              </a:spcAft>
              <a:buNone/>
            </a:pPr>
            <a:fld id="{00000000-1234-1234-1234-123412341234}" type="slidenum">
              <a:rPr lang="en"/>
              <a:t>‹#›</a:t>
            </a:fld>
            <a:endParaRPr/>
          </a:p>
        </p:txBody>
      </p:sp>
      <p:sp>
        <p:nvSpPr>
          <p:cNvPr id="64" name="Google Shape;64;p10"/>
          <p:cNvSpPr txBox="1"/>
          <p:nvPr>
            <p:ph idx="1" type="body"/>
          </p:nvPr>
        </p:nvSpPr>
        <p:spPr>
          <a:xfrm>
            <a:off x="511425" y="1598600"/>
            <a:ext cx="3517200" cy="2957700"/>
          </a:xfrm>
          <a:prstGeom prst="rect">
            <a:avLst/>
          </a:prstGeom>
        </p:spPr>
        <p:txBody>
          <a:bodyPr anchorCtr="0" anchor="t" bIns="91425" lIns="91425" spcFirstLastPara="1" rIns="91425" wrap="square" tIns="91425"/>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F6703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34450" y="575500"/>
            <a:ext cx="2046300" cy="3981000"/>
          </a:xfrm>
          <a:prstGeom prst="rect">
            <a:avLst/>
          </a:prstGeom>
          <a:noFill/>
          <a:ln>
            <a:noFill/>
          </a:ln>
        </p:spPr>
        <p:txBody>
          <a:bodyPr anchorCtr="0" anchor="t" bIns="91425" lIns="91425" spcFirstLastPara="1" rIns="91425" wrap="square" tIns="91425"/>
          <a:lstStyle>
            <a:lvl1pPr lvl="0">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p:txBody>
      </p:sp>
      <p:sp>
        <p:nvSpPr>
          <p:cNvPr id="7" name="Google Shape;7;p1"/>
          <p:cNvSpPr txBox="1"/>
          <p:nvPr>
            <p:ph idx="1" type="body"/>
          </p:nvPr>
        </p:nvSpPr>
        <p:spPr>
          <a:xfrm>
            <a:off x="3090625" y="575500"/>
            <a:ext cx="5596200" cy="3981000"/>
          </a:xfrm>
          <a:prstGeom prst="rect">
            <a:avLst/>
          </a:prstGeom>
          <a:noFill/>
          <a:ln>
            <a:noFill/>
          </a:ln>
        </p:spPr>
        <p:txBody>
          <a:bodyPr anchorCtr="0" anchor="t" bIns="91425" lIns="91425" spcFirstLastPara="1" rIns="91425" wrap="square" tIns="91425"/>
          <a:lstStyle>
            <a:lvl1pPr indent="-317500" lvl="0" marL="457200">
              <a:lnSpc>
                <a:spcPct val="115000"/>
              </a:lnSpc>
              <a:spcBef>
                <a:spcPts val="60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1pPr>
            <a:lvl2pPr indent="-317500" lvl="1" marL="9144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2pPr>
            <a:lvl3pPr indent="-317500" lvl="2" marL="13716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3pPr>
            <a:lvl4pPr indent="-317500" lvl="3" marL="18288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4pPr>
            <a:lvl5pPr indent="-317500" lvl="4" marL="22860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5pPr>
            <a:lvl6pPr indent="-317500" lvl="5" marL="27432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6pPr>
            <a:lvl7pPr indent="-317500" lvl="6" marL="32004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7pPr>
            <a:lvl8pPr indent="-317500" lvl="7" marL="36576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8pPr>
            <a:lvl9pPr indent="-317500" lvl="8" marL="41148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rgbClr val="CCCCCC"/>
                </a:solidFill>
                <a:latin typeface="Nunito Sans"/>
                <a:ea typeface="Nunito Sans"/>
                <a:cs typeface="Nunito Sans"/>
                <a:sym typeface="Nunito Sans"/>
              </a:defRPr>
            </a:lvl1pPr>
            <a:lvl2pPr lvl="1" algn="r">
              <a:buNone/>
              <a:defRPr sz="1000">
                <a:solidFill>
                  <a:srgbClr val="CCCCCC"/>
                </a:solidFill>
                <a:latin typeface="Nunito Sans"/>
                <a:ea typeface="Nunito Sans"/>
                <a:cs typeface="Nunito Sans"/>
                <a:sym typeface="Nunito Sans"/>
              </a:defRPr>
            </a:lvl2pPr>
            <a:lvl3pPr lvl="2" algn="r">
              <a:buNone/>
              <a:defRPr sz="1000">
                <a:solidFill>
                  <a:srgbClr val="CCCCCC"/>
                </a:solidFill>
                <a:latin typeface="Nunito Sans"/>
                <a:ea typeface="Nunito Sans"/>
                <a:cs typeface="Nunito Sans"/>
                <a:sym typeface="Nunito Sans"/>
              </a:defRPr>
            </a:lvl3pPr>
            <a:lvl4pPr lvl="3" algn="r">
              <a:buNone/>
              <a:defRPr sz="1000">
                <a:solidFill>
                  <a:srgbClr val="CCCCCC"/>
                </a:solidFill>
                <a:latin typeface="Nunito Sans"/>
                <a:ea typeface="Nunito Sans"/>
                <a:cs typeface="Nunito Sans"/>
                <a:sym typeface="Nunito Sans"/>
              </a:defRPr>
            </a:lvl4pPr>
            <a:lvl5pPr lvl="4" algn="r">
              <a:buNone/>
              <a:defRPr sz="1000">
                <a:solidFill>
                  <a:srgbClr val="CCCCCC"/>
                </a:solidFill>
                <a:latin typeface="Nunito Sans"/>
                <a:ea typeface="Nunito Sans"/>
                <a:cs typeface="Nunito Sans"/>
                <a:sym typeface="Nunito Sans"/>
              </a:defRPr>
            </a:lvl5pPr>
            <a:lvl6pPr lvl="5" algn="r">
              <a:buNone/>
              <a:defRPr sz="1000">
                <a:solidFill>
                  <a:srgbClr val="CCCCCC"/>
                </a:solidFill>
                <a:latin typeface="Nunito Sans"/>
                <a:ea typeface="Nunito Sans"/>
                <a:cs typeface="Nunito Sans"/>
                <a:sym typeface="Nunito Sans"/>
              </a:defRPr>
            </a:lvl6pPr>
            <a:lvl7pPr lvl="6" algn="r">
              <a:buNone/>
              <a:defRPr sz="1000">
                <a:solidFill>
                  <a:srgbClr val="CCCCCC"/>
                </a:solidFill>
                <a:latin typeface="Nunito Sans"/>
                <a:ea typeface="Nunito Sans"/>
                <a:cs typeface="Nunito Sans"/>
                <a:sym typeface="Nunito Sans"/>
              </a:defRPr>
            </a:lvl7pPr>
            <a:lvl8pPr lvl="7" algn="r">
              <a:buNone/>
              <a:defRPr sz="1000">
                <a:solidFill>
                  <a:srgbClr val="CCCCCC"/>
                </a:solidFill>
                <a:latin typeface="Nunito Sans"/>
                <a:ea typeface="Nunito Sans"/>
                <a:cs typeface="Nunito Sans"/>
                <a:sym typeface="Nunito Sans"/>
              </a:defRPr>
            </a:lvl8pPr>
            <a:lvl9pPr lvl="8" algn="r">
              <a:buNone/>
              <a:defRPr sz="1000">
                <a:solidFill>
                  <a:srgbClr val="CCCCCC"/>
                </a:solidFill>
                <a:latin typeface="Nunito Sans"/>
                <a:ea typeface="Nunito Sans"/>
                <a:cs typeface="Nunito Sans"/>
                <a:sym typeface="Nunito Sans"/>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hyperlink" Target="http://www.duarte.com/slidedoc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bit.ly/aaji_usecas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hyperlink" Target="http://www.google.com/sheets/about/" TargetMode="Externa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hyperlink" Target="http://bit.ly/aaji_usecas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 Id="rId3" Type="http://schemas.openxmlformats.org/officeDocument/2006/relationships/image" Target="../media/image1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hyperlink" Target="http://www.slidescarnival.com/" TargetMode="External"/><Relationship Id="rId4" Type="http://schemas.openxmlformats.org/officeDocument/2006/relationships/hyperlink" Target="http://unsplash.com/" TargetMode="External"/><Relationship Id="rId5" Type="http://schemas.openxmlformats.org/officeDocument/2006/relationships/hyperlink" Target="http://www.duarte.com/slidedoc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hyperlink" Target="https://fontlibrary.org/en/font/nunito-san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hyperlink" Target="https://twitter.com/googledocs/status/73008724015664332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hyperlink" Target="http://bit.ly/aaji_diagra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Google Shape;91;p15"/>
          <p:cNvSpPr txBox="1"/>
          <p:nvPr>
            <p:ph type="ctrTitle"/>
          </p:nvPr>
        </p:nvSpPr>
        <p:spPr>
          <a:xfrm>
            <a:off x="468925" y="2387250"/>
            <a:ext cx="3636600" cy="225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Presentasi Progres</a:t>
            </a:r>
            <a:endParaRPr/>
          </a:p>
          <a:p>
            <a:pPr indent="0" lvl="0" marL="0">
              <a:spcBef>
                <a:spcPts val="0"/>
              </a:spcBef>
              <a:spcAft>
                <a:spcPts val="0"/>
              </a:spcAft>
              <a:buNone/>
            </a:pPr>
            <a:r>
              <a:rPr lang="en"/>
              <a:t>Minggu 1</a:t>
            </a:r>
            <a:endParaRPr/>
          </a:p>
        </p:txBody>
      </p:sp>
      <p:grpSp>
        <p:nvGrpSpPr>
          <p:cNvPr id="92" name="Google Shape;92;p15"/>
          <p:cNvGrpSpPr/>
          <p:nvPr/>
        </p:nvGrpSpPr>
        <p:grpSpPr>
          <a:xfrm>
            <a:off x="572752" y="1899264"/>
            <a:ext cx="549262" cy="487982"/>
            <a:chOff x="5292575" y="3681900"/>
            <a:chExt cx="420150" cy="373275"/>
          </a:xfrm>
        </p:grpSpPr>
        <p:sp>
          <p:nvSpPr>
            <p:cNvPr id="93" name="Google Shape;93;p15"/>
            <p:cNvSpPr/>
            <p:nvPr/>
          </p:nvSpPr>
          <p:spPr>
            <a:xfrm>
              <a:off x="5292575" y="3706875"/>
              <a:ext cx="420150" cy="266700"/>
            </a:xfrm>
            <a:custGeom>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Google Shape;94;p15"/>
            <p:cNvSpPr/>
            <p:nvPr/>
          </p:nvSpPr>
          <p:spPr>
            <a:xfrm>
              <a:off x="5490475" y="3681900"/>
              <a:ext cx="24375" cy="25000"/>
            </a:xfrm>
            <a:custGeom>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 name="Google Shape;95;p15"/>
            <p:cNvSpPr/>
            <p:nvPr/>
          </p:nvSpPr>
          <p:spPr>
            <a:xfrm>
              <a:off x="5358350" y="3973550"/>
              <a:ext cx="60900" cy="81625"/>
            </a:xfrm>
            <a:custGeom>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Google Shape;96;p15"/>
            <p:cNvSpPr/>
            <p:nvPr/>
          </p:nvSpPr>
          <p:spPr>
            <a:xfrm>
              <a:off x="5586050" y="3973550"/>
              <a:ext cx="60925" cy="81625"/>
            </a:xfrm>
            <a:custGeom>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Google Shape;97;p15"/>
            <p:cNvSpPr/>
            <p:nvPr/>
          </p:nvSpPr>
          <p:spPr>
            <a:xfrm>
              <a:off x="5316925" y="3731225"/>
              <a:ext cx="371450" cy="218000"/>
            </a:xfrm>
            <a:custGeom>
              <a:pathLst>
                <a:path extrusionOk="0" fill="none" h="8720" w="14858">
                  <a:moveTo>
                    <a:pt x="1" y="0"/>
                  </a:moveTo>
                  <a:lnTo>
                    <a:pt x="1" y="8719"/>
                  </a:lnTo>
                  <a:lnTo>
                    <a:pt x="14857" y="8719"/>
                  </a:lnTo>
                  <a:lnTo>
                    <a:pt x="14857" y="0"/>
                  </a:lnTo>
                  <a:lnTo>
                    <a:pt x="1" y="0"/>
                  </a:lnTo>
                  <a:close/>
                </a:path>
              </a:pathLst>
            </a:custGeom>
            <a:noFill/>
            <a:ln cap="rnd" cmpd="sng" w="121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Google Shape;98;p15"/>
            <p:cNvSpPr/>
            <p:nvPr/>
          </p:nvSpPr>
          <p:spPr>
            <a:xfrm>
              <a:off x="5380250" y="3784800"/>
              <a:ext cx="230200" cy="115725"/>
            </a:xfrm>
            <a:custGeom>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Google Shape;99;p15"/>
            <p:cNvSpPr/>
            <p:nvPr/>
          </p:nvSpPr>
          <p:spPr>
            <a:xfrm>
              <a:off x="5547700" y="3779925"/>
              <a:ext cx="68825" cy="68825"/>
            </a:xfrm>
            <a:custGeom>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8" name="Shape 168"/>
        <p:cNvGrpSpPr/>
        <p:nvPr/>
      </p:nvGrpSpPr>
      <p:grpSpPr>
        <a:xfrm>
          <a:off x="0" y="0"/>
          <a:ext cx="0" cy="0"/>
          <a:chOff x="0" y="0"/>
          <a:chExt cx="0" cy="0"/>
        </a:xfrm>
      </p:grpSpPr>
      <p:sp>
        <p:nvSpPr>
          <p:cNvPr id="169" name="Google Shape;169;p24"/>
          <p:cNvSpPr txBox="1"/>
          <p:nvPr>
            <p:ph idx="4294967295" type="title"/>
          </p:nvPr>
        </p:nvSpPr>
        <p:spPr>
          <a:xfrm>
            <a:off x="511425" y="1549400"/>
            <a:ext cx="3517200" cy="973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67031"/>
                </a:solidFill>
              </a:rPr>
              <a:t>Sekian Terima Kasih</a:t>
            </a:r>
            <a:endParaRPr>
              <a:solidFill>
                <a:srgbClr val="F67031"/>
              </a:solidFill>
            </a:endParaRPr>
          </a:p>
        </p:txBody>
      </p:sp>
      <p:grpSp>
        <p:nvGrpSpPr>
          <p:cNvPr id="170" name="Google Shape;170;p24"/>
          <p:cNvGrpSpPr/>
          <p:nvPr/>
        </p:nvGrpSpPr>
        <p:grpSpPr>
          <a:xfrm>
            <a:off x="628402" y="1039422"/>
            <a:ext cx="542234" cy="510157"/>
            <a:chOff x="5972700" y="2330200"/>
            <a:chExt cx="411625" cy="387275"/>
          </a:xfrm>
        </p:grpSpPr>
        <p:sp>
          <p:nvSpPr>
            <p:cNvPr id="171" name="Google Shape;171;p24"/>
            <p:cNvSpPr/>
            <p:nvPr/>
          </p:nvSpPr>
          <p:spPr>
            <a:xfrm>
              <a:off x="5972700" y="2476950"/>
              <a:ext cx="98050" cy="219825"/>
            </a:xfrm>
            <a:custGeom>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F6703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Google Shape;172;p24"/>
            <p:cNvSpPr/>
            <p:nvPr/>
          </p:nvSpPr>
          <p:spPr>
            <a:xfrm>
              <a:off x="6078025" y="2330200"/>
              <a:ext cx="306300" cy="387275"/>
            </a:xfrm>
            <a:custGeom>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F6703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template is for a SlideDoc</a:t>
            </a:r>
            <a:endParaRPr/>
          </a:p>
        </p:txBody>
      </p:sp>
      <p:sp>
        <p:nvSpPr>
          <p:cNvPr id="178" name="Google Shape;178;p25"/>
          <p:cNvSpPr txBox="1"/>
          <p:nvPr>
            <p:ph idx="1" type="body"/>
          </p:nvPr>
        </p:nvSpPr>
        <p:spPr>
          <a:xfrm>
            <a:off x="3090625" y="575500"/>
            <a:ext cx="5596200" cy="12078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A s</a:t>
            </a:r>
            <a:r>
              <a:rPr lang="en"/>
              <a:t>lidedoc is a visual document, developed in presentation software, that is intended to be read and referenced instead of projected.</a:t>
            </a:r>
            <a:endParaRPr/>
          </a:p>
        </p:txBody>
      </p:sp>
      <p:sp>
        <p:nvSpPr>
          <p:cNvPr id="179" name="Google Shape;179;p2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80" name="Google Shape;180;p25"/>
          <p:cNvSpPr txBox="1"/>
          <p:nvPr>
            <p:ph idx="2" type="body"/>
          </p:nvPr>
        </p:nvSpPr>
        <p:spPr>
          <a:xfrm>
            <a:off x="3090625" y="1851913"/>
            <a:ext cx="5596200" cy="25521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Slidedocs help you spread your smart thinking by combining visual communications with short chunks of written copy. Their scannable nature makes them great pre-read, reference, and leave-behind materials. Their modularity makes it easy for people to incorporate your ideas into their own communications. And these features together make slidedocs </a:t>
            </a:r>
            <a:r>
              <a:rPr lang="en">
                <a:solidFill>
                  <a:srgbClr val="F67031"/>
                </a:solidFill>
              </a:rPr>
              <a:t>the perfect companion to both written documents and presentations</a:t>
            </a:r>
            <a:r>
              <a:rPr lang="en"/>
              <a:t>.</a:t>
            </a:r>
            <a:endParaRPr/>
          </a:p>
          <a:p>
            <a:pPr indent="0" lvl="0" marL="0">
              <a:spcBef>
                <a:spcPts val="1000"/>
              </a:spcBef>
              <a:spcAft>
                <a:spcPts val="1000"/>
              </a:spcAft>
              <a:buClr>
                <a:schemeClr val="dk1"/>
              </a:buClr>
              <a:buSzPts val="1100"/>
              <a:buFont typeface="Arial"/>
              <a:buNone/>
            </a:pPr>
            <a:r>
              <a:rPr b="1" lang="en">
                <a:solidFill>
                  <a:schemeClr val="dk2"/>
                </a:solidFill>
              </a:rPr>
              <a:t>Text from </a:t>
            </a:r>
            <a:r>
              <a:rPr b="1" lang="en" u="sng">
                <a:solidFill>
                  <a:srgbClr val="F67031"/>
                </a:solidFill>
                <a:hlinkClick r:id="rId3"/>
              </a:rPr>
              <a:t>duarte.com/slidedocs</a:t>
            </a:r>
            <a:endParaRPr b="1">
              <a:solidFill>
                <a:srgbClr val="F6703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646573" y="1016000"/>
            <a:ext cx="3246900" cy="97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Table of contents</a:t>
            </a:r>
            <a:endParaRPr/>
          </a:p>
        </p:txBody>
      </p:sp>
      <p:sp>
        <p:nvSpPr>
          <p:cNvPr id="186" name="Google Shape;186;p26"/>
          <p:cNvSpPr txBox="1"/>
          <p:nvPr>
            <p:ph idx="2" type="body"/>
          </p:nvPr>
        </p:nvSpPr>
        <p:spPr>
          <a:xfrm>
            <a:off x="5130225" y="1016000"/>
            <a:ext cx="3470700" cy="3099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Section one</a:t>
            </a:r>
            <a:endParaRPr/>
          </a:p>
          <a:p>
            <a:pPr indent="-342900" lvl="0" marL="457200" rtl="0">
              <a:spcBef>
                <a:spcPts val="1000"/>
              </a:spcBef>
              <a:spcAft>
                <a:spcPts val="0"/>
              </a:spcAft>
              <a:buSzPts val="1800"/>
              <a:buAutoNum type="arabicPeriod"/>
            </a:pPr>
            <a:r>
              <a:rPr lang="en"/>
              <a:t>Section two</a:t>
            </a:r>
            <a:endParaRPr/>
          </a:p>
          <a:p>
            <a:pPr indent="-342900" lvl="0" marL="457200" rtl="0">
              <a:spcBef>
                <a:spcPts val="1000"/>
              </a:spcBef>
              <a:spcAft>
                <a:spcPts val="0"/>
              </a:spcAft>
              <a:buSzPts val="1800"/>
              <a:buAutoNum type="arabicPeriod"/>
            </a:pPr>
            <a:r>
              <a:rPr lang="en"/>
              <a:t>Even another section</a:t>
            </a:r>
            <a:endParaRPr/>
          </a:p>
          <a:p>
            <a:pPr indent="-317500" lvl="1" marL="914400" rtl="0">
              <a:spcBef>
                <a:spcPts val="1000"/>
              </a:spcBef>
              <a:spcAft>
                <a:spcPts val="0"/>
              </a:spcAft>
              <a:buSzPts val="1400"/>
              <a:buAutoNum type="alphaLcPeriod"/>
            </a:pPr>
            <a:r>
              <a:rPr lang="en"/>
              <a:t>And there can be subsections too.</a:t>
            </a:r>
            <a:endParaRPr/>
          </a:p>
          <a:p>
            <a:pPr indent="-317500" lvl="1" marL="914400" rtl="0">
              <a:spcBef>
                <a:spcPts val="1000"/>
              </a:spcBef>
              <a:spcAft>
                <a:spcPts val="0"/>
              </a:spcAft>
              <a:buSzPts val="1400"/>
              <a:buAutoNum type="alphaLcPeriod"/>
            </a:pPr>
            <a:r>
              <a:rPr lang="en"/>
              <a:t>Subsection</a:t>
            </a:r>
            <a:endParaRPr/>
          </a:p>
          <a:p>
            <a:pPr indent="-342900" lvl="0" marL="457200">
              <a:spcBef>
                <a:spcPts val="1000"/>
              </a:spcBef>
              <a:spcAft>
                <a:spcPts val="1000"/>
              </a:spcAft>
              <a:buSzPts val="1800"/>
              <a:buAutoNum type="arabicPeriod"/>
            </a:pPr>
            <a:r>
              <a:rPr lang="en"/>
              <a:t>Section four</a:t>
            </a:r>
            <a:endParaRPr/>
          </a:p>
        </p:txBody>
      </p:sp>
      <p:sp>
        <p:nvSpPr>
          <p:cNvPr id="187" name="Google Shape;187;p2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88" name="Google Shape;188;p26"/>
          <p:cNvSpPr txBox="1"/>
          <p:nvPr>
            <p:ph idx="1" type="subTitle"/>
          </p:nvPr>
        </p:nvSpPr>
        <p:spPr>
          <a:xfrm>
            <a:off x="646550" y="1684700"/>
            <a:ext cx="3246900" cy="212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is a template optimized for SlideDocs. As it is a long document you should inform the reader about its contents.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2" name="Shape 192"/>
        <p:cNvGrpSpPr/>
        <p:nvPr/>
      </p:nvGrpSpPr>
      <p:grpSpPr>
        <a:xfrm>
          <a:off x="0" y="0"/>
          <a:ext cx="0" cy="0"/>
          <a:chOff x="0" y="0"/>
          <a:chExt cx="0" cy="0"/>
        </a:xfrm>
      </p:grpSpPr>
      <p:sp>
        <p:nvSpPr>
          <p:cNvPr id="193" name="Google Shape;193;p27"/>
          <p:cNvSpPr txBox="1"/>
          <p:nvPr>
            <p:ph type="title"/>
          </p:nvPr>
        </p:nvSpPr>
        <p:spPr>
          <a:xfrm>
            <a:off x="511425" y="575500"/>
            <a:ext cx="3517200" cy="973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Hello!</a:t>
            </a:r>
            <a:endParaRPr/>
          </a:p>
          <a:p>
            <a:pPr indent="0" lvl="0" marL="0">
              <a:spcBef>
                <a:spcPts val="0"/>
              </a:spcBef>
              <a:spcAft>
                <a:spcPts val="0"/>
              </a:spcAft>
              <a:buNone/>
            </a:pPr>
            <a:r>
              <a:rPr lang="en"/>
              <a:t>Nice to meet you</a:t>
            </a:r>
            <a:endParaRPr/>
          </a:p>
        </p:txBody>
      </p:sp>
      <p:sp>
        <p:nvSpPr>
          <p:cNvPr id="194" name="Google Shape;194;p2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95" name="Google Shape;195;p27"/>
          <p:cNvSpPr txBox="1"/>
          <p:nvPr>
            <p:ph idx="1" type="body"/>
          </p:nvPr>
        </p:nvSpPr>
        <p:spPr>
          <a:xfrm>
            <a:off x="511425" y="1598600"/>
            <a:ext cx="3517200" cy="29577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Use the first slides to present yourself or your company. Remember that you may not be presenting this document directly.</a:t>
            </a:r>
            <a:endParaRPr/>
          </a:p>
          <a:p>
            <a:pPr indent="0" lvl="0" marL="0">
              <a:spcBef>
                <a:spcPts val="600"/>
              </a:spcBef>
              <a:spcAft>
                <a:spcPts val="0"/>
              </a:spcAft>
              <a:buNone/>
            </a:pPr>
            <a:r>
              <a:t/>
            </a:r>
            <a:endParaRPr/>
          </a:p>
          <a:p>
            <a:pPr indent="0" lvl="0" marL="0">
              <a:spcBef>
                <a:spcPts val="600"/>
              </a:spcBef>
              <a:spcAft>
                <a:spcPts val="0"/>
              </a:spcAft>
              <a:buNone/>
            </a:pPr>
            <a:r>
              <a:rPr lang="en"/>
              <a:t>Contact us at:</a:t>
            </a:r>
            <a:endParaRPr/>
          </a:p>
          <a:p>
            <a:pPr indent="-304800" lvl="0" marL="457200" rtl="0">
              <a:spcBef>
                <a:spcPts val="600"/>
              </a:spcBef>
              <a:spcAft>
                <a:spcPts val="0"/>
              </a:spcAft>
              <a:buSzPts val="1200"/>
              <a:buChar char="▪"/>
            </a:pPr>
            <a:r>
              <a:rPr lang="en"/>
              <a:t>www.ourwebsite.com</a:t>
            </a:r>
            <a:endParaRPr/>
          </a:p>
          <a:p>
            <a:pPr indent="-304800" lvl="0" marL="457200" rtl="0">
              <a:spcBef>
                <a:spcPts val="1000"/>
              </a:spcBef>
              <a:spcAft>
                <a:spcPts val="0"/>
              </a:spcAft>
              <a:buSzPts val="1200"/>
              <a:buChar char="▪"/>
            </a:pPr>
            <a:r>
              <a:rPr lang="en"/>
              <a:t>hello@mail.me</a:t>
            </a:r>
            <a:endParaRPr/>
          </a:p>
          <a:p>
            <a:pPr indent="-304800" lvl="0" marL="457200">
              <a:spcBef>
                <a:spcPts val="1000"/>
              </a:spcBef>
              <a:spcAft>
                <a:spcPts val="1000"/>
              </a:spcAft>
              <a:buSzPts val="1200"/>
              <a:buChar char="▪"/>
            </a:pPr>
            <a:r>
              <a:rPr lang="en"/>
              <a:t>@companyname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9" name="Shape 199"/>
        <p:cNvGrpSpPr/>
        <p:nvPr/>
      </p:nvGrpSpPr>
      <p:grpSpPr>
        <a:xfrm>
          <a:off x="0" y="0"/>
          <a:ext cx="0" cy="0"/>
          <a:chOff x="0" y="0"/>
          <a:chExt cx="0" cy="0"/>
        </a:xfrm>
      </p:grpSpPr>
      <p:sp>
        <p:nvSpPr>
          <p:cNvPr id="200" name="Google Shape;200;p28"/>
          <p:cNvSpPr txBox="1"/>
          <p:nvPr>
            <p:ph type="ctrTitle"/>
          </p:nvPr>
        </p:nvSpPr>
        <p:spPr>
          <a:xfrm>
            <a:off x="277100" y="284200"/>
            <a:ext cx="2024100" cy="3678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sz="4800"/>
              <a:t>1.</a:t>
            </a:r>
            <a:endParaRPr b="1" sz="4800"/>
          </a:p>
          <a:p>
            <a:pPr indent="0" lvl="0" marL="0" rtl="0">
              <a:spcBef>
                <a:spcPts val="0"/>
              </a:spcBef>
              <a:spcAft>
                <a:spcPts val="0"/>
              </a:spcAft>
              <a:buNone/>
            </a:pPr>
            <a:r>
              <a:rPr lang="en"/>
              <a:t>TRANSITION HEADLINE</a:t>
            </a:r>
            <a:endParaRPr/>
          </a:p>
        </p:txBody>
      </p:sp>
      <p:sp>
        <p:nvSpPr>
          <p:cNvPr id="201" name="Google Shape;201;p28"/>
          <p:cNvSpPr txBox="1"/>
          <p:nvPr>
            <p:ph idx="1" type="subTitle"/>
          </p:nvPr>
        </p:nvSpPr>
        <p:spPr>
          <a:xfrm>
            <a:off x="277100" y="3983050"/>
            <a:ext cx="2024100" cy="78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Let’s start with the first set of slides</a:t>
            </a:r>
            <a:endParaRPr/>
          </a:p>
        </p:txBody>
      </p:sp>
      <p:sp>
        <p:nvSpPr>
          <p:cNvPr id="202" name="Google Shape;202;p2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9"/>
          <p:cNvSpPr txBox="1"/>
          <p:nvPr>
            <p:ph idx="1" type="body"/>
          </p:nvPr>
        </p:nvSpPr>
        <p:spPr>
          <a:xfrm>
            <a:off x="1847275" y="1704600"/>
            <a:ext cx="5449500" cy="27147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Quotations are commonly printed as a means of </a:t>
            </a:r>
            <a:r>
              <a:rPr lang="en">
                <a:solidFill>
                  <a:srgbClr val="F67031"/>
                </a:solidFill>
              </a:rPr>
              <a:t>inspiration</a:t>
            </a:r>
            <a:r>
              <a:rPr lang="en"/>
              <a:t> and to invoke philosophical thoughts from the reader.</a:t>
            </a:r>
            <a:endParaRPr/>
          </a:p>
        </p:txBody>
      </p:sp>
      <p:sp>
        <p:nvSpPr>
          <p:cNvPr id="208" name="Google Shape;208;p2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is a slide title</a:t>
            </a:r>
            <a:endParaRPr/>
          </a:p>
        </p:txBody>
      </p:sp>
      <p:sp>
        <p:nvSpPr>
          <p:cNvPr id="214" name="Google Shape;214;p30"/>
          <p:cNvSpPr txBox="1"/>
          <p:nvPr>
            <p:ph idx="1" type="body"/>
          </p:nvPr>
        </p:nvSpPr>
        <p:spPr>
          <a:xfrm>
            <a:off x="3090625" y="575500"/>
            <a:ext cx="5596200" cy="27651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200"/>
              <a:t>SlideDocs are for d</a:t>
            </a:r>
            <a:r>
              <a:rPr lang="en" sz="1200"/>
              <a:t>istribution; they’re not optimized for presenting. Slides have too much text and font size is too small for an audience to read it projected in a screen.</a:t>
            </a:r>
            <a:endParaRPr sz="1200"/>
          </a:p>
          <a:p>
            <a:pPr indent="0" lvl="0" marL="0" rtl="0">
              <a:spcBef>
                <a:spcPts val="600"/>
              </a:spcBef>
              <a:spcAft>
                <a:spcPts val="0"/>
              </a:spcAft>
              <a:buNone/>
            </a:pPr>
            <a:r>
              <a:rPr lang="en" sz="1200"/>
              <a:t>These documents are useful for:</a:t>
            </a:r>
            <a:endParaRPr sz="1200"/>
          </a:p>
          <a:p>
            <a:pPr indent="-304800" lvl="0" marL="457200" rtl="0">
              <a:spcBef>
                <a:spcPts val="600"/>
              </a:spcBef>
              <a:spcAft>
                <a:spcPts val="0"/>
              </a:spcAft>
              <a:buSzPts val="1200"/>
              <a:buChar char="▪"/>
            </a:pPr>
            <a:r>
              <a:rPr lang="en" sz="1200"/>
              <a:t>Distribute before a meeting when the topic is highly complex or technical</a:t>
            </a:r>
            <a:endParaRPr sz="1200"/>
          </a:p>
          <a:p>
            <a:pPr indent="-304800" lvl="0" marL="457200" rtl="0">
              <a:spcBef>
                <a:spcPts val="1000"/>
              </a:spcBef>
              <a:spcAft>
                <a:spcPts val="0"/>
              </a:spcAft>
              <a:buSzPts val="1200"/>
              <a:buChar char="▪"/>
            </a:pPr>
            <a:r>
              <a:rPr lang="en" sz="1200"/>
              <a:t>To f</a:t>
            </a:r>
            <a:r>
              <a:rPr lang="en" sz="1200"/>
              <a:t>ully explain your idea before booking a meeting with someone</a:t>
            </a:r>
            <a:endParaRPr sz="1200"/>
          </a:p>
          <a:p>
            <a:pPr indent="-304800" lvl="0" marL="457200" rtl="0">
              <a:spcBef>
                <a:spcPts val="1000"/>
              </a:spcBef>
              <a:spcAft>
                <a:spcPts val="1000"/>
              </a:spcAft>
              <a:buSzPts val="1200"/>
              <a:buChar char="▪"/>
            </a:pPr>
            <a:r>
              <a:rPr lang="en" sz="1200"/>
              <a:t>As a reference and follow-up material</a:t>
            </a:r>
            <a:endParaRPr sz="1200"/>
          </a:p>
        </p:txBody>
      </p:sp>
      <p:sp>
        <p:nvSpPr>
          <p:cNvPr id="215" name="Google Shape;215;p3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216" name="Google Shape;216;p30"/>
          <p:cNvSpPr/>
          <p:nvPr/>
        </p:nvSpPr>
        <p:spPr>
          <a:xfrm>
            <a:off x="5031488" y="3016175"/>
            <a:ext cx="1660800" cy="1660800"/>
          </a:xfrm>
          <a:prstGeom prst="ellipse">
            <a:avLst/>
          </a:prstGeom>
          <a:solidFill>
            <a:srgbClr val="F67031"/>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sz="1200">
                <a:solidFill>
                  <a:srgbClr val="FFFFFF"/>
                </a:solidFill>
                <a:latin typeface="Nunito Sans"/>
                <a:ea typeface="Nunito Sans"/>
                <a:cs typeface="Nunito Sans"/>
                <a:sym typeface="Nunito Sans"/>
              </a:rPr>
              <a:t>Explain</a:t>
            </a:r>
            <a:endParaRPr b="1" sz="1200">
              <a:solidFill>
                <a:srgbClr val="FFFFFF"/>
              </a:solidFill>
              <a:latin typeface="Nunito Sans"/>
              <a:ea typeface="Nunito Sans"/>
              <a:cs typeface="Nunito Sans"/>
              <a:sym typeface="Nunito Sans"/>
            </a:endParaRPr>
          </a:p>
        </p:txBody>
      </p:sp>
      <p:sp>
        <p:nvSpPr>
          <p:cNvPr id="217" name="Google Shape;217;p30"/>
          <p:cNvSpPr/>
          <p:nvPr/>
        </p:nvSpPr>
        <p:spPr>
          <a:xfrm>
            <a:off x="6895975" y="3016175"/>
            <a:ext cx="1660800" cy="1660800"/>
          </a:xfrm>
          <a:prstGeom prst="ellipse">
            <a:avLst/>
          </a:prstGeom>
          <a:solidFill>
            <a:srgbClr val="ED0036"/>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sz="1200">
                <a:solidFill>
                  <a:srgbClr val="FFFFFF"/>
                </a:solidFill>
                <a:latin typeface="Nunito Sans"/>
                <a:ea typeface="Nunito Sans"/>
                <a:cs typeface="Nunito Sans"/>
                <a:sym typeface="Nunito Sans"/>
              </a:rPr>
              <a:t>Follow-up</a:t>
            </a:r>
            <a:endParaRPr b="1" sz="1200">
              <a:solidFill>
                <a:srgbClr val="FFFFFF"/>
              </a:solidFill>
              <a:latin typeface="Nunito Sans"/>
              <a:ea typeface="Nunito Sans"/>
              <a:cs typeface="Nunito Sans"/>
              <a:sym typeface="Nunito Sans"/>
            </a:endParaRPr>
          </a:p>
        </p:txBody>
      </p:sp>
      <p:sp>
        <p:nvSpPr>
          <p:cNvPr id="218" name="Google Shape;218;p30"/>
          <p:cNvSpPr/>
          <p:nvPr/>
        </p:nvSpPr>
        <p:spPr>
          <a:xfrm>
            <a:off x="3167000" y="3016175"/>
            <a:ext cx="1660800" cy="1660800"/>
          </a:xfrm>
          <a:prstGeom prst="ellipse">
            <a:avLst/>
          </a:prstGeom>
          <a:solidFill>
            <a:srgbClr val="FFA400"/>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sz="1200">
                <a:solidFill>
                  <a:srgbClr val="FFFFFF"/>
                </a:solidFill>
                <a:latin typeface="Nunito Sans"/>
                <a:ea typeface="Nunito Sans"/>
                <a:cs typeface="Nunito Sans"/>
                <a:sym typeface="Nunito Sans"/>
              </a:rPr>
              <a:t>Distribute</a:t>
            </a:r>
            <a:endParaRPr b="1" sz="1200">
              <a:solidFill>
                <a:srgbClr val="FFFFFF"/>
              </a:solidFill>
              <a:latin typeface="Nunito Sans"/>
              <a:ea typeface="Nunito Sans"/>
              <a:cs typeface="Nunito Sans"/>
              <a:sym typeface="Nunito Sans"/>
            </a:endParaRPr>
          </a:p>
        </p:txBody>
      </p:sp>
      <p:cxnSp>
        <p:nvCxnSpPr>
          <p:cNvPr id="219" name="Google Shape;219;p30"/>
          <p:cNvCxnSpPr/>
          <p:nvPr/>
        </p:nvCxnSpPr>
        <p:spPr>
          <a:xfrm>
            <a:off x="4473377" y="3856125"/>
            <a:ext cx="909900" cy="0"/>
          </a:xfrm>
          <a:prstGeom prst="straightConnector1">
            <a:avLst/>
          </a:prstGeom>
          <a:noFill/>
          <a:ln cap="flat" cmpd="sng" w="19050">
            <a:solidFill>
              <a:srgbClr val="FFFFFF"/>
            </a:solidFill>
            <a:prstDash val="solid"/>
            <a:round/>
            <a:headEnd len="sm" w="sm" type="oval"/>
            <a:tailEnd len="sm" w="sm" type="triangle"/>
          </a:ln>
        </p:spPr>
      </p:cxnSp>
      <p:cxnSp>
        <p:nvCxnSpPr>
          <p:cNvPr id="220" name="Google Shape;220;p30"/>
          <p:cNvCxnSpPr/>
          <p:nvPr/>
        </p:nvCxnSpPr>
        <p:spPr>
          <a:xfrm>
            <a:off x="6292952" y="3856125"/>
            <a:ext cx="909900" cy="0"/>
          </a:xfrm>
          <a:prstGeom prst="straightConnector1">
            <a:avLst/>
          </a:prstGeom>
          <a:noFill/>
          <a:ln cap="flat" cmpd="sng" w="19050">
            <a:solidFill>
              <a:srgbClr val="FFFFFF"/>
            </a:solidFill>
            <a:prstDash val="solid"/>
            <a:round/>
            <a:headEnd len="sm" w="sm" type="oval"/>
            <a:tailEnd len="sm" w="sm"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1"/>
          <p:cNvSpPr txBox="1"/>
          <p:nvPr>
            <p:ph idx="4294967295" type="ctrTitle"/>
          </p:nvPr>
        </p:nvSpPr>
        <p:spPr>
          <a:xfrm>
            <a:off x="685800" y="2802542"/>
            <a:ext cx="7772400" cy="1159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7200"/>
              <a:t>BIG CONCEPT</a:t>
            </a:r>
            <a:endParaRPr b="1" sz="7200"/>
          </a:p>
        </p:txBody>
      </p:sp>
      <p:sp>
        <p:nvSpPr>
          <p:cNvPr id="226" name="Google Shape;226;p31"/>
          <p:cNvSpPr txBox="1"/>
          <p:nvPr>
            <p:ph idx="4294967295" type="subTitle"/>
          </p:nvPr>
        </p:nvSpPr>
        <p:spPr>
          <a:xfrm>
            <a:off x="685800" y="3868754"/>
            <a:ext cx="7772400" cy="78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rgbClr val="FFFFFF"/>
                </a:solidFill>
              </a:rPr>
              <a:t>Bring the attention of your audience over a key concept using icons or illustrations</a:t>
            </a:r>
            <a:endParaRPr>
              <a:solidFill>
                <a:srgbClr val="FFFFFF"/>
              </a:solidFill>
            </a:endParaRPr>
          </a:p>
        </p:txBody>
      </p:sp>
      <p:grpSp>
        <p:nvGrpSpPr>
          <p:cNvPr id="227" name="Google Shape;227;p31"/>
          <p:cNvGrpSpPr/>
          <p:nvPr/>
        </p:nvGrpSpPr>
        <p:grpSpPr>
          <a:xfrm>
            <a:off x="6791059" y="345962"/>
            <a:ext cx="1590883" cy="1590858"/>
            <a:chOff x="6643075" y="3664250"/>
            <a:chExt cx="407950" cy="407975"/>
          </a:xfrm>
        </p:grpSpPr>
        <p:sp>
          <p:nvSpPr>
            <p:cNvPr id="228" name="Google Shape;228;p31"/>
            <p:cNvSpPr/>
            <p:nvPr/>
          </p:nvSpPr>
          <p:spPr>
            <a:xfrm>
              <a:off x="6794075" y="3815250"/>
              <a:ext cx="211300" cy="211300"/>
            </a:xfrm>
            <a:custGeom>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 name="Google Shape;229;p31"/>
            <p:cNvSpPr/>
            <p:nvPr/>
          </p:nvSpPr>
          <p:spPr>
            <a:xfrm>
              <a:off x="6643075" y="3664250"/>
              <a:ext cx="407950" cy="407975"/>
            </a:xfrm>
            <a:custGeom>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0" name="Google Shape;230;p31"/>
          <p:cNvGrpSpPr/>
          <p:nvPr/>
        </p:nvGrpSpPr>
        <p:grpSpPr>
          <a:xfrm rot="1508271">
            <a:off x="798753" y="1851401"/>
            <a:ext cx="654063" cy="654026"/>
            <a:chOff x="576250" y="4319400"/>
            <a:chExt cx="442075" cy="442050"/>
          </a:xfrm>
        </p:grpSpPr>
        <p:sp>
          <p:nvSpPr>
            <p:cNvPr id="231" name="Google Shape;231;p31"/>
            <p:cNvSpPr/>
            <p:nvPr/>
          </p:nvSpPr>
          <p:spPr>
            <a:xfrm>
              <a:off x="576250" y="4319400"/>
              <a:ext cx="442075" cy="442050"/>
            </a:xfrm>
            <a:custGeom>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Google Shape;232;p31"/>
            <p:cNvSpPr/>
            <p:nvPr/>
          </p:nvSpPr>
          <p:spPr>
            <a:xfrm>
              <a:off x="595725" y="4668875"/>
              <a:ext cx="73100" cy="73100"/>
            </a:xfrm>
            <a:custGeom>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Google Shape;233;p31"/>
            <p:cNvSpPr/>
            <p:nvPr/>
          </p:nvSpPr>
          <p:spPr>
            <a:xfrm>
              <a:off x="652350" y="4711500"/>
              <a:ext cx="46925" cy="46925"/>
            </a:xfrm>
            <a:custGeom>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4" name="Google Shape;234;p31"/>
            <p:cNvSpPr/>
            <p:nvPr/>
          </p:nvSpPr>
          <p:spPr>
            <a:xfrm>
              <a:off x="579300" y="4638450"/>
              <a:ext cx="46900" cy="46900"/>
            </a:xfrm>
            <a:custGeom>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35" name="Google Shape;235;p31"/>
          <p:cNvSpPr/>
          <p:nvPr/>
        </p:nvSpPr>
        <p:spPr>
          <a:xfrm>
            <a:off x="6410281" y="713293"/>
            <a:ext cx="248676" cy="237445"/>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Google Shape;236;p31"/>
          <p:cNvSpPr/>
          <p:nvPr/>
        </p:nvSpPr>
        <p:spPr>
          <a:xfrm rot="2697569">
            <a:off x="8048925" y="1928866"/>
            <a:ext cx="377468" cy="360421"/>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Google Shape;237;p31"/>
          <p:cNvSpPr/>
          <p:nvPr/>
        </p:nvSpPr>
        <p:spPr>
          <a:xfrm>
            <a:off x="8347545" y="1723093"/>
            <a:ext cx="151199" cy="144406"/>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Google Shape;238;p31"/>
          <p:cNvSpPr/>
          <p:nvPr/>
        </p:nvSpPr>
        <p:spPr>
          <a:xfrm rot="1280187">
            <a:off x="6238008" y="1429475"/>
            <a:ext cx="151179" cy="144398"/>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9" name="Google Shape;239;p3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240" name="Google Shape;240;p31"/>
          <p:cNvSpPr/>
          <p:nvPr/>
        </p:nvSpPr>
        <p:spPr>
          <a:xfrm>
            <a:off x="1635350" y="1665933"/>
            <a:ext cx="5956025" cy="1074500"/>
          </a:xfrm>
          <a:custGeom>
            <a:pathLst>
              <a:path extrusionOk="0" h="42980" w="238241">
                <a:moveTo>
                  <a:pt x="0" y="14049"/>
                </a:moveTo>
                <a:cubicBezTo>
                  <a:pt x="5476" y="8573"/>
                  <a:pt x="13935" y="7254"/>
                  <a:pt x="21126" y="4377"/>
                </a:cubicBezTo>
                <a:cubicBezTo>
                  <a:pt x="34915" y="-1140"/>
                  <a:pt x="51579" y="-1336"/>
                  <a:pt x="65669" y="3359"/>
                </a:cubicBezTo>
                <a:cubicBezTo>
                  <a:pt x="71835" y="5414"/>
                  <a:pt x="79874" y="8507"/>
                  <a:pt x="81450" y="14813"/>
                </a:cubicBezTo>
                <a:cubicBezTo>
                  <a:pt x="82973" y="20904"/>
                  <a:pt x="84783" y="28176"/>
                  <a:pt x="81704" y="33648"/>
                </a:cubicBezTo>
                <a:cubicBezTo>
                  <a:pt x="77323" y="41435"/>
                  <a:pt x="64779" y="44711"/>
                  <a:pt x="56251" y="42047"/>
                </a:cubicBezTo>
                <a:cubicBezTo>
                  <a:pt x="49198" y="39844"/>
                  <a:pt x="46785" y="28700"/>
                  <a:pt x="48107" y="21430"/>
                </a:cubicBezTo>
                <a:cubicBezTo>
                  <a:pt x="48970" y="16684"/>
                  <a:pt x="53054" y="12574"/>
                  <a:pt x="57270" y="10231"/>
                </a:cubicBezTo>
                <a:cubicBezTo>
                  <a:pt x="87007" y="-6292"/>
                  <a:pt x="121672" y="33365"/>
                  <a:pt x="155264" y="38739"/>
                </a:cubicBezTo>
                <a:cubicBezTo>
                  <a:pt x="174115" y="41755"/>
                  <a:pt x="194150" y="44396"/>
                  <a:pt x="212533" y="39248"/>
                </a:cubicBezTo>
                <a:cubicBezTo>
                  <a:pt x="225473" y="35624"/>
                  <a:pt x="238241" y="21633"/>
                  <a:pt x="238241" y="8195"/>
                </a:cubicBezTo>
              </a:path>
            </a:pathLst>
          </a:custGeom>
          <a:noFill/>
          <a:ln cap="flat" cmpd="sng" w="9525">
            <a:solidFill>
              <a:srgbClr val="FFFFFF"/>
            </a:solidFill>
            <a:prstDash val="dash"/>
            <a:round/>
            <a:headEnd len="med" w="med" type="none"/>
            <a:tailEnd len="med" w="med" type="none"/>
          </a:ln>
        </p:spPr>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2"/>
          <p:cNvSpPr txBox="1"/>
          <p:nvPr>
            <p:ph idx="1" type="body"/>
          </p:nvPr>
        </p:nvSpPr>
        <p:spPr>
          <a:xfrm>
            <a:off x="3090625" y="575500"/>
            <a:ext cx="5596200" cy="12078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Try to c</a:t>
            </a:r>
            <a:r>
              <a:rPr lang="en"/>
              <a:t>ommunicate ideas visually using graphs, icons, illustrations, photos… any resource that helps you convey your message at a glance.</a:t>
            </a:r>
            <a:endParaRPr/>
          </a:p>
        </p:txBody>
      </p:sp>
      <p:sp>
        <p:nvSpPr>
          <p:cNvPr id="246" name="Google Shape;246;p32"/>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You can also split your content</a:t>
            </a:r>
            <a:endParaRPr/>
          </a:p>
        </p:txBody>
      </p:sp>
      <p:sp>
        <p:nvSpPr>
          <p:cNvPr id="247" name="Google Shape;247;p32"/>
          <p:cNvSpPr txBox="1"/>
          <p:nvPr>
            <p:ph idx="2" type="body"/>
          </p:nvPr>
        </p:nvSpPr>
        <p:spPr>
          <a:xfrm>
            <a:off x="3090625" y="2984375"/>
            <a:ext cx="2727000" cy="1572000"/>
          </a:xfrm>
          <a:prstGeom prst="rect">
            <a:avLst/>
          </a:prstGeom>
        </p:spPr>
        <p:txBody>
          <a:bodyPr anchorCtr="0" anchor="t" bIns="91425" lIns="91425" spcFirstLastPara="1" rIns="91425" wrap="square" tIns="91425">
            <a:noAutofit/>
          </a:bodyPr>
          <a:lstStyle/>
          <a:p>
            <a:pPr indent="0" lvl="0" marL="0">
              <a:spcBef>
                <a:spcPts val="600"/>
              </a:spcBef>
              <a:spcAft>
                <a:spcPts val="0"/>
              </a:spcAft>
              <a:buClr>
                <a:schemeClr val="dk1"/>
              </a:buClr>
              <a:buSzPts val="1100"/>
              <a:buFont typeface="Arial"/>
              <a:buNone/>
            </a:pPr>
            <a:r>
              <a:rPr b="1" lang="en"/>
              <a:t>White</a:t>
            </a:r>
            <a:endParaRPr b="1"/>
          </a:p>
          <a:p>
            <a:pPr indent="0" lvl="0" marL="0">
              <a:spcBef>
                <a:spcPts val="600"/>
              </a:spcBef>
              <a:spcAft>
                <a:spcPts val="0"/>
              </a:spcAft>
              <a:buClr>
                <a:schemeClr val="dk1"/>
              </a:buClr>
              <a:buSzPts val="1100"/>
              <a:buFont typeface="Arial"/>
              <a:buNone/>
            </a:pPr>
            <a:r>
              <a:rPr lang="en"/>
              <a:t>Is the color of milk and fresh snow, the color produced by the combination of all the colors of the visible spectrum.</a:t>
            </a:r>
            <a:endParaRPr/>
          </a:p>
          <a:p>
            <a:pPr indent="0" lvl="0" marL="0">
              <a:spcBef>
                <a:spcPts val="600"/>
              </a:spcBef>
              <a:spcAft>
                <a:spcPts val="0"/>
              </a:spcAft>
              <a:buClr>
                <a:schemeClr val="dk1"/>
              </a:buClr>
              <a:buSzPts val="1100"/>
              <a:buFont typeface="Arial"/>
              <a:buNone/>
            </a:pPr>
            <a:r>
              <a:t/>
            </a:r>
            <a:endParaRPr/>
          </a:p>
          <a:p>
            <a:pPr indent="0" lvl="0" marL="0">
              <a:spcBef>
                <a:spcPts val="600"/>
              </a:spcBef>
              <a:spcAft>
                <a:spcPts val="0"/>
              </a:spcAft>
              <a:buNone/>
            </a:pPr>
            <a:r>
              <a:t/>
            </a:r>
            <a:endParaRPr/>
          </a:p>
        </p:txBody>
      </p:sp>
      <p:sp>
        <p:nvSpPr>
          <p:cNvPr id="248" name="Google Shape;248;p3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249" name="Google Shape;249;p32"/>
          <p:cNvSpPr txBox="1"/>
          <p:nvPr>
            <p:ph idx="3" type="body"/>
          </p:nvPr>
        </p:nvSpPr>
        <p:spPr>
          <a:xfrm>
            <a:off x="5959749" y="2984375"/>
            <a:ext cx="2727000" cy="1572000"/>
          </a:xfrm>
          <a:prstGeom prst="rect">
            <a:avLst/>
          </a:prstGeom>
        </p:spPr>
        <p:txBody>
          <a:bodyPr anchorCtr="0" anchor="t" bIns="91425" lIns="91425" spcFirstLastPara="1" rIns="91425" wrap="square" tIns="91425">
            <a:noAutofit/>
          </a:bodyPr>
          <a:lstStyle/>
          <a:p>
            <a:pPr indent="0" lvl="0" marL="0">
              <a:spcBef>
                <a:spcPts val="600"/>
              </a:spcBef>
              <a:spcAft>
                <a:spcPts val="0"/>
              </a:spcAft>
              <a:buClr>
                <a:schemeClr val="dk1"/>
              </a:buClr>
              <a:buSzPts val="1100"/>
              <a:buFont typeface="Arial"/>
              <a:buNone/>
            </a:pPr>
            <a:r>
              <a:rPr b="1" lang="en"/>
              <a:t>Black</a:t>
            </a:r>
            <a:endParaRPr b="1"/>
          </a:p>
          <a:p>
            <a:pPr indent="0" lvl="0" marL="0">
              <a:spcBef>
                <a:spcPts val="600"/>
              </a:spcBef>
              <a:spcAft>
                <a:spcPts val="0"/>
              </a:spcAft>
              <a:buClr>
                <a:schemeClr val="dk1"/>
              </a:buClr>
              <a:buSzPts val="1100"/>
              <a:buFont typeface="Arial"/>
              <a:buNone/>
            </a:pPr>
            <a:r>
              <a:rPr lang="en"/>
              <a:t>Is the color of coal, ebony, and of outer space. It is the darkest color, the result of the absence of or complete absorption of light.</a:t>
            </a:r>
            <a:endParaRPr/>
          </a:p>
          <a:p>
            <a:pPr indent="0" lvl="0" marL="0">
              <a:spcBef>
                <a:spcPts val="600"/>
              </a:spcBef>
              <a:spcAft>
                <a:spcPts val="0"/>
              </a:spcAft>
              <a:buClr>
                <a:schemeClr val="dk1"/>
              </a:buClr>
              <a:buSzPts val="1100"/>
              <a:buFont typeface="Arial"/>
              <a:buNone/>
            </a:pPr>
            <a:r>
              <a:t/>
            </a:r>
            <a:endParaRPr/>
          </a:p>
          <a:p>
            <a:pPr indent="0" lvl="0" marL="0">
              <a:spcBef>
                <a:spcPts val="600"/>
              </a:spcBef>
              <a:spcAft>
                <a:spcPts val="0"/>
              </a:spcAft>
              <a:buNone/>
            </a:pPr>
            <a:r>
              <a:t/>
            </a:r>
            <a:endParaRPr/>
          </a:p>
        </p:txBody>
      </p:sp>
      <p:sp>
        <p:nvSpPr>
          <p:cNvPr id="250" name="Google Shape;250;p32"/>
          <p:cNvSpPr/>
          <p:nvPr/>
        </p:nvSpPr>
        <p:spPr>
          <a:xfrm rot="729144">
            <a:off x="3149784" y="2050455"/>
            <a:ext cx="916334" cy="857729"/>
          </a:xfrm>
          <a:prstGeom prst="wedgeEllipseCallout">
            <a:avLst>
              <a:gd fmla="val -20833" name="adj1"/>
              <a:gd fmla="val 62500" name="adj2"/>
            </a:avLst>
          </a:prstGeom>
          <a:solidFill>
            <a:srgbClr val="F6703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00BCD4"/>
              </a:solidFill>
            </a:endParaRPr>
          </a:p>
        </p:txBody>
      </p:sp>
      <p:sp>
        <p:nvSpPr>
          <p:cNvPr id="251" name="Google Shape;251;p32"/>
          <p:cNvSpPr/>
          <p:nvPr/>
        </p:nvSpPr>
        <p:spPr>
          <a:xfrm flipH="1" rot="-773137">
            <a:off x="3569317" y="1821551"/>
            <a:ext cx="992801" cy="929054"/>
          </a:xfrm>
          <a:prstGeom prst="wedgeEllipseCallout">
            <a:avLst>
              <a:gd fmla="val -20833" name="adj1"/>
              <a:gd fmla="val 62500" name="adj2"/>
            </a:avLst>
          </a:prstGeom>
          <a:solidFill>
            <a:srgbClr val="ED0036">
              <a:alpha val="71540"/>
            </a:srgbClr>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00BCD4"/>
              </a:solidFill>
            </a:endParaRPr>
          </a:p>
        </p:txBody>
      </p:sp>
      <p:sp>
        <p:nvSpPr>
          <p:cNvPr id="252" name="Google Shape;252;p32"/>
          <p:cNvSpPr/>
          <p:nvPr/>
        </p:nvSpPr>
        <p:spPr>
          <a:xfrm rot="729144">
            <a:off x="5994159" y="2111230"/>
            <a:ext cx="916334" cy="857729"/>
          </a:xfrm>
          <a:prstGeom prst="wedgeEllipseCallout">
            <a:avLst>
              <a:gd fmla="val -20833" name="adj1"/>
              <a:gd fmla="val 62500" name="adj2"/>
            </a:avLst>
          </a:prstGeom>
          <a:solidFill>
            <a:srgbClr val="F67031"/>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00BCD4"/>
              </a:solidFill>
            </a:endParaRPr>
          </a:p>
        </p:txBody>
      </p:sp>
      <p:sp>
        <p:nvSpPr>
          <p:cNvPr id="253" name="Google Shape;253;p32"/>
          <p:cNvSpPr/>
          <p:nvPr/>
        </p:nvSpPr>
        <p:spPr>
          <a:xfrm flipH="1" rot="-773137">
            <a:off x="6413692" y="1882326"/>
            <a:ext cx="992801" cy="929054"/>
          </a:xfrm>
          <a:prstGeom prst="wedgeEllipseCallout">
            <a:avLst>
              <a:gd fmla="val -20833" name="adj1"/>
              <a:gd fmla="val 62500" name="adj2"/>
            </a:avLst>
          </a:prstGeom>
          <a:solidFill>
            <a:srgbClr val="FFA400">
              <a:alpha val="71540"/>
            </a:srgbClr>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00BCD4"/>
              </a:solidFill>
            </a:endParaRPr>
          </a:p>
        </p:txBody>
      </p:sp>
      <p:grpSp>
        <p:nvGrpSpPr>
          <p:cNvPr id="254" name="Google Shape;254;p32"/>
          <p:cNvGrpSpPr/>
          <p:nvPr/>
        </p:nvGrpSpPr>
        <p:grpSpPr>
          <a:xfrm>
            <a:off x="3868697" y="2123332"/>
            <a:ext cx="394068" cy="325505"/>
            <a:chOff x="5268225" y="4341925"/>
            <a:chExt cx="468850" cy="387275"/>
          </a:xfrm>
        </p:grpSpPr>
        <p:sp>
          <p:nvSpPr>
            <p:cNvPr id="255" name="Google Shape;255;p32"/>
            <p:cNvSpPr/>
            <p:nvPr/>
          </p:nvSpPr>
          <p:spPr>
            <a:xfrm>
              <a:off x="5652425" y="4676800"/>
              <a:ext cx="65775" cy="52400"/>
            </a:xfrm>
            <a:custGeom>
              <a:pathLst>
                <a:path extrusionOk="0" fill="none" h="2096" w="2631">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Google Shape;256;p32"/>
            <p:cNvSpPr/>
            <p:nvPr/>
          </p:nvSpPr>
          <p:spPr>
            <a:xfrm>
              <a:off x="5287100" y="4676800"/>
              <a:ext cx="65775" cy="52400"/>
            </a:xfrm>
            <a:custGeom>
              <a:pathLst>
                <a:path extrusionOk="0" fill="none" h="2096" w="2631">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Google Shape;257;p32"/>
            <p:cNvSpPr/>
            <p:nvPr/>
          </p:nvSpPr>
          <p:spPr>
            <a:xfrm>
              <a:off x="5268225" y="4341925"/>
              <a:ext cx="468850" cy="333075"/>
            </a:xfrm>
            <a:custGeom>
              <a:pathLst>
                <a:path extrusionOk="0" fill="none" h="13323" w="18754">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Google Shape;258;p32"/>
            <p:cNvSpPr/>
            <p:nvPr/>
          </p:nvSpPr>
          <p:spPr>
            <a:xfrm>
              <a:off x="5351025" y="4375400"/>
              <a:ext cx="303250" cy="149825"/>
            </a:xfrm>
            <a:custGeom>
              <a:pathLst>
                <a:path extrusionOk="0" fill="none" h="5993" w="1213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 name="Google Shape;259;p32"/>
            <p:cNvSpPr/>
            <p:nvPr/>
          </p:nvSpPr>
          <p:spPr>
            <a:xfrm>
              <a:off x="5326675" y="4569025"/>
              <a:ext cx="81000" cy="65175"/>
            </a:xfrm>
            <a:custGeom>
              <a:pathLst>
                <a:path extrusionOk="0" fill="none" h="2607" w="324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 name="Google Shape;260;p32"/>
            <p:cNvSpPr/>
            <p:nvPr/>
          </p:nvSpPr>
          <p:spPr>
            <a:xfrm>
              <a:off x="5447225" y="4615925"/>
              <a:ext cx="110850" cy="25"/>
            </a:xfrm>
            <a:custGeom>
              <a:pathLst>
                <a:path extrusionOk="0" fill="none" h="1" w="4434">
                  <a:moveTo>
                    <a:pt x="1" y="0"/>
                  </a:moveTo>
                  <a:lnTo>
                    <a:pt x="443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Google Shape;261;p32"/>
            <p:cNvSpPr/>
            <p:nvPr/>
          </p:nvSpPr>
          <p:spPr>
            <a:xfrm>
              <a:off x="5439925" y="4589125"/>
              <a:ext cx="125450" cy="25"/>
            </a:xfrm>
            <a:custGeom>
              <a:pathLst>
                <a:path extrusionOk="0" fill="none" h="1" w="5018">
                  <a:moveTo>
                    <a:pt x="1" y="0"/>
                  </a:moveTo>
                  <a:lnTo>
                    <a:pt x="50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Google Shape;262;p32"/>
            <p:cNvSpPr/>
            <p:nvPr/>
          </p:nvSpPr>
          <p:spPr>
            <a:xfrm>
              <a:off x="5597625" y="4569025"/>
              <a:ext cx="81000" cy="65175"/>
            </a:xfrm>
            <a:custGeom>
              <a:pathLst>
                <a:path extrusionOk="0" fill="none" h="2607" w="324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Google Shape;263;p32"/>
          <p:cNvGrpSpPr/>
          <p:nvPr/>
        </p:nvGrpSpPr>
        <p:grpSpPr>
          <a:xfrm>
            <a:off x="6687470" y="2223751"/>
            <a:ext cx="445255" cy="246182"/>
            <a:chOff x="531800" y="5071350"/>
            <a:chExt cx="529750" cy="292900"/>
          </a:xfrm>
        </p:grpSpPr>
        <p:sp>
          <p:nvSpPr>
            <p:cNvPr id="264" name="Google Shape;264;p32"/>
            <p:cNvSpPr/>
            <p:nvPr/>
          </p:nvSpPr>
          <p:spPr>
            <a:xfrm>
              <a:off x="632875" y="5077450"/>
              <a:ext cx="272200" cy="185725"/>
            </a:xfrm>
            <a:custGeom>
              <a:pathLst>
                <a:path extrusionOk="0" fill="none" h="7429" w="10888">
                  <a:moveTo>
                    <a:pt x="2947" y="0"/>
                  </a:moveTo>
                  <a:lnTo>
                    <a:pt x="6406" y="7428"/>
                  </a:lnTo>
                  <a:lnTo>
                    <a:pt x="10887" y="2314"/>
                  </a:lnTo>
                  <a:lnTo>
                    <a:pt x="4019" y="2314"/>
                  </a:lnTo>
                  <a:lnTo>
                    <a:pt x="0" y="7428"/>
                  </a:lnTo>
                  <a:lnTo>
                    <a:pt x="6406" y="74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Google Shape;265;p32"/>
            <p:cNvSpPr/>
            <p:nvPr/>
          </p:nvSpPr>
          <p:spPr>
            <a:xfrm>
              <a:off x="886175" y="5071350"/>
              <a:ext cx="74300" cy="191825"/>
            </a:xfrm>
            <a:custGeom>
              <a:pathLst>
                <a:path extrusionOk="0" fill="none" h="7673" w="2972">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Google Shape;266;p32"/>
            <p:cNvSpPr/>
            <p:nvPr/>
          </p:nvSpPr>
          <p:spPr>
            <a:xfrm>
              <a:off x="531800" y="5162075"/>
              <a:ext cx="202175" cy="202175"/>
            </a:xfrm>
            <a:custGeom>
              <a:pathLst>
                <a:path extrusionOk="0" fill="none" h="8087" w="8087">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Google Shape;267;p32"/>
            <p:cNvSpPr/>
            <p:nvPr/>
          </p:nvSpPr>
          <p:spPr>
            <a:xfrm>
              <a:off x="859375" y="5162075"/>
              <a:ext cx="202175" cy="202175"/>
            </a:xfrm>
            <a:custGeom>
              <a:pathLst>
                <a:path extrusionOk="0" fill="none" h="8087" w="8087">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8" name="Google Shape;268;p32"/>
            <p:cNvSpPr/>
            <p:nvPr/>
          </p:nvSpPr>
          <p:spPr>
            <a:xfrm>
              <a:off x="676100" y="5071350"/>
              <a:ext cx="86500" cy="7325"/>
            </a:xfrm>
            <a:custGeom>
              <a:pathLst>
                <a:path extrusionOk="0" fill="none" h="293" w="3460">
                  <a:moveTo>
                    <a:pt x="1" y="1"/>
                  </a:moveTo>
                  <a:lnTo>
                    <a:pt x="3459" y="2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 name="Google Shape;269;p32"/>
            <p:cNvSpPr/>
            <p:nvPr/>
          </p:nvSpPr>
          <p:spPr>
            <a:xfrm>
              <a:off x="941575" y="5244275"/>
              <a:ext cx="37175" cy="37175"/>
            </a:xfrm>
            <a:custGeom>
              <a:pathLst>
                <a:path extrusionOk="0" fill="none" h="1487" w="1487">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0" name="Google Shape;270;p32"/>
            <p:cNvSpPr/>
            <p:nvPr/>
          </p:nvSpPr>
          <p:spPr>
            <a:xfrm>
              <a:off x="614600" y="5244275"/>
              <a:ext cx="37175" cy="37175"/>
            </a:xfrm>
            <a:custGeom>
              <a:pathLst>
                <a:path extrusionOk="0" fill="none" h="1487" w="1487">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3"/>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two or three columns</a:t>
            </a:r>
            <a:endParaRPr/>
          </a:p>
        </p:txBody>
      </p:sp>
      <p:sp>
        <p:nvSpPr>
          <p:cNvPr id="276" name="Google Shape;276;p33"/>
          <p:cNvSpPr txBox="1"/>
          <p:nvPr>
            <p:ph idx="1" type="body"/>
          </p:nvPr>
        </p:nvSpPr>
        <p:spPr>
          <a:xfrm>
            <a:off x="3069325" y="1126450"/>
            <a:ext cx="1789800" cy="3353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Yellow</a:t>
            </a:r>
            <a:endParaRPr b="1"/>
          </a:p>
          <a:p>
            <a:pPr indent="0" lvl="0" marL="0">
              <a:spcBef>
                <a:spcPts val="600"/>
              </a:spcBef>
              <a:spcAft>
                <a:spcPts val="0"/>
              </a:spcAft>
              <a:buNone/>
            </a:pPr>
            <a:r>
              <a:rPr lang="en"/>
              <a:t>Is the color of gold, butter and ripe lemons. In the spectrum of visible light, yellow is found between green and orange.</a:t>
            </a:r>
            <a:endParaRPr/>
          </a:p>
          <a:p>
            <a:pPr indent="0" lvl="0" marL="0">
              <a:spcBef>
                <a:spcPts val="600"/>
              </a:spcBef>
              <a:spcAft>
                <a:spcPts val="0"/>
              </a:spcAft>
              <a:buNone/>
            </a:pPr>
            <a:r>
              <a:rPr lang="en"/>
              <a:t>A</a:t>
            </a:r>
            <a:r>
              <a:rPr lang="en"/>
              <a:t>ccording to surveys in Europe, Canada, and the United States, yellow is the color people most often associate with amusement, gentleness, and spontaneity, but also with duplicity, envy, jealousy, avarice, and, in the U.S., with cowardice.</a:t>
            </a:r>
            <a:endParaRPr/>
          </a:p>
          <a:p>
            <a:pPr indent="0" lvl="0" marL="0">
              <a:spcBef>
                <a:spcPts val="600"/>
              </a:spcBef>
              <a:spcAft>
                <a:spcPts val="0"/>
              </a:spcAft>
              <a:buNone/>
            </a:pPr>
            <a:r>
              <a:rPr lang="en"/>
              <a:t>It plays an important role in Asian culture, particularly in China, where it is seen as the color of happiness, glory, wisdom, harmony, and culture.</a:t>
            </a:r>
            <a:endParaRPr/>
          </a:p>
        </p:txBody>
      </p:sp>
      <p:sp>
        <p:nvSpPr>
          <p:cNvPr id="277" name="Google Shape;277;p33"/>
          <p:cNvSpPr txBox="1"/>
          <p:nvPr>
            <p:ph idx="2" type="body"/>
          </p:nvPr>
        </p:nvSpPr>
        <p:spPr>
          <a:xfrm>
            <a:off x="4951002" y="1126450"/>
            <a:ext cx="1789800" cy="3353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Blue</a:t>
            </a:r>
            <a:endParaRPr b="1"/>
          </a:p>
          <a:p>
            <a:pPr indent="0" lvl="0" marL="0">
              <a:spcBef>
                <a:spcPts val="600"/>
              </a:spcBef>
              <a:spcAft>
                <a:spcPts val="0"/>
              </a:spcAft>
              <a:buNone/>
            </a:pPr>
            <a:r>
              <a:rPr lang="en"/>
              <a:t>Is the colour of the clear sky and the deep sea. It is located between violet and green on the optical spectrum.</a:t>
            </a:r>
            <a:endParaRPr/>
          </a:p>
          <a:p>
            <a:pPr indent="0" lvl="0" marL="0">
              <a:spcBef>
                <a:spcPts val="600"/>
              </a:spcBef>
              <a:spcAft>
                <a:spcPts val="0"/>
              </a:spcAft>
              <a:buNone/>
            </a:pPr>
            <a:r>
              <a:rPr lang="en"/>
              <a:t>Surveys in the US and Europe show that blue is the colour most commonly associated with harmony, faithfulness, confidence, distance, infinity, the imagination, cold, and sometimes with sadness.</a:t>
            </a:r>
            <a:endParaRPr/>
          </a:p>
          <a:p>
            <a:pPr indent="0" lvl="0" marL="0">
              <a:spcBef>
                <a:spcPts val="600"/>
              </a:spcBef>
              <a:spcAft>
                <a:spcPts val="0"/>
              </a:spcAft>
              <a:buNone/>
            </a:pPr>
            <a:r>
              <a:rPr lang="en"/>
              <a:t>In US and European public opinion polls it is the most popular colour, chosen by almost half of both men and women as their favourite colour.</a:t>
            </a:r>
            <a:endParaRPr/>
          </a:p>
        </p:txBody>
      </p:sp>
      <p:sp>
        <p:nvSpPr>
          <p:cNvPr id="278" name="Google Shape;278;p33"/>
          <p:cNvSpPr txBox="1"/>
          <p:nvPr>
            <p:ph idx="3" type="body"/>
          </p:nvPr>
        </p:nvSpPr>
        <p:spPr>
          <a:xfrm>
            <a:off x="6832679" y="1126450"/>
            <a:ext cx="1789800" cy="3353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Red</a:t>
            </a:r>
            <a:endParaRPr b="1"/>
          </a:p>
          <a:p>
            <a:pPr indent="0" lvl="0" marL="0">
              <a:spcBef>
                <a:spcPts val="600"/>
              </a:spcBef>
              <a:spcAft>
                <a:spcPts val="0"/>
              </a:spcAft>
              <a:buNone/>
            </a:pPr>
            <a:r>
              <a:rPr lang="en"/>
              <a:t>Is the color of blood, and because of this it has historically been associated with sacrifice, danger and courage. </a:t>
            </a:r>
            <a:endParaRPr/>
          </a:p>
          <a:p>
            <a:pPr indent="0" lvl="0" marL="0">
              <a:spcBef>
                <a:spcPts val="600"/>
              </a:spcBef>
              <a:spcAft>
                <a:spcPts val="0"/>
              </a:spcAft>
              <a:buNone/>
            </a:pPr>
            <a:r>
              <a:rPr lang="en"/>
              <a:t>Modern surveys in the United States and Europe show red is also the color most commonly associated with heat, activity, passion, sexuality, anger, love and joy. </a:t>
            </a:r>
            <a:r>
              <a:rPr lang="en">
                <a:solidFill>
                  <a:schemeClr val="dk2"/>
                </a:solidFill>
              </a:rPr>
              <a:t>Red is also a color widely used for getting attention, such as stop signs or royal dresses.</a:t>
            </a:r>
            <a:endParaRPr/>
          </a:p>
          <a:p>
            <a:pPr indent="0" lvl="0" marL="0">
              <a:spcBef>
                <a:spcPts val="600"/>
              </a:spcBef>
              <a:spcAft>
                <a:spcPts val="0"/>
              </a:spcAft>
              <a:buNone/>
            </a:pPr>
            <a:r>
              <a:rPr lang="en"/>
              <a:t>In China, India and many other Asian countries it is the color of symbolizing happiness and good fortune. </a:t>
            </a:r>
            <a:endParaRPr/>
          </a:p>
          <a:p>
            <a:pPr indent="0" lvl="0" marL="0">
              <a:spcBef>
                <a:spcPts val="600"/>
              </a:spcBef>
              <a:spcAft>
                <a:spcPts val="0"/>
              </a:spcAft>
              <a:buNone/>
            </a:pPr>
            <a:r>
              <a:t/>
            </a:r>
            <a:endParaRPr/>
          </a:p>
        </p:txBody>
      </p:sp>
      <p:sp>
        <p:nvSpPr>
          <p:cNvPr id="279" name="Google Shape;279;p3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pSp>
        <p:nvGrpSpPr>
          <p:cNvPr id="280" name="Google Shape;280;p33"/>
          <p:cNvGrpSpPr/>
          <p:nvPr/>
        </p:nvGrpSpPr>
        <p:grpSpPr>
          <a:xfrm>
            <a:off x="3187982" y="708506"/>
            <a:ext cx="433992" cy="422729"/>
            <a:chOff x="5916675" y="927975"/>
            <a:chExt cx="516350" cy="502950"/>
          </a:xfrm>
        </p:grpSpPr>
        <p:sp>
          <p:nvSpPr>
            <p:cNvPr id="281" name="Google Shape;281;p33"/>
            <p:cNvSpPr/>
            <p:nvPr/>
          </p:nvSpPr>
          <p:spPr>
            <a:xfrm>
              <a:off x="5916675" y="927975"/>
              <a:ext cx="516350" cy="502950"/>
            </a:xfrm>
            <a:custGeom>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2" name="Google Shape;282;p33"/>
            <p:cNvSpPr/>
            <p:nvPr/>
          </p:nvSpPr>
          <p:spPr>
            <a:xfrm>
              <a:off x="6006800" y="1011375"/>
              <a:ext cx="336125" cy="336125"/>
            </a:xfrm>
            <a:custGeom>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83" name="Google Shape;283;p33"/>
          <p:cNvGrpSpPr/>
          <p:nvPr/>
        </p:nvGrpSpPr>
        <p:grpSpPr>
          <a:xfrm>
            <a:off x="5030798" y="738175"/>
            <a:ext cx="393060" cy="393060"/>
            <a:chOff x="5941025" y="3634400"/>
            <a:chExt cx="467650" cy="467650"/>
          </a:xfrm>
        </p:grpSpPr>
        <p:sp>
          <p:nvSpPr>
            <p:cNvPr id="284" name="Google Shape;284;p33"/>
            <p:cNvSpPr/>
            <p:nvPr/>
          </p:nvSpPr>
          <p:spPr>
            <a:xfrm>
              <a:off x="5941025" y="3634400"/>
              <a:ext cx="467650" cy="467650"/>
            </a:xfrm>
            <a:custGeom>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5" name="Google Shape;285;p33"/>
            <p:cNvSpPr/>
            <p:nvPr/>
          </p:nvSpPr>
          <p:spPr>
            <a:xfrm>
              <a:off x="6211975" y="3753150"/>
              <a:ext cx="19525" cy="18900"/>
            </a:xfrm>
            <a:custGeom>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6" name="Google Shape;286;p33"/>
            <p:cNvSpPr/>
            <p:nvPr/>
          </p:nvSpPr>
          <p:spPr>
            <a:xfrm>
              <a:off x="5943475" y="3695900"/>
              <a:ext cx="177800" cy="351350"/>
            </a:xfrm>
            <a:custGeom>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7" name="Google Shape;287;p33"/>
            <p:cNvSpPr/>
            <p:nvPr/>
          </p:nvSpPr>
          <p:spPr>
            <a:xfrm>
              <a:off x="6128575" y="3695900"/>
              <a:ext cx="86475" cy="47525"/>
            </a:xfrm>
            <a:custGeom>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8" name="Google Shape;288;p33"/>
            <p:cNvSpPr/>
            <p:nvPr/>
          </p:nvSpPr>
          <p:spPr>
            <a:xfrm>
              <a:off x="6357500" y="3940075"/>
              <a:ext cx="18900" cy="34725"/>
            </a:xfrm>
            <a:custGeom>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9" name="Google Shape;289;p33"/>
            <p:cNvSpPr/>
            <p:nvPr/>
          </p:nvSpPr>
          <p:spPr>
            <a:xfrm>
              <a:off x="6202850" y="3720875"/>
              <a:ext cx="204000" cy="278875"/>
            </a:xfrm>
            <a:custGeom>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90" name="Google Shape;290;p33"/>
          <p:cNvGrpSpPr/>
          <p:nvPr/>
        </p:nvGrpSpPr>
        <p:grpSpPr>
          <a:xfrm>
            <a:off x="6929141" y="696907"/>
            <a:ext cx="364776" cy="434328"/>
            <a:chOff x="3968275" y="4980625"/>
            <a:chExt cx="379975" cy="452425"/>
          </a:xfrm>
        </p:grpSpPr>
        <p:sp>
          <p:nvSpPr>
            <p:cNvPr id="291" name="Google Shape;291;p33"/>
            <p:cNvSpPr/>
            <p:nvPr/>
          </p:nvSpPr>
          <p:spPr>
            <a:xfrm>
              <a:off x="4168000" y="4980625"/>
              <a:ext cx="85875" cy="102325"/>
            </a:xfrm>
            <a:custGeom>
              <a:pathLst>
                <a:path extrusionOk="0" fill="none" h="4093" w="3435">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cap="rnd" cmpd="sng" w="121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 name="Google Shape;292;p33"/>
            <p:cNvSpPr/>
            <p:nvPr/>
          </p:nvSpPr>
          <p:spPr>
            <a:xfrm>
              <a:off x="3968275" y="5043350"/>
              <a:ext cx="379975" cy="389700"/>
            </a:xfrm>
            <a:custGeom>
              <a:pathLst>
                <a:path extrusionOk="0" fill="none" h="15588" w="15199">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cap="rnd" cmpd="sng" w="121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 name="Google Shape;293;p33"/>
            <p:cNvSpPr/>
            <p:nvPr/>
          </p:nvSpPr>
          <p:spPr>
            <a:xfrm>
              <a:off x="4031000" y="5150500"/>
              <a:ext cx="54200" cy="61525"/>
            </a:xfrm>
            <a:custGeom>
              <a:pathLst>
                <a:path extrusionOk="0" fill="none" h="2461" w="2168">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cap="rnd" cmpd="sng" w="121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Use Case Admin</a:t>
            </a:r>
            <a:endParaRPr/>
          </a:p>
        </p:txBody>
      </p:sp>
      <p:sp>
        <p:nvSpPr>
          <p:cNvPr id="105" name="Google Shape;105;p1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06" name="Google Shape;106;p16"/>
          <p:cNvPicPr preferRelativeResize="0"/>
          <p:nvPr/>
        </p:nvPicPr>
        <p:blipFill>
          <a:blip r:embed="rId3">
            <a:alphaModFix/>
          </a:blip>
          <a:stretch>
            <a:fillRect/>
          </a:stretch>
        </p:blipFill>
        <p:spPr>
          <a:xfrm>
            <a:off x="3532600" y="210150"/>
            <a:ext cx="4493575" cy="4711700"/>
          </a:xfrm>
          <a:prstGeom prst="rect">
            <a:avLst/>
          </a:prstGeom>
          <a:noFill/>
          <a:ln>
            <a:noFill/>
          </a:ln>
        </p:spPr>
      </p:pic>
      <p:sp>
        <p:nvSpPr>
          <p:cNvPr id="107" name="Google Shape;107;p16"/>
          <p:cNvSpPr txBox="1"/>
          <p:nvPr/>
        </p:nvSpPr>
        <p:spPr>
          <a:xfrm>
            <a:off x="234450" y="1589200"/>
            <a:ext cx="2191200" cy="807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Nunito"/>
                <a:ea typeface="Nunito"/>
                <a:cs typeface="Nunito"/>
                <a:sym typeface="Nunito"/>
              </a:rPr>
              <a:t>Penjabaran Use-Case:</a:t>
            </a:r>
            <a:endParaRPr>
              <a:solidFill>
                <a:srgbClr val="FFFFFF"/>
              </a:solidFill>
              <a:latin typeface="Nunito"/>
              <a:ea typeface="Nunito"/>
              <a:cs typeface="Nunito"/>
              <a:sym typeface="Nunito"/>
            </a:endParaRPr>
          </a:p>
          <a:p>
            <a:pPr indent="0" lvl="0" marL="0">
              <a:spcBef>
                <a:spcPts val="0"/>
              </a:spcBef>
              <a:spcAft>
                <a:spcPts val="0"/>
              </a:spcAft>
              <a:buNone/>
            </a:pPr>
            <a:r>
              <a:rPr lang="en" u="sng">
                <a:solidFill>
                  <a:schemeClr val="hlink"/>
                </a:solidFill>
                <a:latin typeface="Nunito"/>
                <a:ea typeface="Nunito"/>
                <a:cs typeface="Nunito"/>
                <a:sym typeface="Nunito"/>
                <a:hlinkClick r:id="rId4"/>
              </a:rPr>
              <a:t>http://bit.ly/aaji_usecase</a:t>
            </a:r>
            <a:endParaRPr>
              <a:solidFill>
                <a:srgbClr val="FFFFFF"/>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97" name="Shape 297"/>
        <p:cNvGrpSpPr/>
        <p:nvPr/>
      </p:nvGrpSpPr>
      <p:grpSpPr>
        <a:xfrm>
          <a:off x="0" y="0"/>
          <a:ext cx="0" cy="0"/>
          <a:chOff x="0" y="0"/>
          <a:chExt cx="0" cy="0"/>
        </a:xfrm>
      </p:grpSpPr>
      <p:sp>
        <p:nvSpPr>
          <p:cNvPr id="298" name="Google Shape;298;p34"/>
          <p:cNvSpPr txBox="1"/>
          <p:nvPr>
            <p:ph type="title"/>
          </p:nvPr>
        </p:nvSpPr>
        <p:spPr>
          <a:xfrm>
            <a:off x="234450" y="575500"/>
            <a:ext cx="2046300" cy="1364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 picture is worth a thousand words</a:t>
            </a:r>
            <a:endParaRPr/>
          </a:p>
        </p:txBody>
      </p:sp>
      <p:sp>
        <p:nvSpPr>
          <p:cNvPr id="299" name="Google Shape;299;p3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300" name="Google Shape;300;p34"/>
          <p:cNvSpPr txBox="1"/>
          <p:nvPr>
            <p:ph idx="1" type="body"/>
          </p:nvPr>
        </p:nvSpPr>
        <p:spPr>
          <a:xfrm>
            <a:off x="234450" y="2004325"/>
            <a:ext cx="2046300" cy="2552100"/>
          </a:xfrm>
          <a:prstGeom prst="rect">
            <a:avLst/>
          </a:prstGeom>
        </p:spPr>
        <p:txBody>
          <a:bodyPr anchorCtr="0" anchor="t" bIns="91425" lIns="91425" spcFirstLastPara="1" rIns="91425" wrap="square" tIns="91425">
            <a:noAutofit/>
          </a:bodyPr>
          <a:lstStyle/>
          <a:p>
            <a:pPr indent="0" lvl="0" marL="0">
              <a:spcBef>
                <a:spcPts val="600"/>
              </a:spcBef>
              <a:spcAft>
                <a:spcPts val="0"/>
              </a:spcAft>
              <a:buClr>
                <a:schemeClr val="dk1"/>
              </a:buClr>
              <a:buSzPts val="1100"/>
              <a:buFont typeface="Arial"/>
              <a:buNone/>
            </a:pPr>
            <a:r>
              <a:rPr lang="en"/>
              <a:t>A complex idea can be conveyed with just a single still image, namely making it possible to absorb large amounts of data quickly.</a:t>
            </a:r>
            <a:endParaRPr/>
          </a:p>
          <a:p>
            <a:pPr indent="0" lvl="0" marL="0">
              <a:spcBef>
                <a:spcPts val="6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67031"/>
        </a:solidFill>
      </p:bgPr>
    </p:bg>
    <p:spTree>
      <p:nvGrpSpPr>
        <p:cNvPr id="304" name="Shape 304"/>
        <p:cNvGrpSpPr/>
        <p:nvPr/>
      </p:nvGrpSpPr>
      <p:grpSpPr>
        <a:xfrm>
          <a:off x="0" y="0"/>
          <a:ext cx="0" cy="0"/>
          <a:chOff x="0" y="0"/>
          <a:chExt cx="0" cy="0"/>
        </a:xfrm>
      </p:grpSpPr>
      <p:pic>
        <p:nvPicPr>
          <p:cNvPr descr="aoc7tslb1o8-lauren-mancke.jpg" id="305" name="Google Shape;305;p35"/>
          <p:cNvPicPr preferRelativeResize="0"/>
          <p:nvPr/>
        </p:nvPicPr>
        <p:blipFill>
          <a:blip r:embed="rId3">
            <a:alphaModFix amt="29000"/>
          </a:blip>
          <a:stretch>
            <a:fillRect/>
          </a:stretch>
        </p:blipFill>
        <p:spPr>
          <a:xfrm>
            <a:off x="0" y="0"/>
            <a:ext cx="9144000" cy="5143496"/>
          </a:xfrm>
          <a:prstGeom prst="rect">
            <a:avLst/>
          </a:prstGeom>
          <a:noFill/>
          <a:ln>
            <a:noFill/>
          </a:ln>
        </p:spPr>
      </p:pic>
      <p:sp>
        <p:nvSpPr>
          <p:cNvPr id="306" name="Google Shape;306;p35"/>
          <p:cNvSpPr txBox="1"/>
          <p:nvPr>
            <p:ph idx="4294967295" type="title"/>
          </p:nvPr>
        </p:nvSpPr>
        <p:spPr>
          <a:xfrm>
            <a:off x="617225" y="100"/>
            <a:ext cx="79095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Want big impact?</a:t>
            </a:r>
            <a:r>
              <a:rPr b="1" lang="en" sz="1800"/>
              <a:t> </a:t>
            </a:r>
            <a:r>
              <a:rPr b="1" lang="en" sz="1800"/>
              <a:t>Use big image.</a:t>
            </a:r>
            <a:endParaRPr b="1" sz="1800"/>
          </a:p>
        </p:txBody>
      </p:sp>
      <p:sp>
        <p:nvSpPr>
          <p:cNvPr id="307" name="Google Shape;307;p3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36"/>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Use charts to explain your ideas</a:t>
            </a:r>
            <a:endParaRPr/>
          </a:p>
        </p:txBody>
      </p:sp>
      <p:sp>
        <p:nvSpPr>
          <p:cNvPr id="313" name="Google Shape;313;p3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pSp>
        <p:nvGrpSpPr>
          <p:cNvPr id="314" name="Google Shape;314;p36"/>
          <p:cNvGrpSpPr/>
          <p:nvPr/>
        </p:nvGrpSpPr>
        <p:grpSpPr>
          <a:xfrm>
            <a:off x="3618600" y="443475"/>
            <a:ext cx="4271950" cy="4256550"/>
            <a:chOff x="3618600" y="537300"/>
            <a:chExt cx="4271950" cy="4256550"/>
          </a:xfrm>
        </p:grpSpPr>
        <p:sp>
          <p:nvSpPr>
            <p:cNvPr id="315" name="Google Shape;315;p36"/>
            <p:cNvSpPr/>
            <p:nvPr/>
          </p:nvSpPr>
          <p:spPr>
            <a:xfrm>
              <a:off x="3680275" y="537300"/>
              <a:ext cx="1906800" cy="1906800"/>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FFFFFF"/>
                </a:solidFill>
                <a:latin typeface="Nunito Sans"/>
                <a:ea typeface="Nunito Sans"/>
                <a:cs typeface="Nunito Sans"/>
                <a:sym typeface="Nunito Sans"/>
              </a:endParaRPr>
            </a:p>
            <a:p>
              <a:pPr indent="0" lvl="0" marL="0" rtl="0" algn="ctr">
                <a:spcBef>
                  <a:spcPts val="0"/>
                </a:spcBef>
                <a:spcAft>
                  <a:spcPts val="0"/>
                </a:spcAft>
                <a:buNone/>
              </a:pPr>
              <a:r>
                <a:t/>
              </a:r>
              <a:endParaRPr sz="1000">
                <a:solidFill>
                  <a:srgbClr val="FFFFFF"/>
                </a:solidFill>
                <a:latin typeface="Nunito Sans"/>
                <a:ea typeface="Nunito Sans"/>
                <a:cs typeface="Nunito Sans"/>
                <a:sym typeface="Nunito Sans"/>
              </a:endParaRPr>
            </a:p>
            <a:p>
              <a:pPr indent="0" lvl="0" marL="0" rtl="0" algn="ctr">
                <a:spcBef>
                  <a:spcPts val="0"/>
                </a:spcBef>
                <a:spcAft>
                  <a:spcPts val="0"/>
                </a:spcAft>
                <a:buNone/>
              </a:pPr>
              <a:r>
                <a:rPr lang="en" sz="1000">
                  <a:solidFill>
                    <a:srgbClr val="FFFFFF"/>
                  </a:solidFill>
                  <a:latin typeface="Nunito Sans"/>
                  <a:ea typeface="Nunito Sans"/>
                  <a:cs typeface="Nunito Sans"/>
                  <a:sym typeface="Nunito Sans"/>
                </a:rPr>
                <a:t>Item 1</a:t>
              </a:r>
              <a:endParaRPr sz="1000">
                <a:solidFill>
                  <a:srgbClr val="FFFFFF"/>
                </a:solidFill>
                <a:latin typeface="Nunito Sans"/>
                <a:ea typeface="Nunito Sans"/>
                <a:cs typeface="Nunito Sans"/>
                <a:sym typeface="Nunito Sans"/>
              </a:endParaRPr>
            </a:p>
          </p:txBody>
        </p:sp>
        <p:sp>
          <p:nvSpPr>
            <p:cNvPr id="316" name="Google Shape;316;p36"/>
            <p:cNvSpPr/>
            <p:nvPr/>
          </p:nvSpPr>
          <p:spPr>
            <a:xfrm>
              <a:off x="5983750" y="537300"/>
              <a:ext cx="1906800" cy="1906800"/>
            </a:xfrm>
            <a:prstGeom prst="ellipse">
              <a:avLst/>
            </a:prstGeom>
            <a:solidFill>
              <a:srgbClr val="F6703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FFFFFF"/>
                </a:solidFill>
                <a:latin typeface="Nunito Sans"/>
                <a:ea typeface="Nunito Sans"/>
                <a:cs typeface="Nunito Sans"/>
                <a:sym typeface="Nunito Sans"/>
              </a:endParaRPr>
            </a:p>
            <a:p>
              <a:pPr indent="0" lvl="0" marL="0" rtl="0" algn="ctr">
                <a:spcBef>
                  <a:spcPts val="0"/>
                </a:spcBef>
                <a:spcAft>
                  <a:spcPts val="0"/>
                </a:spcAft>
                <a:buNone/>
              </a:pPr>
              <a:r>
                <a:t/>
              </a:r>
              <a:endParaRPr sz="1000">
                <a:solidFill>
                  <a:srgbClr val="FFFFFF"/>
                </a:solidFill>
                <a:latin typeface="Nunito Sans"/>
                <a:ea typeface="Nunito Sans"/>
                <a:cs typeface="Nunito Sans"/>
                <a:sym typeface="Nunito Sans"/>
              </a:endParaRPr>
            </a:p>
            <a:p>
              <a:pPr indent="0" lvl="0" marL="0" rtl="0" algn="ctr">
                <a:spcBef>
                  <a:spcPts val="0"/>
                </a:spcBef>
                <a:spcAft>
                  <a:spcPts val="0"/>
                </a:spcAft>
                <a:buClr>
                  <a:schemeClr val="dk1"/>
                </a:buClr>
                <a:buSzPts val="1100"/>
                <a:buFont typeface="Arial"/>
                <a:buNone/>
              </a:pPr>
              <a:r>
                <a:rPr lang="en" sz="1000">
                  <a:solidFill>
                    <a:srgbClr val="FFFFFF"/>
                  </a:solidFill>
                  <a:latin typeface="Nunito Sans"/>
                  <a:ea typeface="Nunito Sans"/>
                  <a:cs typeface="Nunito Sans"/>
                  <a:sym typeface="Nunito Sans"/>
                </a:rPr>
                <a:t>Item 2</a:t>
              </a:r>
              <a:endParaRPr sz="1000">
                <a:solidFill>
                  <a:srgbClr val="FFFFFF"/>
                </a:solidFill>
                <a:latin typeface="Nunito Sans"/>
                <a:ea typeface="Nunito Sans"/>
                <a:cs typeface="Nunito Sans"/>
                <a:sym typeface="Nunito Sans"/>
              </a:endParaRPr>
            </a:p>
          </p:txBody>
        </p:sp>
        <p:sp>
          <p:nvSpPr>
            <p:cNvPr id="317" name="Google Shape;317;p36"/>
            <p:cNvSpPr/>
            <p:nvPr/>
          </p:nvSpPr>
          <p:spPr>
            <a:xfrm>
              <a:off x="3618600" y="2887050"/>
              <a:ext cx="1906800" cy="1906800"/>
            </a:xfrm>
            <a:prstGeom prst="ellipse">
              <a:avLst/>
            </a:prstGeom>
            <a:solidFill>
              <a:srgbClr val="CC412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FFFFFF"/>
                </a:solidFill>
                <a:latin typeface="Nunito Sans"/>
                <a:ea typeface="Nunito Sans"/>
                <a:cs typeface="Nunito Sans"/>
                <a:sym typeface="Nunito Sans"/>
              </a:endParaRPr>
            </a:p>
            <a:p>
              <a:pPr indent="0" lvl="0" marL="0" rtl="0" algn="ctr">
                <a:spcBef>
                  <a:spcPts val="0"/>
                </a:spcBef>
                <a:spcAft>
                  <a:spcPts val="0"/>
                </a:spcAft>
                <a:buNone/>
              </a:pPr>
              <a:r>
                <a:t/>
              </a:r>
              <a:endParaRPr sz="1000">
                <a:solidFill>
                  <a:srgbClr val="FFFFFF"/>
                </a:solidFill>
                <a:latin typeface="Nunito Sans"/>
                <a:ea typeface="Nunito Sans"/>
                <a:cs typeface="Nunito Sans"/>
                <a:sym typeface="Nunito Sans"/>
              </a:endParaRPr>
            </a:p>
            <a:p>
              <a:pPr indent="0" lvl="0" marL="0" rtl="0" algn="ctr">
                <a:spcBef>
                  <a:spcPts val="0"/>
                </a:spcBef>
                <a:spcAft>
                  <a:spcPts val="0"/>
                </a:spcAft>
                <a:buNone/>
              </a:pPr>
              <a:r>
                <a:rPr lang="en" sz="1000">
                  <a:solidFill>
                    <a:srgbClr val="FFFFFF"/>
                  </a:solidFill>
                  <a:latin typeface="Nunito Sans"/>
                  <a:ea typeface="Nunito Sans"/>
                  <a:cs typeface="Nunito Sans"/>
                  <a:sym typeface="Nunito Sans"/>
                </a:rPr>
                <a:t>Item 3</a:t>
              </a:r>
              <a:endParaRPr sz="1000">
                <a:solidFill>
                  <a:srgbClr val="FFFFFF"/>
                </a:solidFill>
                <a:latin typeface="Nunito Sans"/>
                <a:ea typeface="Nunito Sans"/>
                <a:cs typeface="Nunito Sans"/>
                <a:sym typeface="Nunito Sans"/>
              </a:endParaRPr>
            </a:p>
          </p:txBody>
        </p:sp>
        <p:sp>
          <p:nvSpPr>
            <p:cNvPr id="318" name="Google Shape;318;p36"/>
            <p:cNvSpPr/>
            <p:nvPr/>
          </p:nvSpPr>
          <p:spPr>
            <a:xfrm>
              <a:off x="5983750" y="2887050"/>
              <a:ext cx="1906800" cy="1906800"/>
            </a:xfrm>
            <a:prstGeom prst="ellipse">
              <a:avLst/>
            </a:prstGeom>
            <a:solidFill>
              <a:srgbClr val="ED0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FFFFFF"/>
                </a:solidFill>
                <a:latin typeface="Nunito Sans"/>
                <a:ea typeface="Nunito Sans"/>
                <a:cs typeface="Nunito Sans"/>
                <a:sym typeface="Nunito Sans"/>
              </a:endParaRPr>
            </a:p>
            <a:p>
              <a:pPr indent="0" lvl="0" marL="0" rtl="0" algn="ctr">
                <a:spcBef>
                  <a:spcPts val="0"/>
                </a:spcBef>
                <a:spcAft>
                  <a:spcPts val="0"/>
                </a:spcAft>
                <a:buNone/>
              </a:pPr>
              <a:r>
                <a:t/>
              </a:r>
              <a:endParaRPr sz="1000">
                <a:solidFill>
                  <a:srgbClr val="FFFFFF"/>
                </a:solidFill>
                <a:latin typeface="Nunito Sans"/>
                <a:ea typeface="Nunito Sans"/>
                <a:cs typeface="Nunito Sans"/>
                <a:sym typeface="Nunito Sans"/>
              </a:endParaRPr>
            </a:p>
            <a:p>
              <a:pPr indent="0" lvl="0" marL="0" rtl="0" algn="ctr">
                <a:spcBef>
                  <a:spcPts val="0"/>
                </a:spcBef>
                <a:spcAft>
                  <a:spcPts val="0"/>
                </a:spcAft>
                <a:buNone/>
              </a:pPr>
              <a:r>
                <a:rPr lang="en" sz="1000">
                  <a:solidFill>
                    <a:srgbClr val="FFFFFF"/>
                  </a:solidFill>
                  <a:latin typeface="Nunito Sans"/>
                  <a:ea typeface="Nunito Sans"/>
                  <a:cs typeface="Nunito Sans"/>
                  <a:sym typeface="Nunito Sans"/>
                </a:rPr>
                <a:t>Item 4</a:t>
              </a:r>
              <a:endParaRPr sz="1000">
                <a:solidFill>
                  <a:srgbClr val="FFFFFF"/>
                </a:solidFill>
                <a:latin typeface="Nunito Sans"/>
                <a:ea typeface="Nunito Sans"/>
                <a:cs typeface="Nunito Sans"/>
                <a:sym typeface="Nunito Sans"/>
              </a:endParaRPr>
            </a:p>
          </p:txBody>
        </p:sp>
      </p:grpSp>
      <p:sp>
        <p:nvSpPr>
          <p:cNvPr id="319" name="Google Shape;319;p36"/>
          <p:cNvSpPr/>
          <p:nvPr/>
        </p:nvSpPr>
        <p:spPr>
          <a:xfrm>
            <a:off x="4701175" y="1518350"/>
            <a:ext cx="2106600" cy="21066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Nunito Sans"/>
                <a:ea typeface="Nunito Sans"/>
                <a:cs typeface="Nunito Sans"/>
                <a:sym typeface="Nunito Sans"/>
              </a:rPr>
              <a:t>THE</a:t>
            </a:r>
            <a:endParaRPr>
              <a:solidFill>
                <a:srgbClr val="666666"/>
              </a:solidFill>
              <a:latin typeface="Nunito Sans"/>
              <a:ea typeface="Nunito Sans"/>
              <a:cs typeface="Nunito Sans"/>
              <a:sym typeface="Nunito Sans"/>
            </a:endParaRPr>
          </a:p>
          <a:p>
            <a:pPr indent="0" lvl="0" marL="0" algn="ctr">
              <a:spcBef>
                <a:spcPts val="0"/>
              </a:spcBef>
              <a:spcAft>
                <a:spcPts val="0"/>
              </a:spcAft>
              <a:buNone/>
            </a:pPr>
            <a:r>
              <a:rPr lang="en">
                <a:solidFill>
                  <a:srgbClr val="666666"/>
                </a:solidFill>
                <a:latin typeface="Nunito Sans"/>
                <a:ea typeface="Nunito Sans"/>
                <a:cs typeface="Nunito Sans"/>
                <a:sym typeface="Nunito Sans"/>
              </a:rPr>
              <a:t>CONCEPT</a:t>
            </a:r>
            <a:endParaRPr>
              <a:solidFill>
                <a:srgbClr val="666666"/>
              </a:solidFill>
              <a:latin typeface="Nunito Sans"/>
              <a:ea typeface="Nunito Sans"/>
              <a:cs typeface="Nunito Sans"/>
              <a:sym typeface="Nunito Sans"/>
            </a:endParaRPr>
          </a:p>
        </p:txBody>
      </p:sp>
      <p:sp>
        <p:nvSpPr>
          <p:cNvPr id="320" name="Google Shape;320;p36"/>
          <p:cNvSpPr/>
          <p:nvPr/>
        </p:nvSpPr>
        <p:spPr>
          <a:xfrm>
            <a:off x="4840050" y="1651475"/>
            <a:ext cx="1829100" cy="1829100"/>
          </a:xfrm>
          <a:prstGeom prst="donut">
            <a:avLst>
              <a:gd fmla="val 11468" name="adj"/>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1" name="Google Shape;321;p36"/>
          <p:cNvGrpSpPr/>
          <p:nvPr/>
        </p:nvGrpSpPr>
        <p:grpSpPr>
          <a:xfrm>
            <a:off x="6789409" y="3442823"/>
            <a:ext cx="304009" cy="326513"/>
            <a:chOff x="616425" y="2329600"/>
            <a:chExt cx="361700" cy="388475"/>
          </a:xfrm>
        </p:grpSpPr>
        <p:sp>
          <p:nvSpPr>
            <p:cNvPr id="322" name="Google Shape;322;p36"/>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3" name="Google Shape;323;p36"/>
            <p:cNvSpPr/>
            <p:nvPr/>
          </p:nvSpPr>
          <p:spPr>
            <a:xfrm>
              <a:off x="704725" y="2545750"/>
              <a:ext cx="185125" cy="25"/>
            </a:xfrm>
            <a:custGeom>
              <a:pathLst>
                <a:path extrusionOk="0" fill="none" h="1" w="7405">
                  <a:moveTo>
                    <a:pt x="7404"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4" name="Google Shape;324;p36"/>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5" name="Google Shape;325;p36"/>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6" name="Google Shape;326;p36"/>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7" name="Google Shape;327;p36"/>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8" name="Google Shape;328;p36"/>
            <p:cNvSpPr/>
            <p:nvPr/>
          </p:nvSpPr>
          <p:spPr>
            <a:xfrm>
              <a:off x="766825" y="2388050"/>
              <a:ext cx="60925" cy="25"/>
            </a:xfrm>
            <a:custGeom>
              <a:pathLst>
                <a:path extrusionOk="0" fill="none" h="1" w="2437">
                  <a:moveTo>
                    <a:pt x="2436"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9" name="Google Shape;329;p36"/>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30" name="Google Shape;330;p36"/>
          <p:cNvGrpSpPr/>
          <p:nvPr/>
        </p:nvGrpSpPr>
        <p:grpSpPr>
          <a:xfrm>
            <a:off x="4411981" y="3472329"/>
            <a:ext cx="397136" cy="305017"/>
            <a:chOff x="568950" y="3686775"/>
            <a:chExt cx="472500" cy="362900"/>
          </a:xfrm>
        </p:grpSpPr>
        <p:sp>
          <p:nvSpPr>
            <p:cNvPr id="331" name="Google Shape;331;p36"/>
            <p:cNvSpPr/>
            <p:nvPr/>
          </p:nvSpPr>
          <p:spPr>
            <a:xfrm>
              <a:off x="568950" y="3686775"/>
              <a:ext cx="472500" cy="362900"/>
            </a:xfrm>
            <a:custGeom>
              <a:pathLst>
                <a:path extrusionOk="0" fill="none" h="14516" w="1890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 name="Google Shape;332;p36"/>
            <p:cNvSpPr/>
            <p:nvPr/>
          </p:nvSpPr>
          <p:spPr>
            <a:xfrm>
              <a:off x="645650" y="3820725"/>
              <a:ext cx="34125" cy="34125"/>
            </a:xfrm>
            <a:custGeom>
              <a:pathLst>
                <a:path extrusionOk="0" fill="none" h="1365" w="1365">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3" name="Google Shape;333;p36"/>
            <p:cNvSpPr/>
            <p:nvPr/>
          </p:nvSpPr>
          <p:spPr>
            <a:xfrm>
              <a:off x="747950" y="3753750"/>
              <a:ext cx="85275" cy="12200"/>
            </a:xfrm>
            <a:custGeom>
              <a:pathLst>
                <a:path extrusionOk="0" fill="none" h="488" w="3411">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34" name="Google Shape;334;p36"/>
          <p:cNvGrpSpPr/>
          <p:nvPr/>
        </p:nvGrpSpPr>
        <p:grpSpPr>
          <a:xfrm>
            <a:off x="6775077" y="1071253"/>
            <a:ext cx="332670" cy="332670"/>
            <a:chOff x="6649150" y="309350"/>
            <a:chExt cx="395800" cy="395800"/>
          </a:xfrm>
        </p:grpSpPr>
        <p:sp>
          <p:nvSpPr>
            <p:cNvPr id="335" name="Google Shape;335;p36"/>
            <p:cNvSpPr/>
            <p:nvPr/>
          </p:nvSpPr>
          <p:spPr>
            <a:xfrm>
              <a:off x="6649150" y="309350"/>
              <a:ext cx="395800" cy="395800"/>
            </a:xfrm>
            <a:custGeom>
              <a:pathLst>
                <a:path extrusionOk="0" fill="none" h="15832" w="15832">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6" name="Google Shape;336;p36"/>
            <p:cNvSpPr/>
            <p:nvPr/>
          </p:nvSpPr>
          <p:spPr>
            <a:xfrm>
              <a:off x="6673500" y="333700"/>
              <a:ext cx="347100" cy="347100"/>
            </a:xfrm>
            <a:custGeom>
              <a:pathLst>
                <a:path extrusionOk="0" fill="none" h="13884" w="13884">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7" name="Google Shape;337;p36"/>
            <p:cNvSpPr/>
            <p:nvPr/>
          </p:nvSpPr>
          <p:spPr>
            <a:xfrm>
              <a:off x="6848850" y="397625"/>
              <a:ext cx="54825" cy="169300"/>
            </a:xfrm>
            <a:custGeom>
              <a:pathLst>
                <a:path extrusionOk="0" fill="none" h="6772" w="2193">
                  <a:moveTo>
                    <a:pt x="1" y="1"/>
                  </a:moveTo>
                  <a:lnTo>
                    <a:pt x="1" y="4580"/>
                  </a:lnTo>
                  <a:lnTo>
                    <a:pt x="2193" y="677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8" name="Google Shape;338;p36"/>
            <p:cNvSpPr/>
            <p:nvPr/>
          </p:nvSpPr>
          <p:spPr>
            <a:xfrm>
              <a:off x="6847025" y="333700"/>
              <a:ext cx="25" cy="29250"/>
            </a:xfrm>
            <a:custGeom>
              <a:pathLst>
                <a:path extrusionOk="0" fill="none" h="1170" w="1">
                  <a:moveTo>
                    <a:pt x="1" y="1170"/>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9" name="Google Shape;339;p36"/>
            <p:cNvSpPr/>
            <p:nvPr/>
          </p:nvSpPr>
          <p:spPr>
            <a:xfrm>
              <a:off x="6760575" y="356850"/>
              <a:ext cx="25" cy="25"/>
            </a:xfrm>
            <a:custGeom>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0" name="Google Shape;340;p36"/>
            <p:cNvSpPr/>
            <p:nvPr/>
          </p:nvSpPr>
          <p:spPr>
            <a:xfrm>
              <a:off x="6760575" y="356850"/>
              <a:ext cx="14025" cy="24975"/>
            </a:xfrm>
            <a:custGeom>
              <a:pathLst>
                <a:path extrusionOk="0" fill="none" h="999" w="561">
                  <a:moveTo>
                    <a:pt x="1" y="0"/>
                  </a:moveTo>
                  <a:lnTo>
                    <a:pt x="561"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1" name="Google Shape;341;p36"/>
            <p:cNvSpPr/>
            <p:nvPr/>
          </p:nvSpPr>
          <p:spPr>
            <a:xfrm>
              <a:off x="6696650" y="420775"/>
              <a:ext cx="25" cy="25"/>
            </a:xfrm>
            <a:custGeom>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2" name="Google Shape;342;p36"/>
            <p:cNvSpPr/>
            <p:nvPr/>
          </p:nvSpPr>
          <p:spPr>
            <a:xfrm>
              <a:off x="6696650" y="420775"/>
              <a:ext cx="24975" cy="14025"/>
            </a:xfrm>
            <a:custGeom>
              <a:pathLst>
                <a:path extrusionOk="0" fill="none" h="561" w="999">
                  <a:moveTo>
                    <a:pt x="0" y="0"/>
                  </a:moveTo>
                  <a:lnTo>
                    <a:pt x="999" y="5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3" name="Google Shape;343;p36"/>
            <p:cNvSpPr/>
            <p:nvPr/>
          </p:nvSpPr>
          <p:spPr>
            <a:xfrm>
              <a:off x="6673500" y="507225"/>
              <a:ext cx="29250" cy="25"/>
            </a:xfrm>
            <a:custGeom>
              <a:pathLst>
                <a:path extrusionOk="0" fill="none" h="1" w="1170">
                  <a:moveTo>
                    <a:pt x="1" y="1"/>
                  </a:moveTo>
                  <a:lnTo>
                    <a:pt x="117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4" name="Google Shape;344;p36"/>
            <p:cNvSpPr/>
            <p:nvPr/>
          </p:nvSpPr>
          <p:spPr>
            <a:xfrm>
              <a:off x="6696650" y="593700"/>
              <a:ext cx="25" cy="25"/>
            </a:xfrm>
            <a:custGeom>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5" name="Google Shape;345;p36"/>
            <p:cNvSpPr/>
            <p:nvPr/>
          </p:nvSpPr>
          <p:spPr>
            <a:xfrm>
              <a:off x="6696650" y="579700"/>
              <a:ext cx="24975" cy="14025"/>
            </a:xfrm>
            <a:custGeom>
              <a:pathLst>
                <a:path extrusionOk="0" fill="none" h="561" w="999">
                  <a:moveTo>
                    <a:pt x="0" y="560"/>
                  </a:moveTo>
                  <a:lnTo>
                    <a:pt x="999"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6" name="Google Shape;346;p36"/>
            <p:cNvSpPr/>
            <p:nvPr/>
          </p:nvSpPr>
          <p:spPr>
            <a:xfrm>
              <a:off x="6760575" y="632675"/>
              <a:ext cx="14025" cy="24975"/>
            </a:xfrm>
            <a:custGeom>
              <a:pathLst>
                <a:path extrusionOk="0" fill="none" h="999" w="561">
                  <a:moveTo>
                    <a:pt x="1" y="999"/>
                  </a:moveTo>
                  <a:lnTo>
                    <a:pt x="56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7" name="Google Shape;347;p36"/>
            <p:cNvSpPr/>
            <p:nvPr/>
          </p:nvSpPr>
          <p:spPr>
            <a:xfrm>
              <a:off x="6760575" y="657625"/>
              <a:ext cx="25" cy="25"/>
            </a:xfrm>
            <a:custGeom>
              <a:pathLst>
                <a:path extrusionOk="0" fill="none" h="1" w="1">
                  <a:moveTo>
                    <a:pt x="1"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8" name="Google Shape;348;p36"/>
            <p:cNvSpPr/>
            <p:nvPr/>
          </p:nvSpPr>
          <p:spPr>
            <a:xfrm>
              <a:off x="6847025" y="651550"/>
              <a:ext cx="25" cy="29250"/>
            </a:xfrm>
            <a:custGeom>
              <a:pathLst>
                <a:path extrusionOk="0" fill="none" h="1170" w="1">
                  <a:moveTo>
                    <a:pt x="1" y="0"/>
                  </a:moveTo>
                  <a:lnTo>
                    <a:pt x="1" y="116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9" name="Google Shape;349;p36"/>
            <p:cNvSpPr/>
            <p:nvPr/>
          </p:nvSpPr>
          <p:spPr>
            <a:xfrm>
              <a:off x="6919500" y="632675"/>
              <a:ext cx="14025" cy="24975"/>
            </a:xfrm>
            <a:custGeom>
              <a:pathLst>
                <a:path extrusionOk="0" fill="none" h="999" w="561">
                  <a:moveTo>
                    <a:pt x="560" y="999"/>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0" name="Google Shape;350;p36"/>
            <p:cNvSpPr/>
            <p:nvPr/>
          </p:nvSpPr>
          <p:spPr>
            <a:xfrm>
              <a:off x="6933500" y="657625"/>
              <a:ext cx="25" cy="25"/>
            </a:xfrm>
            <a:custGeom>
              <a:pathLst>
                <a:path extrusionOk="0" fill="none" h="1" w="1">
                  <a:moveTo>
                    <a:pt x="0"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 name="Google Shape;351;p36"/>
            <p:cNvSpPr/>
            <p:nvPr/>
          </p:nvSpPr>
          <p:spPr>
            <a:xfrm>
              <a:off x="6972475" y="579700"/>
              <a:ext cx="24975" cy="14025"/>
            </a:xfrm>
            <a:custGeom>
              <a:pathLst>
                <a:path extrusionOk="0" fill="none" h="561" w="999">
                  <a:moveTo>
                    <a:pt x="999" y="56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2" name="Google Shape;352;p36"/>
            <p:cNvSpPr/>
            <p:nvPr/>
          </p:nvSpPr>
          <p:spPr>
            <a:xfrm>
              <a:off x="6997425" y="593700"/>
              <a:ext cx="25" cy="25"/>
            </a:xfrm>
            <a:custGeom>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3" name="Google Shape;353;p36"/>
            <p:cNvSpPr/>
            <p:nvPr/>
          </p:nvSpPr>
          <p:spPr>
            <a:xfrm>
              <a:off x="6991350" y="507225"/>
              <a:ext cx="29250" cy="25"/>
            </a:xfrm>
            <a:custGeom>
              <a:pathLst>
                <a:path extrusionOk="0" fill="none" h="1" w="1170">
                  <a:moveTo>
                    <a:pt x="116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4" name="Google Shape;354;p36"/>
            <p:cNvSpPr/>
            <p:nvPr/>
          </p:nvSpPr>
          <p:spPr>
            <a:xfrm>
              <a:off x="6972475" y="420775"/>
              <a:ext cx="24975" cy="14025"/>
            </a:xfrm>
            <a:custGeom>
              <a:pathLst>
                <a:path extrusionOk="0" fill="none" h="561" w="999">
                  <a:moveTo>
                    <a:pt x="0" y="561"/>
                  </a:moveTo>
                  <a:lnTo>
                    <a:pt x="999"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5" name="Google Shape;355;p36"/>
            <p:cNvSpPr/>
            <p:nvPr/>
          </p:nvSpPr>
          <p:spPr>
            <a:xfrm>
              <a:off x="6997425" y="420775"/>
              <a:ext cx="25" cy="25"/>
            </a:xfrm>
            <a:custGeom>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6" name="Google Shape;356;p36"/>
            <p:cNvSpPr/>
            <p:nvPr/>
          </p:nvSpPr>
          <p:spPr>
            <a:xfrm>
              <a:off x="6919500" y="356850"/>
              <a:ext cx="14025" cy="24975"/>
            </a:xfrm>
            <a:custGeom>
              <a:pathLst>
                <a:path extrusionOk="0" fill="none" h="999" w="561">
                  <a:moveTo>
                    <a:pt x="560" y="0"/>
                  </a:moveTo>
                  <a:lnTo>
                    <a:pt x="0"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7" name="Google Shape;357;p36"/>
            <p:cNvSpPr/>
            <p:nvPr/>
          </p:nvSpPr>
          <p:spPr>
            <a:xfrm>
              <a:off x="6933500" y="356850"/>
              <a:ext cx="25" cy="25"/>
            </a:xfrm>
            <a:custGeom>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58" name="Google Shape;358;p36"/>
          <p:cNvGrpSpPr/>
          <p:nvPr/>
        </p:nvGrpSpPr>
        <p:grpSpPr>
          <a:xfrm>
            <a:off x="4502566" y="1066399"/>
            <a:ext cx="215966" cy="342399"/>
            <a:chOff x="6718575" y="2318625"/>
            <a:chExt cx="256950" cy="407375"/>
          </a:xfrm>
        </p:grpSpPr>
        <p:sp>
          <p:nvSpPr>
            <p:cNvPr id="359" name="Google Shape;359;p36"/>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0" name="Google Shape;360;p36"/>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1" name="Google Shape;361;p36"/>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2" name="Google Shape;362;p36"/>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3" name="Google Shape;363;p36"/>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 name="Google Shape;364;p36"/>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 name="Google Shape;365;p36"/>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 name="Google Shape;366;p36"/>
            <p:cNvSpPr/>
            <p:nvPr/>
          </p:nvSpPr>
          <p:spPr>
            <a:xfrm>
              <a:off x="6795900" y="2628550"/>
              <a:ext cx="102300" cy="25"/>
            </a:xfrm>
            <a:custGeom>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37"/>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And tables to compare data</a:t>
            </a:r>
            <a:endParaRPr/>
          </a:p>
        </p:txBody>
      </p:sp>
      <p:graphicFrame>
        <p:nvGraphicFramePr>
          <p:cNvPr id="372" name="Google Shape;372;p37"/>
          <p:cNvGraphicFramePr/>
          <p:nvPr/>
        </p:nvGraphicFramePr>
        <p:xfrm>
          <a:off x="3180700" y="2094606"/>
          <a:ext cx="3000000" cy="3000000"/>
        </p:xfrm>
        <a:graphic>
          <a:graphicData uri="http://schemas.openxmlformats.org/drawingml/2006/table">
            <a:tbl>
              <a:tblPr>
                <a:noFill/>
                <a:tableStyleId>{F9F4AFE0-6114-4DC0-946D-EA2265ADF23F}</a:tableStyleId>
              </a:tblPr>
              <a:tblGrid>
                <a:gridCol w="1360650"/>
                <a:gridCol w="1360650"/>
                <a:gridCol w="1360650"/>
                <a:gridCol w="1360650"/>
              </a:tblGrid>
              <a:tr h="603200">
                <a:tc>
                  <a:txBody>
                    <a:bodyPr>
                      <a:noAutofit/>
                    </a:bodyPr>
                    <a:lstStyle/>
                    <a:p>
                      <a:pPr indent="0" lvl="0" marL="0">
                        <a:spcBef>
                          <a:spcPts val="0"/>
                        </a:spcBef>
                        <a:spcAft>
                          <a:spcPts val="0"/>
                        </a:spcAft>
                        <a:buNone/>
                      </a:pPr>
                      <a:r>
                        <a:t/>
                      </a:r>
                      <a:endParaRPr>
                        <a:solidFill>
                          <a:srgbClr val="666666"/>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c>
                  <a:txBody>
                    <a:bodyPr>
                      <a:noAutofit/>
                    </a:bodyPr>
                    <a:lstStyle/>
                    <a:p>
                      <a:pPr indent="0" lvl="0" marL="0" algn="ctr">
                        <a:spcBef>
                          <a:spcPts val="0"/>
                        </a:spcBef>
                        <a:spcAft>
                          <a:spcPts val="0"/>
                        </a:spcAft>
                        <a:buNone/>
                      </a:pPr>
                      <a:r>
                        <a:rPr lang="en" sz="1100">
                          <a:solidFill>
                            <a:srgbClr val="666666"/>
                          </a:solidFill>
                          <a:latin typeface="Nunito Sans"/>
                          <a:ea typeface="Nunito Sans"/>
                          <a:cs typeface="Nunito Sans"/>
                          <a:sym typeface="Nunito Sans"/>
                        </a:rPr>
                        <a:t>A</a:t>
                      </a:r>
                      <a:endParaRPr sz="1100">
                        <a:solidFill>
                          <a:srgbClr val="666666"/>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c>
                  <a:txBody>
                    <a:bodyPr>
                      <a:noAutofit/>
                    </a:bodyPr>
                    <a:lstStyle/>
                    <a:p>
                      <a:pPr indent="0" lvl="0" marL="0" algn="ctr">
                        <a:spcBef>
                          <a:spcPts val="0"/>
                        </a:spcBef>
                        <a:spcAft>
                          <a:spcPts val="0"/>
                        </a:spcAft>
                        <a:buNone/>
                      </a:pPr>
                      <a:r>
                        <a:rPr lang="en" sz="1100">
                          <a:solidFill>
                            <a:srgbClr val="666666"/>
                          </a:solidFill>
                          <a:latin typeface="Nunito Sans"/>
                          <a:ea typeface="Nunito Sans"/>
                          <a:cs typeface="Nunito Sans"/>
                          <a:sym typeface="Nunito Sans"/>
                        </a:rPr>
                        <a:t>B</a:t>
                      </a:r>
                      <a:endParaRPr sz="1100">
                        <a:solidFill>
                          <a:srgbClr val="666666"/>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c>
                  <a:txBody>
                    <a:bodyPr>
                      <a:noAutofit/>
                    </a:bodyPr>
                    <a:lstStyle/>
                    <a:p>
                      <a:pPr indent="0" lvl="0" marL="0" algn="ctr">
                        <a:spcBef>
                          <a:spcPts val="0"/>
                        </a:spcBef>
                        <a:spcAft>
                          <a:spcPts val="0"/>
                        </a:spcAft>
                        <a:buNone/>
                      </a:pPr>
                      <a:r>
                        <a:rPr lang="en" sz="1100">
                          <a:solidFill>
                            <a:srgbClr val="666666"/>
                          </a:solidFill>
                          <a:latin typeface="Nunito Sans"/>
                          <a:ea typeface="Nunito Sans"/>
                          <a:cs typeface="Nunito Sans"/>
                          <a:sym typeface="Nunito Sans"/>
                        </a:rPr>
                        <a:t>C</a:t>
                      </a:r>
                      <a:endParaRPr sz="1100">
                        <a:solidFill>
                          <a:srgbClr val="666666"/>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r>
              <a:tr h="603200">
                <a:tc>
                  <a:txBody>
                    <a:bodyPr>
                      <a:noAutofit/>
                    </a:bodyPr>
                    <a:lstStyle/>
                    <a:p>
                      <a:pPr indent="0" lvl="0" marL="0" algn="r">
                        <a:spcBef>
                          <a:spcPts val="0"/>
                        </a:spcBef>
                        <a:spcAft>
                          <a:spcPts val="0"/>
                        </a:spcAft>
                        <a:buNone/>
                      </a:pPr>
                      <a:r>
                        <a:rPr lang="en" sz="1100">
                          <a:solidFill>
                            <a:srgbClr val="666666"/>
                          </a:solidFill>
                          <a:latin typeface="Nunito Sans"/>
                          <a:ea typeface="Nunito Sans"/>
                          <a:cs typeface="Nunito Sans"/>
                          <a:sym typeface="Nunito Sans"/>
                        </a:rPr>
                        <a:t>Yellow</a:t>
                      </a:r>
                      <a:endParaRPr sz="1100">
                        <a:solidFill>
                          <a:srgbClr val="666666"/>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algn="ctr">
                        <a:spcBef>
                          <a:spcPts val="0"/>
                        </a:spcBef>
                        <a:spcAft>
                          <a:spcPts val="0"/>
                        </a:spcAft>
                        <a:buNone/>
                      </a:pPr>
                      <a:r>
                        <a:rPr b="1" lang="en">
                          <a:solidFill>
                            <a:srgbClr val="F67031"/>
                          </a:solidFill>
                          <a:latin typeface="Nunito Sans"/>
                          <a:ea typeface="Nunito Sans"/>
                          <a:cs typeface="Nunito Sans"/>
                          <a:sym typeface="Nunito Sans"/>
                        </a:rPr>
                        <a:t>10</a:t>
                      </a:r>
                      <a:endParaRPr b="1">
                        <a:solidFill>
                          <a:srgbClr val="F67031"/>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algn="ctr">
                        <a:spcBef>
                          <a:spcPts val="0"/>
                        </a:spcBef>
                        <a:spcAft>
                          <a:spcPts val="0"/>
                        </a:spcAft>
                        <a:buNone/>
                      </a:pPr>
                      <a:r>
                        <a:rPr b="1" lang="en">
                          <a:solidFill>
                            <a:srgbClr val="F67031"/>
                          </a:solidFill>
                          <a:latin typeface="Nunito Sans"/>
                          <a:ea typeface="Nunito Sans"/>
                          <a:cs typeface="Nunito Sans"/>
                          <a:sym typeface="Nunito Sans"/>
                        </a:rPr>
                        <a:t>20</a:t>
                      </a:r>
                      <a:endParaRPr b="1">
                        <a:solidFill>
                          <a:srgbClr val="F67031"/>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algn="ctr">
                        <a:spcBef>
                          <a:spcPts val="0"/>
                        </a:spcBef>
                        <a:spcAft>
                          <a:spcPts val="0"/>
                        </a:spcAft>
                        <a:buNone/>
                      </a:pPr>
                      <a:r>
                        <a:rPr b="1" lang="en">
                          <a:solidFill>
                            <a:srgbClr val="F67031"/>
                          </a:solidFill>
                          <a:latin typeface="Nunito Sans"/>
                          <a:ea typeface="Nunito Sans"/>
                          <a:cs typeface="Nunito Sans"/>
                          <a:sym typeface="Nunito Sans"/>
                        </a:rPr>
                        <a:t>7</a:t>
                      </a:r>
                      <a:endParaRPr b="1">
                        <a:solidFill>
                          <a:srgbClr val="F67031"/>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03200">
                <a:tc>
                  <a:txBody>
                    <a:bodyPr>
                      <a:noAutofit/>
                    </a:bodyPr>
                    <a:lstStyle/>
                    <a:p>
                      <a:pPr indent="0" lvl="0" marL="0" algn="r">
                        <a:spcBef>
                          <a:spcPts val="0"/>
                        </a:spcBef>
                        <a:spcAft>
                          <a:spcPts val="0"/>
                        </a:spcAft>
                        <a:buNone/>
                      </a:pPr>
                      <a:r>
                        <a:rPr lang="en" sz="1100">
                          <a:solidFill>
                            <a:srgbClr val="666666"/>
                          </a:solidFill>
                          <a:latin typeface="Nunito Sans"/>
                          <a:ea typeface="Nunito Sans"/>
                          <a:cs typeface="Nunito Sans"/>
                          <a:sym typeface="Nunito Sans"/>
                        </a:rPr>
                        <a:t>Blue</a:t>
                      </a:r>
                      <a:endParaRPr sz="1100">
                        <a:solidFill>
                          <a:srgbClr val="666666"/>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c>
                  <a:txBody>
                    <a:bodyPr>
                      <a:noAutofit/>
                    </a:bodyPr>
                    <a:lstStyle/>
                    <a:p>
                      <a:pPr indent="0" lvl="0" marL="0" algn="ctr">
                        <a:spcBef>
                          <a:spcPts val="0"/>
                        </a:spcBef>
                        <a:spcAft>
                          <a:spcPts val="0"/>
                        </a:spcAft>
                        <a:buNone/>
                      </a:pPr>
                      <a:r>
                        <a:rPr b="1" lang="en">
                          <a:solidFill>
                            <a:srgbClr val="F67031"/>
                          </a:solidFill>
                          <a:latin typeface="Nunito Sans"/>
                          <a:ea typeface="Nunito Sans"/>
                          <a:cs typeface="Nunito Sans"/>
                          <a:sym typeface="Nunito Sans"/>
                        </a:rPr>
                        <a:t>30</a:t>
                      </a:r>
                      <a:endParaRPr b="1">
                        <a:solidFill>
                          <a:srgbClr val="F67031"/>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c>
                  <a:txBody>
                    <a:bodyPr>
                      <a:noAutofit/>
                    </a:bodyPr>
                    <a:lstStyle/>
                    <a:p>
                      <a:pPr indent="0" lvl="0" marL="0" algn="ctr">
                        <a:spcBef>
                          <a:spcPts val="0"/>
                        </a:spcBef>
                        <a:spcAft>
                          <a:spcPts val="0"/>
                        </a:spcAft>
                        <a:buNone/>
                      </a:pPr>
                      <a:r>
                        <a:rPr b="1" lang="en">
                          <a:solidFill>
                            <a:srgbClr val="F67031"/>
                          </a:solidFill>
                          <a:latin typeface="Nunito Sans"/>
                          <a:ea typeface="Nunito Sans"/>
                          <a:cs typeface="Nunito Sans"/>
                          <a:sym typeface="Nunito Sans"/>
                        </a:rPr>
                        <a:t>15</a:t>
                      </a:r>
                      <a:endParaRPr b="1">
                        <a:solidFill>
                          <a:srgbClr val="F67031"/>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c>
                  <a:txBody>
                    <a:bodyPr>
                      <a:noAutofit/>
                    </a:bodyPr>
                    <a:lstStyle/>
                    <a:p>
                      <a:pPr indent="0" lvl="0" marL="0" algn="ctr">
                        <a:spcBef>
                          <a:spcPts val="0"/>
                        </a:spcBef>
                        <a:spcAft>
                          <a:spcPts val="0"/>
                        </a:spcAft>
                        <a:buNone/>
                      </a:pPr>
                      <a:r>
                        <a:rPr b="1" lang="en">
                          <a:solidFill>
                            <a:srgbClr val="F67031"/>
                          </a:solidFill>
                          <a:latin typeface="Nunito Sans"/>
                          <a:ea typeface="Nunito Sans"/>
                          <a:cs typeface="Nunito Sans"/>
                          <a:sym typeface="Nunito Sans"/>
                        </a:rPr>
                        <a:t>10</a:t>
                      </a:r>
                      <a:endParaRPr b="1">
                        <a:solidFill>
                          <a:srgbClr val="F67031"/>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r>
              <a:tr h="603200">
                <a:tc>
                  <a:txBody>
                    <a:bodyPr>
                      <a:noAutofit/>
                    </a:bodyPr>
                    <a:lstStyle/>
                    <a:p>
                      <a:pPr indent="0" lvl="0" marL="0" rtl="0" algn="r">
                        <a:spcBef>
                          <a:spcPts val="0"/>
                        </a:spcBef>
                        <a:spcAft>
                          <a:spcPts val="0"/>
                        </a:spcAft>
                        <a:buNone/>
                      </a:pPr>
                      <a:r>
                        <a:rPr lang="en" sz="1100">
                          <a:solidFill>
                            <a:srgbClr val="666666"/>
                          </a:solidFill>
                          <a:latin typeface="Nunito Sans"/>
                          <a:ea typeface="Nunito Sans"/>
                          <a:cs typeface="Nunito Sans"/>
                          <a:sym typeface="Nunito Sans"/>
                        </a:rPr>
                        <a:t>Orange</a:t>
                      </a:r>
                      <a:endParaRPr sz="1100">
                        <a:solidFill>
                          <a:srgbClr val="666666"/>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solidFill>
                            <a:srgbClr val="F67031"/>
                          </a:solidFill>
                          <a:latin typeface="Nunito Sans"/>
                          <a:ea typeface="Nunito Sans"/>
                          <a:cs typeface="Nunito Sans"/>
                          <a:sym typeface="Nunito Sans"/>
                        </a:rPr>
                        <a:t>5</a:t>
                      </a:r>
                      <a:endParaRPr b="1">
                        <a:solidFill>
                          <a:srgbClr val="F67031"/>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solidFill>
                            <a:srgbClr val="F67031"/>
                          </a:solidFill>
                          <a:latin typeface="Nunito Sans"/>
                          <a:ea typeface="Nunito Sans"/>
                          <a:cs typeface="Nunito Sans"/>
                          <a:sym typeface="Nunito Sans"/>
                        </a:rPr>
                        <a:t>24</a:t>
                      </a:r>
                      <a:endParaRPr b="1">
                        <a:solidFill>
                          <a:srgbClr val="F67031"/>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solidFill>
                            <a:srgbClr val="F67031"/>
                          </a:solidFill>
                          <a:latin typeface="Nunito Sans"/>
                          <a:ea typeface="Nunito Sans"/>
                          <a:cs typeface="Nunito Sans"/>
                          <a:sym typeface="Nunito Sans"/>
                        </a:rPr>
                        <a:t>16</a:t>
                      </a:r>
                      <a:endParaRPr b="1">
                        <a:solidFill>
                          <a:srgbClr val="F67031"/>
                        </a:solidFill>
                        <a:latin typeface="Nunito Sans"/>
                        <a:ea typeface="Nunito Sans"/>
                        <a:cs typeface="Nunito Sans"/>
                        <a:sym typeface="Nunito Sans"/>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
        <p:nvSpPr>
          <p:cNvPr id="373" name="Google Shape;373;p3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374" name="Google Shape;374;p37"/>
          <p:cNvSpPr txBox="1"/>
          <p:nvPr>
            <p:ph idx="1" type="body"/>
          </p:nvPr>
        </p:nvSpPr>
        <p:spPr>
          <a:xfrm>
            <a:off x="3090625" y="575500"/>
            <a:ext cx="5596200" cy="10590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As a communication tool, a table allows a form of generalization of information from an unlimited number of different social or scientific contexts. It provides a familiar way to convey information that might otherwise not be obvious or readily understood.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38"/>
          <p:cNvSpPr/>
          <p:nvPr/>
        </p:nvSpPr>
        <p:spPr>
          <a:xfrm>
            <a:off x="2806425" y="1079310"/>
            <a:ext cx="6265783" cy="2984881"/>
          </a:xfrm>
          <a:custGeom>
            <a:pathLst>
              <a:path extrusionOk="0" h="136125" w="28575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3F3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0" name="Google Shape;380;p38"/>
          <p:cNvSpPr txBox="1"/>
          <p:nvPr>
            <p:ph type="title"/>
          </p:nvPr>
        </p:nvSpPr>
        <p:spPr>
          <a:xfrm>
            <a:off x="234450" y="575500"/>
            <a:ext cx="2046300" cy="1364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Maps</a:t>
            </a:r>
            <a:endParaRPr/>
          </a:p>
        </p:txBody>
      </p:sp>
      <p:sp>
        <p:nvSpPr>
          <p:cNvPr id="381" name="Google Shape;381;p38"/>
          <p:cNvSpPr/>
          <p:nvPr/>
        </p:nvSpPr>
        <p:spPr>
          <a:xfrm>
            <a:off x="3976810" y="1659060"/>
            <a:ext cx="649200" cy="202500"/>
          </a:xfrm>
          <a:prstGeom prst="wedgeRectCallout">
            <a:avLst>
              <a:gd fmla="val -21428" name="adj1"/>
              <a:gd fmla="val 84287" name="adj2"/>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rPr lang="en" sz="800">
                <a:solidFill>
                  <a:srgbClr val="FFFFFF"/>
                </a:solidFill>
                <a:latin typeface="Nunito Sans"/>
                <a:ea typeface="Nunito Sans"/>
                <a:cs typeface="Nunito Sans"/>
                <a:sym typeface="Nunito Sans"/>
              </a:rPr>
              <a:t>our office</a:t>
            </a:r>
            <a:endParaRPr sz="800">
              <a:solidFill>
                <a:srgbClr val="FFFFFF"/>
              </a:solidFill>
              <a:latin typeface="Nunito Sans"/>
              <a:ea typeface="Nunito Sans"/>
              <a:cs typeface="Nunito Sans"/>
              <a:sym typeface="Nunito Sans"/>
            </a:endParaRPr>
          </a:p>
        </p:txBody>
      </p:sp>
      <p:sp>
        <p:nvSpPr>
          <p:cNvPr id="382" name="Google Shape;382;p3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383" name="Google Shape;383;p38"/>
          <p:cNvSpPr txBox="1"/>
          <p:nvPr>
            <p:ph idx="1" type="body"/>
          </p:nvPr>
        </p:nvSpPr>
        <p:spPr>
          <a:xfrm>
            <a:off x="234450" y="2004325"/>
            <a:ext cx="2046300" cy="25521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The word "map" comes from the medieval Latin Mappa mundi, wherein mappa meant napkin or cloth and mundi the world.</a:t>
            </a:r>
            <a:endParaRPr/>
          </a:p>
        </p:txBody>
      </p:sp>
      <p:sp>
        <p:nvSpPr>
          <p:cNvPr id="384" name="Google Shape;384;p38"/>
          <p:cNvSpPr/>
          <p:nvPr/>
        </p:nvSpPr>
        <p:spPr>
          <a:xfrm>
            <a:off x="3384650" y="2197325"/>
            <a:ext cx="69300" cy="69300"/>
          </a:xfrm>
          <a:prstGeom prst="ellipse">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5" name="Google Shape;385;p38"/>
          <p:cNvSpPr/>
          <p:nvPr/>
        </p:nvSpPr>
        <p:spPr>
          <a:xfrm>
            <a:off x="4678125" y="3182400"/>
            <a:ext cx="69300" cy="69300"/>
          </a:xfrm>
          <a:prstGeom prst="ellipse">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6" name="Google Shape;386;p38"/>
          <p:cNvSpPr/>
          <p:nvPr/>
        </p:nvSpPr>
        <p:spPr>
          <a:xfrm>
            <a:off x="5408775" y="1901140"/>
            <a:ext cx="69300" cy="69300"/>
          </a:xfrm>
          <a:prstGeom prst="ellipse">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7" name="Google Shape;387;p38"/>
          <p:cNvSpPr/>
          <p:nvPr/>
        </p:nvSpPr>
        <p:spPr>
          <a:xfrm>
            <a:off x="5962075" y="3556575"/>
            <a:ext cx="69300" cy="69300"/>
          </a:xfrm>
          <a:prstGeom prst="ellipse">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8" name="Google Shape;388;p38"/>
          <p:cNvSpPr/>
          <p:nvPr/>
        </p:nvSpPr>
        <p:spPr>
          <a:xfrm>
            <a:off x="7641075" y="2298075"/>
            <a:ext cx="69300" cy="69300"/>
          </a:xfrm>
          <a:prstGeom prst="ellipse">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9" name="Google Shape;389;p38"/>
          <p:cNvSpPr/>
          <p:nvPr/>
        </p:nvSpPr>
        <p:spPr>
          <a:xfrm>
            <a:off x="8101850" y="3625875"/>
            <a:ext cx="69300" cy="69300"/>
          </a:xfrm>
          <a:prstGeom prst="ellipse">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39"/>
          <p:cNvSpPr txBox="1"/>
          <p:nvPr>
            <p:ph idx="4294967295" type="ctrTitle"/>
          </p:nvPr>
        </p:nvSpPr>
        <p:spPr>
          <a:xfrm>
            <a:off x="685800" y="1964342"/>
            <a:ext cx="7772400" cy="115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6000"/>
              <a:t>89,526,124</a:t>
            </a:r>
            <a:endParaRPr b="1" sz="6000"/>
          </a:p>
        </p:txBody>
      </p:sp>
      <p:sp>
        <p:nvSpPr>
          <p:cNvPr id="395" name="Google Shape;395;p39"/>
          <p:cNvSpPr txBox="1"/>
          <p:nvPr>
            <p:ph idx="4294967295" type="subTitle"/>
          </p:nvPr>
        </p:nvSpPr>
        <p:spPr>
          <a:xfrm>
            <a:off x="685800" y="2916253"/>
            <a:ext cx="77724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solidFill>
                  <a:srgbClr val="FFFFFF"/>
                </a:solidFill>
              </a:rPr>
              <a:t>Whoa! That’s a big number, aren’t you proud?</a:t>
            </a:r>
            <a:endParaRPr>
              <a:solidFill>
                <a:srgbClr val="FFFFFF"/>
              </a:solidFill>
            </a:endParaRPr>
          </a:p>
        </p:txBody>
      </p:sp>
      <p:sp>
        <p:nvSpPr>
          <p:cNvPr id="396" name="Google Shape;396;p3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pSp>
        <p:nvGrpSpPr>
          <p:cNvPr id="397" name="Google Shape;397;p39"/>
          <p:cNvGrpSpPr/>
          <p:nvPr/>
        </p:nvGrpSpPr>
        <p:grpSpPr>
          <a:xfrm>
            <a:off x="4193157" y="1338806"/>
            <a:ext cx="757693" cy="549894"/>
            <a:chOff x="3932350" y="3714775"/>
            <a:chExt cx="439650" cy="319075"/>
          </a:xfrm>
        </p:grpSpPr>
        <p:sp>
          <p:nvSpPr>
            <p:cNvPr id="398" name="Google Shape;398;p39"/>
            <p:cNvSpPr/>
            <p:nvPr/>
          </p:nvSpPr>
          <p:spPr>
            <a:xfrm>
              <a:off x="3932350" y="3714775"/>
              <a:ext cx="439650" cy="319075"/>
            </a:xfrm>
            <a:custGeom>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9" name="Google Shape;399;p39"/>
            <p:cNvSpPr/>
            <p:nvPr/>
          </p:nvSpPr>
          <p:spPr>
            <a:xfrm>
              <a:off x="3970100" y="3862750"/>
              <a:ext cx="77350" cy="132750"/>
            </a:xfrm>
            <a:custGeom>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0" name="Google Shape;400;p39"/>
            <p:cNvSpPr/>
            <p:nvPr/>
          </p:nvSpPr>
          <p:spPr>
            <a:xfrm>
              <a:off x="4278800" y="3862750"/>
              <a:ext cx="77350" cy="132750"/>
            </a:xfrm>
            <a:custGeom>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1" name="Google Shape;401;p39"/>
            <p:cNvSpPr/>
            <p:nvPr/>
          </p:nvSpPr>
          <p:spPr>
            <a:xfrm>
              <a:off x="4073000" y="3716600"/>
              <a:ext cx="77350" cy="278900"/>
            </a:xfrm>
            <a:custGeom>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2" name="Google Shape;402;p39"/>
            <p:cNvSpPr/>
            <p:nvPr/>
          </p:nvSpPr>
          <p:spPr>
            <a:xfrm>
              <a:off x="4175900" y="3787250"/>
              <a:ext cx="77350" cy="208250"/>
            </a:xfrm>
            <a:custGeom>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4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rgbClr val="CCCCCC"/>
                </a:solidFill>
              </a:rPr>
              <a:t>‹#›</a:t>
            </a:fld>
            <a:endParaRPr>
              <a:solidFill>
                <a:srgbClr val="CCCCCC"/>
              </a:solidFill>
            </a:endParaRPr>
          </a:p>
        </p:txBody>
      </p:sp>
      <p:sp>
        <p:nvSpPr>
          <p:cNvPr id="408" name="Google Shape;408;p40"/>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And even more numbers</a:t>
            </a:r>
            <a:endParaRPr/>
          </a:p>
        </p:txBody>
      </p:sp>
      <p:sp>
        <p:nvSpPr>
          <p:cNvPr id="409" name="Google Shape;409;p40"/>
          <p:cNvSpPr txBox="1"/>
          <p:nvPr>
            <p:ph idx="4294967295" type="ctrTitle"/>
          </p:nvPr>
        </p:nvSpPr>
        <p:spPr>
          <a:xfrm>
            <a:off x="3400100" y="545955"/>
            <a:ext cx="5058000" cy="1268700"/>
          </a:xfrm>
          <a:prstGeom prst="rect">
            <a:avLst/>
          </a:prstGeom>
          <a:solidFill>
            <a:srgbClr val="FFA400"/>
          </a:solidFill>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3600"/>
              <a:t>89,526,124$</a:t>
            </a:r>
            <a:endParaRPr b="1" sz="3600"/>
          </a:p>
          <a:p>
            <a:pPr indent="0" lvl="0" marL="0" rtl="0">
              <a:lnSpc>
                <a:spcPct val="100000"/>
              </a:lnSpc>
              <a:spcBef>
                <a:spcPts val="600"/>
              </a:spcBef>
              <a:spcAft>
                <a:spcPts val="0"/>
              </a:spcAft>
              <a:buClr>
                <a:schemeClr val="dk1"/>
              </a:buClr>
              <a:buSzPts val="1100"/>
              <a:buFont typeface="Arial"/>
              <a:buNone/>
            </a:pPr>
            <a:r>
              <a:rPr lang="en" sz="1400"/>
              <a:t>That’s a lot of money</a:t>
            </a:r>
            <a:endParaRPr b="1" sz="3600"/>
          </a:p>
        </p:txBody>
      </p:sp>
      <p:sp>
        <p:nvSpPr>
          <p:cNvPr id="410" name="Google Shape;410;p40"/>
          <p:cNvSpPr txBox="1"/>
          <p:nvPr>
            <p:ph idx="4294967295" type="ctrTitle"/>
          </p:nvPr>
        </p:nvSpPr>
        <p:spPr>
          <a:xfrm>
            <a:off x="3400100" y="1902136"/>
            <a:ext cx="5058000" cy="1268700"/>
          </a:xfrm>
          <a:prstGeom prst="rect">
            <a:avLst/>
          </a:prstGeom>
          <a:solidFill>
            <a:srgbClr val="F67031"/>
          </a:solidFill>
        </p:spPr>
        <p:txBody>
          <a:bodyPr anchorCtr="0" anchor="ctr" bIns="91425" lIns="91425" spcFirstLastPara="1" rIns="91425" wrap="square" tIns="91425">
            <a:noAutofit/>
          </a:bodyPr>
          <a:lstStyle/>
          <a:p>
            <a:pPr indent="0" lvl="0" marL="0" rtl="0">
              <a:spcBef>
                <a:spcPts val="0"/>
              </a:spcBef>
              <a:spcAft>
                <a:spcPts val="0"/>
              </a:spcAft>
              <a:buNone/>
            </a:pPr>
            <a:r>
              <a:rPr b="1" lang="en" sz="3600"/>
              <a:t>185,244 users</a:t>
            </a:r>
            <a:endParaRPr b="1" sz="3600"/>
          </a:p>
          <a:p>
            <a:pPr indent="0" lvl="0" marL="0" rtl="0">
              <a:spcBef>
                <a:spcPts val="600"/>
              </a:spcBef>
              <a:spcAft>
                <a:spcPts val="0"/>
              </a:spcAft>
              <a:buClr>
                <a:schemeClr val="dk1"/>
              </a:buClr>
              <a:buSzPts val="1100"/>
              <a:buFont typeface="Arial"/>
              <a:buNone/>
            </a:pPr>
            <a:r>
              <a:rPr lang="en" sz="1400"/>
              <a:t>And a lot of users</a:t>
            </a:r>
            <a:endParaRPr b="1" sz="3600"/>
          </a:p>
        </p:txBody>
      </p:sp>
      <p:sp>
        <p:nvSpPr>
          <p:cNvPr id="411" name="Google Shape;411;p40"/>
          <p:cNvSpPr txBox="1"/>
          <p:nvPr>
            <p:ph idx="4294967295" type="ctrTitle"/>
          </p:nvPr>
        </p:nvSpPr>
        <p:spPr>
          <a:xfrm>
            <a:off x="3400100" y="3258327"/>
            <a:ext cx="5058000" cy="1268700"/>
          </a:xfrm>
          <a:prstGeom prst="rect">
            <a:avLst/>
          </a:prstGeom>
          <a:solidFill>
            <a:srgbClr val="ED0036"/>
          </a:solidFill>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3600"/>
              <a:t>100%</a:t>
            </a:r>
            <a:endParaRPr b="1" sz="3600"/>
          </a:p>
          <a:p>
            <a:pPr indent="0" lvl="0" marL="0" rtl="0">
              <a:spcBef>
                <a:spcPts val="600"/>
              </a:spcBef>
              <a:spcAft>
                <a:spcPts val="0"/>
              </a:spcAft>
              <a:buClr>
                <a:schemeClr val="dk1"/>
              </a:buClr>
              <a:buSzPts val="1100"/>
              <a:buFont typeface="Arial"/>
              <a:buNone/>
            </a:pPr>
            <a:r>
              <a:rPr lang="en" sz="1400"/>
              <a:t>Total success!</a:t>
            </a:r>
            <a:endParaRPr b="1" sz="3600"/>
          </a:p>
        </p:txBody>
      </p:sp>
      <p:sp>
        <p:nvSpPr>
          <p:cNvPr id="412" name="Google Shape;412;p40"/>
          <p:cNvSpPr/>
          <p:nvPr/>
        </p:nvSpPr>
        <p:spPr>
          <a:xfrm>
            <a:off x="7479934" y="2252270"/>
            <a:ext cx="539172" cy="568452"/>
          </a:xfrm>
          <a:custGeom>
            <a:pathLst>
              <a:path extrusionOk="0" fill="none" h="16075" w="15247">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13" name="Google Shape;413;p40"/>
          <p:cNvGrpSpPr/>
          <p:nvPr/>
        </p:nvGrpSpPr>
        <p:grpSpPr>
          <a:xfrm>
            <a:off x="7458387" y="3618777"/>
            <a:ext cx="582244" cy="547800"/>
            <a:chOff x="5972700" y="2330200"/>
            <a:chExt cx="411625" cy="387275"/>
          </a:xfrm>
        </p:grpSpPr>
        <p:sp>
          <p:nvSpPr>
            <p:cNvPr id="414" name="Google Shape;414;p40"/>
            <p:cNvSpPr/>
            <p:nvPr/>
          </p:nvSpPr>
          <p:spPr>
            <a:xfrm>
              <a:off x="5972700" y="2476950"/>
              <a:ext cx="98050" cy="219825"/>
            </a:xfrm>
            <a:custGeom>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5" name="Google Shape;415;p40"/>
            <p:cNvSpPr/>
            <p:nvPr/>
          </p:nvSpPr>
          <p:spPr>
            <a:xfrm>
              <a:off x="6078025" y="2330200"/>
              <a:ext cx="306300" cy="387275"/>
            </a:xfrm>
            <a:custGeom>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16" name="Google Shape;416;p40"/>
          <p:cNvGrpSpPr/>
          <p:nvPr/>
        </p:nvGrpSpPr>
        <p:grpSpPr>
          <a:xfrm>
            <a:off x="7415332" y="940852"/>
            <a:ext cx="668351" cy="513322"/>
            <a:chOff x="568950" y="3686775"/>
            <a:chExt cx="472500" cy="362900"/>
          </a:xfrm>
        </p:grpSpPr>
        <p:sp>
          <p:nvSpPr>
            <p:cNvPr id="417" name="Google Shape;417;p40"/>
            <p:cNvSpPr/>
            <p:nvPr/>
          </p:nvSpPr>
          <p:spPr>
            <a:xfrm>
              <a:off x="568950" y="3686775"/>
              <a:ext cx="472500" cy="362900"/>
            </a:xfrm>
            <a:custGeom>
              <a:pathLst>
                <a:path extrusionOk="0" fill="none" h="14516" w="1890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8" name="Google Shape;418;p40"/>
            <p:cNvSpPr/>
            <p:nvPr/>
          </p:nvSpPr>
          <p:spPr>
            <a:xfrm>
              <a:off x="645650" y="3820725"/>
              <a:ext cx="34125" cy="34125"/>
            </a:xfrm>
            <a:custGeom>
              <a:pathLst>
                <a:path extrusionOk="0" fill="none" h="1365" w="1365">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9" name="Google Shape;419;p40"/>
            <p:cNvSpPr/>
            <p:nvPr/>
          </p:nvSpPr>
          <p:spPr>
            <a:xfrm>
              <a:off x="747950" y="3753750"/>
              <a:ext cx="85275" cy="12200"/>
            </a:xfrm>
            <a:custGeom>
              <a:pathLst>
                <a:path extrusionOk="0" fill="none" h="488" w="3411">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41"/>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Our process is easy</a:t>
            </a:r>
            <a:endParaRPr/>
          </a:p>
        </p:txBody>
      </p:sp>
      <p:sp>
        <p:nvSpPr>
          <p:cNvPr id="425" name="Google Shape;425;p41"/>
          <p:cNvSpPr/>
          <p:nvPr/>
        </p:nvSpPr>
        <p:spPr>
          <a:xfrm>
            <a:off x="4662978" y="1743500"/>
            <a:ext cx="2424600" cy="1656600"/>
          </a:xfrm>
          <a:prstGeom prst="chevron">
            <a:avLst>
              <a:gd fmla="val 29853" name="adj"/>
            </a:avLst>
          </a:prstGeom>
          <a:solidFill>
            <a:srgbClr val="F67031"/>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a:solidFill>
                  <a:srgbClr val="FFFFFF"/>
                </a:solidFill>
                <a:latin typeface="Nunito Sans"/>
                <a:ea typeface="Nunito Sans"/>
                <a:cs typeface="Nunito Sans"/>
                <a:sym typeface="Nunito Sans"/>
              </a:rPr>
              <a:t>second</a:t>
            </a:r>
            <a:endParaRPr>
              <a:solidFill>
                <a:srgbClr val="FFFFFF"/>
              </a:solidFill>
              <a:latin typeface="Nunito Sans"/>
              <a:ea typeface="Nunito Sans"/>
              <a:cs typeface="Nunito Sans"/>
              <a:sym typeface="Nunito Sans"/>
            </a:endParaRPr>
          </a:p>
        </p:txBody>
      </p:sp>
      <p:sp>
        <p:nvSpPr>
          <p:cNvPr id="426" name="Google Shape;426;p4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427" name="Google Shape;427;p41"/>
          <p:cNvSpPr/>
          <p:nvPr/>
        </p:nvSpPr>
        <p:spPr>
          <a:xfrm>
            <a:off x="6211315" y="1557400"/>
            <a:ext cx="2424600" cy="2028900"/>
          </a:xfrm>
          <a:prstGeom prst="chevron">
            <a:avLst>
              <a:gd fmla="val 29853" name="adj"/>
            </a:avLst>
          </a:prstGeom>
          <a:solidFill>
            <a:srgbClr val="ED0036">
              <a:alpha val="71540"/>
            </a:srgbClr>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a:solidFill>
                  <a:srgbClr val="FFFFFF"/>
                </a:solidFill>
                <a:latin typeface="Nunito Sans"/>
                <a:ea typeface="Nunito Sans"/>
                <a:cs typeface="Nunito Sans"/>
                <a:sym typeface="Nunito Sans"/>
              </a:rPr>
              <a:t>last</a:t>
            </a:r>
            <a:endParaRPr>
              <a:solidFill>
                <a:srgbClr val="FFFFFF"/>
              </a:solidFill>
              <a:latin typeface="Nunito Sans"/>
              <a:ea typeface="Nunito Sans"/>
              <a:cs typeface="Nunito Sans"/>
              <a:sym typeface="Nunito Sans"/>
            </a:endParaRPr>
          </a:p>
        </p:txBody>
      </p:sp>
      <p:sp>
        <p:nvSpPr>
          <p:cNvPr id="428" name="Google Shape;428;p41"/>
          <p:cNvSpPr/>
          <p:nvPr/>
        </p:nvSpPr>
        <p:spPr>
          <a:xfrm>
            <a:off x="2989550" y="1909250"/>
            <a:ext cx="2424600" cy="1325100"/>
          </a:xfrm>
          <a:prstGeom prst="chevron">
            <a:avLst>
              <a:gd fmla="val 29853" name="adj"/>
            </a:avLst>
          </a:prstGeom>
          <a:solidFill>
            <a:srgbClr val="FFA400">
              <a:alpha val="715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Nunito Sans"/>
                <a:ea typeface="Nunito Sans"/>
                <a:cs typeface="Nunito Sans"/>
                <a:sym typeface="Nunito Sans"/>
              </a:rPr>
              <a:t>first</a:t>
            </a:r>
            <a:endParaRPr>
              <a:solidFill>
                <a:srgbClr val="FFFFFF"/>
              </a:solidFill>
              <a:latin typeface="Nunito Sans"/>
              <a:ea typeface="Nunito Sans"/>
              <a:cs typeface="Nunito Sans"/>
              <a:sym typeface="Nunito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42"/>
          <p:cNvSpPr/>
          <p:nvPr/>
        </p:nvSpPr>
        <p:spPr>
          <a:xfrm>
            <a:off x="5183313" y="632610"/>
            <a:ext cx="472800" cy="472800"/>
          </a:xfrm>
          <a:prstGeom prst="ellipse">
            <a:avLst/>
          </a:prstGeom>
          <a:solidFill>
            <a:srgbClr val="FFA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4" name="Google Shape;434;p42"/>
          <p:cNvSpPr/>
          <p:nvPr/>
        </p:nvSpPr>
        <p:spPr>
          <a:xfrm>
            <a:off x="7063350" y="632610"/>
            <a:ext cx="472800" cy="472800"/>
          </a:xfrm>
          <a:prstGeom prst="ellipse">
            <a:avLst/>
          </a:prstGeom>
          <a:solidFill>
            <a:srgbClr val="F6703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5" name="Google Shape;435;p42"/>
          <p:cNvSpPr/>
          <p:nvPr/>
        </p:nvSpPr>
        <p:spPr>
          <a:xfrm>
            <a:off x="3303275" y="2719263"/>
            <a:ext cx="472800" cy="472800"/>
          </a:xfrm>
          <a:prstGeom prst="ellipse">
            <a:avLst/>
          </a:prstGeom>
          <a:solidFill>
            <a:srgbClr val="DD7E6B"/>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6" name="Google Shape;436;p42"/>
          <p:cNvSpPr/>
          <p:nvPr/>
        </p:nvSpPr>
        <p:spPr>
          <a:xfrm>
            <a:off x="5183313" y="2719263"/>
            <a:ext cx="472800" cy="472800"/>
          </a:xfrm>
          <a:prstGeom prst="ellipse">
            <a:avLst/>
          </a:prstGeom>
          <a:solidFill>
            <a:srgbClr val="E0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7" name="Google Shape;437;p42"/>
          <p:cNvSpPr/>
          <p:nvPr/>
        </p:nvSpPr>
        <p:spPr>
          <a:xfrm>
            <a:off x="7063350" y="2719263"/>
            <a:ext cx="472800" cy="472800"/>
          </a:xfrm>
          <a:prstGeom prst="ellipse">
            <a:avLst/>
          </a:prstGeom>
          <a:solidFill>
            <a:srgbClr val="ED0036">
              <a:alpha val="7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8" name="Google Shape;438;p42"/>
          <p:cNvSpPr/>
          <p:nvPr/>
        </p:nvSpPr>
        <p:spPr>
          <a:xfrm>
            <a:off x="3303275" y="632610"/>
            <a:ext cx="472800" cy="472800"/>
          </a:xfrm>
          <a:prstGeom prst="ellipse">
            <a:avLst/>
          </a:prstGeom>
          <a:solidFill>
            <a:srgbClr val="FFD9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9" name="Google Shape;439;p42"/>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Let’s review some concepts</a:t>
            </a:r>
            <a:endParaRPr/>
          </a:p>
        </p:txBody>
      </p:sp>
      <p:sp>
        <p:nvSpPr>
          <p:cNvPr id="440" name="Google Shape;440;p42"/>
          <p:cNvSpPr txBox="1"/>
          <p:nvPr>
            <p:ph idx="1" type="body"/>
          </p:nvPr>
        </p:nvSpPr>
        <p:spPr>
          <a:xfrm>
            <a:off x="3069325" y="1234200"/>
            <a:ext cx="1789800" cy="13209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Yellow</a:t>
            </a:r>
            <a:endParaRPr b="1"/>
          </a:p>
          <a:p>
            <a:pPr indent="0" lvl="0" marL="0" rtl="0">
              <a:spcBef>
                <a:spcPts val="600"/>
              </a:spcBef>
              <a:spcAft>
                <a:spcPts val="0"/>
              </a:spcAft>
              <a:buNone/>
            </a:pPr>
            <a:r>
              <a:rPr lang="en"/>
              <a:t>Is the color of gold, butter and ripe lemons. In the spectrum of visible light, yellow is found between green and orange.</a:t>
            </a:r>
            <a:endParaRPr/>
          </a:p>
        </p:txBody>
      </p:sp>
      <p:sp>
        <p:nvSpPr>
          <p:cNvPr id="441" name="Google Shape;441;p42"/>
          <p:cNvSpPr txBox="1"/>
          <p:nvPr>
            <p:ph idx="2" type="body"/>
          </p:nvPr>
        </p:nvSpPr>
        <p:spPr>
          <a:xfrm>
            <a:off x="4951002" y="1234200"/>
            <a:ext cx="1789800" cy="13209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Blue</a:t>
            </a:r>
            <a:endParaRPr b="1"/>
          </a:p>
          <a:p>
            <a:pPr indent="0" lvl="0" marL="0" rtl="0">
              <a:spcBef>
                <a:spcPts val="600"/>
              </a:spcBef>
              <a:spcAft>
                <a:spcPts val="0"/>
              </a:spcAft>
              <a:buNone/>
            </a:pPr>
            <a:r>
              <a:rPr lang="en"/>
              <a:t>Is the colour of the clear sky and the deep sea. It is located between violet and green on the optical spectrum.</a:t>
            </a:r>
            <a:endParaRPr/>
          </a:p>
        </p:txBody>
      </p:sp>
      <p:sp>
        <p:nvSpPr>
          <p:cNvPr id="442" name="Google Shape;442;p42"/>
          <p:cNvSpPr txBox="1"/>
          <p:nvPr>
            <p:ph idx="3" type="body"/>
          </p:nvPr>
        </p:nvSpPr>
        <p:spPr>
          <a:xfrm>
            <a:off x="6832679" y="1234200"/>
            <a:ext cx="1789800" cy="13209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Red</a:t>
            </a:r>
            <a:endParaRPr b="1"/>
          </a:p>
          <a:p>
            <a:pPr indent="0" lvl="0" marL="0" rtl="0">
              <a:spcBef>
                <a:spcPts val="600"/>
              </a:spcBef>
              <a:spcAft>
                <a:spcPts val="0"/>
              </a:spcAft>
              <a:buNone/>
            </a:pPr>
            <a:r>
              <a:rPr lang="en"/>
              <a:t>Is the color of blood, and because of this it has historically been associated with sacrifice, danger and courage. </a:t>
            </a:r>
            <a:endParaRPr/>
          </a:p>
          <a:p>
            <a:pPr indent="0" lvl="0" marL="0" rtl="0">
              <a:spcBef>
                <a:spcPts val="600"/>
              </a:spcBef>
              <a:spcAft>
                <a:spcPts val="0"/>
              </a:spcAft>
              <a:buNone/>
            </a:pPr>
            <a:r>
              <a:t/>
            </a:r>
            <a:endParaRPr/>
          </a:p>
        </p:txBody>
      </p:sp>
      <p:sp>
        <p:nvSpPr>
          <p:cNvPr id="443" name="Google Shape;443;p4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444" name="Google Shape;444;p42"/>
          <p:cNvSpPr txBox="1"/>
          <p:nvPr>
            <p:ph idx="1" type="body"/>
          </p:nvPr>
        </p:nvSpPr>
        <p:spPr>
          <a:xfrm>
            <a:off x="3069325" y="3282850"/>
            <a:ext cx="1789800" cy="13209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Yellow</a:t>
            </a:r>
            <a:endParaRPr b="1"/>
          </a:p>
          <a:p>
            <a:pPr indent="0" lvl="0" marL="0" rtl="0">
              <a:spcBef>
                <a:spcPts val="600"/>
              </a:spcBef>
              <a:spcAft>
                <a:spcPts val="0"/>
              </a:spcAft>
              <a:buNone/>
            </a:pPr>
            <a:r>
              <a:rPr lang="en"/>
              <a:t>Is the color of gold, butter and ripe lemons. In the spectrum of visible light, yellow is found between green and orange.</a:t>
            </a:r>
            <a:endParaRPr/>
          </a:p>
        </p:txBody>
      </p:sp>
      <p:sp>
        <p:nvSpPr>
          <p:cNvPr id="445" name="Google Shape;445;p42"/>
          <p:cNvSpPr txBox="1"/>
          <p:nvPr>
            <p:ph idx="2" type="body"/>
          </p:nvPr>
        </p:nvSpPr>
        <p:spPr>
          <a:xfrm>
            <a:off x="4951002" y="3282850"/>
            <a:ext cx="1789800" cy="13209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Blue</a:t>
            </a:r>
            <a:endParaRPr b="1"/>
          </a:p>
          <a:p>
            <a:pPr indent="0" lvl="0" marL="0" rtl="0">
              <a:spcBef>
                <a:spcPts val="600"/>
              </a:spcBef>
              <a:spcAft>
                <a:spcPts val="0"/>
              </a:spcAft>
              <a:buNone/>
            </a:pPr>
            <a:r>
              <a:rPr lang="en"/>
              <a:t>Is the colour of the clear sky and the deep sea. It is located between violet and green on the optical spectrum.</a:t>
            </a:r>
            <a:endParaRPr/>
          </a:p>
        </p:txBody>
      </p:sp>
      <p:sp>
        <p:nvSpPr>
          <p:cNvPr id="446" name="Google Shape;446;p42"/>
          <p:cNvSpPr txBox="1"/>
          <p:nvPr>
            <p:ph idx="3" type="body"/>
          </p:nvPr>
        </p:nvSpPr>
        <p:spPr>
          <a:xfrm>
            <a:off x="6832679" y="3282850"/>
            <a:ext cx="1789800" cy="13209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Red</a:t>
            </a:r>
            <a:endParaRPr b="1"/>
          </a:p>
          <a:p>
            <a:pPr indent="0" lvl="0" marL="0" rtl="0">
              <a:spcBef>
                <a:spcPts val="600"/>
              </a:spcBef>
              <a:spcAft>
                <a:spcPts val="0"/>
              </a:spcAft>
              <a:buNone/>
            </a:pPr>
            <a:r>
              <a:rPr lang="en"/>
              <a:t>Is the color of blood, and because of this it has historically been associated with sacrifice, danger and courage. </a:t>
            </a:r>
            <a:endParaRPr/>
          </a:p>
          <a:p>
            <a:pPr indent="0" lvl="0" marL="0" rtl="0">
              <a:spcBef>
                <a:spcPts val="600"/>
              </a:spcBef>
              <a:spcAft>
                <a:spcPts val="0"/>
              </a:spcAft>
              <a:buNone/>
            </a:pPr>
            <a:r>
              <a:t/>
            </a:r>
            <a:endParaRPr/>
          </a:p>
        </p:txBody>
      </p:sp>
      <p:grpSp>
        <p:nvGrpSpPr>
          <p:cNvPr id="447" name="Google Shape;447;p42"/>
          <p:cNvGrpSpPr/>
          <p:nvPr/>
        </p:nvGrpSpPr>
        <p:grpSpPr>
          <a:xfrm>
            <a:off x="3160982" y="899397"/>
            <a:ext cx="472824" cy="393575"/>
            <a:chOff x="1247825" y="322750"/>
            <a:chExt cx="443300" cy="369000"/>
          </a:xfrm>
        </p:grpSpPr>
        <p:sp>
          <p:nvSpPr>
            <p:cNvPr id="448" name="Google Shape;448;p42"/>
            <p:cNvSpPr/>
            <p:nvPr/>
          </p:nvSpPr>
          <p:spPr>
            <a:xfrm>
              <a:off x="1247825" y="322750"/>
              <a:ext cx="443300" cy="369000"/>
            </a:xfrm>
            <a:custGeom>
              <a:pathLst>
                <a:path extrusionOk="0" fill="none" h="14760" w="17732">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49" name="Google Shape;449;p42"/>
            <p:cNvSpPr/>
            <p:nvPr/>
          </p:nvSpPr>
          <p:spPr>
            <a:xfrm>
              <a:off x="1398225" y="386675"/>
              <a:ext cx="142500" cy="25"/>
            </a:xfrm>
            <a:custGeom>
              <a:pathLst>
                <a:path extrusionOk="0" fill="none" h="1" w="5700">
                  <a:moveTo>
                    <a:pt x="5700" y="1"/>
                  </a:moveTo>
                  <a:lnTo>
                    <a:pt x="1" y="1"/>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50" name="Google Shape;450;p42"/>
            <p:cNvSpPr/>
            <p:nvPr/>
          </p:nvSpPr>
          <p:spPr>
            <a:xfrm>
              <a:off x="1370225" y="450000"/>
              <a:ext cx="198500" cy="197900"/>
            </a:xfrm>
            <a:custGeom>
              <a:pathLst>
                <a:path extrusionOk="0" fill="none" h="7916" w="794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51" name="Google Shape;451;p42"/>
            <p:cNvSpPr/>
            <p:nvPr/>
          </p:nvSpPr>
          <p:spPr>
            <a:xfrm>
              <a:off x="1403100" y="482875"/>
              <a:ext cx="132750" cy="132150"/>
            </a:xfrm>
            <a:custGeom>
              <a:pathLst>
                <a:path extrusionOk="0" fill="none" h="5286" w="531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52" name="Google Shape;452;p42"/>
            <p:cNvSpPr/>
            <p:nvPr/>
          </p:nvSpPr>
          <p:spPr>
            <a:xfrm>
              <a:off x="1588800" y="435400"/>
              <a:ext cx="66400" cy="43850"/>
            </a:xfrm>
            <a:custGeom>
              <a:pathLst>
                <a:path extrusionOk="0" fill="none" h="1754" w="2656">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grpSp>
      <p:sp>
        <p:nvSpPr>
          <p:cNvPr id="453" name="Google Shape;453;p42"/>
          <p:cNvSpPr/>
          <p:nvPr/>
        </p:nvSpPr>
        <p:spPr>
          <a:xfrm>
            <a:off x="3160975" y="2909070"/>
            <a:ext cx="427360" cy="427360"/>
          </a:xfrm>
          <a:custGeom>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grpSp>
        <p:nvGrpSpPr>
          <p:cNvPr id="454" name="Google Shape;454;p42"/>
          <p:cNvGrpSpPr/>
          <p:nvPr/>
        </p:nvGrpSpPr>
        <p:grpSpPr>
          <a:xfrm>
            <a:off x="5055108" y="2858407"/>
            <a:ext cx="455918" cy="478023"/>
            <a:chOff x="5961125" y="1623900"/>
            <a:chExt cx="427450" cy="448175"/>
          </a:xfrm>
        </p:grpSpPr>
        <p:sp>
          <p:nvSpPr>
            <p:cNvPr id="455" name="Google Shape;455;p42"/>
            <p:cNvSpPr/>
            <p:nvPr/>
          </p:nvSpPr>
          <p:spPr>
            <a:xfrm>
              <a:off x="5961125" y="1678700"/>
              <a:ext cx="376925" cy="376925"/>
            </a:xfrm>
            <a:custGeom>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56" name="Google Shape;456;p42"/>
            <p:cNvSpPr/>
            <p:nvPr/>
          </p:nvSpPr>
          <p:spPr>
            <a:xfrm>
              <a:off x="6009825" y="1727425"/>
              <a:ext cx="279500" cy="279500"/>
            </a:xfrm>
            <a:custGeom>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57" name="Google Shape;457;p42"/>
            <p:cNvSpPr/>
            <p:nvPr/>
          </p:nvSpPr>
          <p:spPr>
            <a:xfrm>
              <a:off x="6107250" y="1824850"/>
              <a:ext cx="84650" cy="84650"/>
            </a:xfrm>
            <a:custGeom>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58" name="Google Shape;458;p42"/>
            <p:cNvSpPr/>
            <p:nvPr/>
          </p:nvSpPr>
          <p:spPr>
            <a:xfrm>
              <a:off x="6058550" y="1776125"/>
              <a:ext cx="182075" cy="182075"/>
            </a:xfrm>
            <a:custGeom>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59" name="Google Shape;459;p42"/>
            <p:cNvSpPr/>
            <p:nvPr/>
          </p:nvSpPr>
          <p:spPr>
            <a:xfrm>
              <a:off x="5971475" y="2001400"/>
              <a:ext cx="74925" cy="70675"/>
            </a:xfrm>
            <a:custGeom>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60" name="Google Shape;460;p42"/>
            <p:cNvSpPr/>
            <p:nvPr/>
          </p:nvSpPr>
          <p:spPr>
            <a:xfrm>
              <a:off x="6253375" y="2001400"/>
              <a:ext cx="74325" cy="70675"/>
            </a:xfrm>
            <a:custGeom>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61" name="Google Shape;461;p42"/>
            <p:cNvSpPr/>
            <p:nvPr/>
          </p:nvSpPr>
          <p:spPr>
            <a:xfrm>
              <a:off x="6137700" y="1623900"/>
              <a:ext cx="250875" cy="255150"/>
            </a:xfrm>
            <a:custGeom>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grpSp>
      <p:grpSp>
        <p:nvGrpSpPr>
          <p:cNvPr id="462" name="Google Shape;462;p42"/>
          <p:cNvGrpSpPr/>
          <p:nvPr/>
        </p:nvGrpSpPr>
        <p:grpSpPr>
          <a:xfrm>
            <a:off x="5049913" y="928622"/>
            <a:ext cx="466318" cy="364351"/>
            <a:chOff x="1923075" y="3694075"/>
            <a:chExt cx="437200" cy="341600"/>
          </a:xfrm>
        </p:grpSpPr>
        <p:sp>
          <p:nvSpPr>
            <p:cNvPr id="463" name="Google Shape;463;p42"/>
            <p:cNvSpPr/>
            <p:nvPr/>
          </p:nvSpPr>
          <p:spPr>
            <a:xfrm>
              <a:off x="2247600" y="3983300"/>
              <a:ext cx="52400" cy="52375"/>
            </a:xfrm>
            <a:custGeom>
              <a:pathLst>
                <a:path extrusionOk="0" fill="none" h="2095" w="2096">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64" name="Google Shape;464;p42"/>
            <p:cNvSpPr/>
            <p:nvPr/>
          </p:nvSpPr>
          <p:spPr>
            <a:xfrm>
              <a:off x="2035100" y="3983300"/>
              <a:ext cx="52400" cy="52375"/>
            </a:xfrm>
            <a:custGeom>
              <a:pathLst>
                <a:path extrusionOk="0" fill="none" h="2095" w="2096">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65" name="Google Shape;465;p42"/>
            <p:cNvSpPr/>
            <p:nvPr/>
          </p:nvSpPr>
          <p:spPr>
            <a:xfrm>
              <a:off x="1923075" y="3694075"/>
              <a:ext cx="437200" cy="280100"/>
            </a:xfrm>
            <a:custGeom>
              <a:pathLst>
                <a:path extrusionOk="0" fill="none" h="11204" w="17488">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66" name="Google Shape;466;p42"/>
            <p:cNvSpPr/>
            <p:nvPr/>
          </p:nvSpPr>
          <p:spPr>
            <a:xfrm>
              <a:off x="2261000" y="3781750"/>
              <a:ext cx="48725" cy="108400"/>
            </a:xfrm>
            <a:custGeom>
              <a:pathLst>
                <a:path extrusionOk="0" fill="none" h="4336" w="1949">
                  <a:moveTo>
                    <a:pt x="1" y="4336"/>
                  </a:moveTo>
                  <a:lnTo>
                    <a:pt x="1949" y="1"/>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67" name="Google Shape;467;p42"/>
            <p:cNvSpPr/>
            <p:nvPr/>
          </p:nvSpPr>
          <p:spPr>
            <a:xfrm>
              <a:off x="2225675" y="3780550"/>
              <a:ext cx="32300" cy="113875"/>
            </a:xfrm>
            <a:custGeom>
              <a:pathLst>
                <a:path extrusionOk="0" fill="none" h="4555" w="1292">
                  <a:moveTo>
                    <a:pt x="1" y="4554"/>
                  </a:moveTo>
                  <a:lnTo>
                    <a:pt x="1292" y="0"/>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68" name="Google Shape;468;p42"/>
            <p:cNvSpPr/>
            <p:nvPr/>
          </p:nvSpPr>
          <p:spPr>
            <a:xfrm>
              <a:off x="2190375" y="3779325"/>
              <a:ext cx="15850" cy="119350"/>
            </a:xfrm>
            <a:custGeom>
              <a:pathLst>
                <a:path extrusionOk="0" fill="none" h="4774" w="634">
                  <a:moveTo>
                    <a:pt x="0" y="4774"/>
                  </a:moveTo>
                  <a:lnTo>
                    <a:pt x="634" y="0"/>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69" name="Google Shape;469;p42"/>
            <p:cNvSpPr/>
            <p:nvPr/>
          </p:nvSpPr>
          <p:spPr>
            <a:xfrm>
              <a:off x="2154450" y="3777500"/>
              <a:ext cx="1250" cy="126050"/>
            </a:xfrm>
            <a:custGeom>
              <a:pathLst>
                <a:path extrusionOk="0" fill="none" h="5042" w="50">
                  <a:moveTo>
                    <a:pt x="49" y="5042"/>
                  </a:moveTo>
                  <a:lnTo>
                    <a:pt x="0" y="0"/>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70" name="Google Shape;470;p42"/>
            <p:cNvSpPr/>
            <p:nvPr/>
          </p:nvSpPr>
          <p:spPr>
            <a:xfrm>
              <a:off x="2103300" y="3776275"/>
              <a:ext cx="17075" cy="131550"/>
            </a:xfrm>
            <a:custGeom>
              <a:pathLst>
                <a:path extrusionOk="0" fill="none" h="5262" w="683">
                  <a:moveTo>
                    <a:pt x="683" y="5261"/>
                  </a:moveTo>
                  <a:lnTo>
                    <a:pt x="1" y="1"/>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71" name="Google Shape;471;p42"/>
            <p:cNvSpPr/>
            <p:nvPr/>
          </p:nvSpPr>
          <p:spPr>
            <a:xfrm>
              <a:off x="2051550" y="3775050"/>
              <a:ext cx="34125" cy="137025"/>
            </a:xfrm>
            <a:custGeom>
              <a:pathLst>
                <a:path extrusionOk="0" fill="none" h="5481" w="1365">
                  <a:moveTo>
                    <a:pt x="1364" y="5481"/>
                  </a:moveTo>
                  <a:lnTo>
                    <a:pt x="0" y="1"/>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grpSp>
      <p:grpSp>
        <p:nvGrpSpPr>
          <p:cNvPr id="472" name="Google Shape;472;p42"/>
          <p:cNvGrpSpPr/>
          <p:nvPr/>
        </p:nvGrpSpPr>
        <p:grpSpPr>
          <a:xfrm>
            <a:off x="6918724" y="2923363"/>
            <a:ext cx="500075" cy="413068"/>
            <a:chOff x="5268225" y="4341925"/>
            <a:chExt cx="468850" cy="387275"/>
          </a:xfrm>
        </p:grpSpPr>
        <p:sp>
          <p:nvSpPr>
            <p:cNvPr id="473" name="Google Shape;473;p42"/>
            <p:cNvSpPr/>
            <p:nvPr/>
          </p:nvSpPr>
          <p:spPr>
            <a:xfrm>
              <a:off x="5652425" y="4676800"/>
              <a:ext cx="65775" cy="52400"/>
            </a:xfrm>
            <a:custGeom>
              <a:pathLst>
                <a:path extrusionOk="0" fill="none" h="2096" w="2631">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74" name="Google Shape;474;p42"/>
            <p:cNvSpPr/>
            <p:nvPr/>
          </p:nvSpPr>
          <p:spPr>
            <a:xfrm>
              <a:off x="5287100" y="4676800"/>
              <a:ext cx="65775" cy="52400"/>
            </a:xfrm>
            <a:custGeom>
              <a:pathLst>
                <a:path extrusionOk="0" fill="none" h="2096" w="2631">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75" name="Google Shape;475;p42"/>
            <p:cNvSpPr/>
            <p:nvPr/>
          </p:nvSpPr>
          <p:spPr>
            <a:xfrm>
              <a:off x="5268225" y="4341925"/>
              <a:ext cx="468850" cy="333075"/>
            </a:xfrm>
            <a:custGeom>
              <a:pathLst>
                <a:path extrusionOk="0" fill="none" h="13323" w="18754">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76" name="Google Shape;476;p42"/>
            <p:cNvSpPr/>
            <p:nvPr/>
          </p:nvSpPr>
          <p:spPr>
            <a:xfrm>
              <a:off x="5351025" y="4375400"/>
              <a:ext cx="303250" cy="149825"/>
            </a:xfrm>
            <a:custGeom>
              <a:pathLst>
                <a:path extrusionOk="0" fill="none" h="5993" w="1213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77" name="Google Shape;477;p42"/>
            <p:cNvSpPr/>
            <p:nvPr/>
          </p:nvSpPr>
          <p:spPr>
            <a:xfrm>
              <a:off x="5326675" y="4569025"/>
              <a:ext cx="81000" cy="65175"/>
            </a:xfrm>
            <a:custGeom>
              <a:pathLst>
                <a:path extrusionOk="0" fill="none" h="2607" w="324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78" name="Google Shape;478;p42"/>
            <p:cNvSpPr/>
            <p:nvPr/>
          </p:nvSpPr>
          <p:spPr>
            <a:xfrm>
              <a:off x="5447225" y="4615925"/>
              <a:ext cx="110850" cy="25"/>
            </a:xfrm>
            <a:custGeom>
              <a:pathLst>
                <a:path extrusionOk="0" fill="none" h="1" w="4434">
                  <a:moveTo>
                    <a:pt x="1" y="0"/>
                  </a:moveTo>
                  <a:lnTo>
                    <a:pt x="4434" y="0"/>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79" name="Google Shape;479;p42"/>
            <p:cNvSpPr/>
            <p:nvPr/>
          </p:nvSpPr>
          <p:spPr>
            <a:xfrm>
              <a:off x="5439925" y="4589125"/>
              <a:ext cx="125450" cy="25"/>
            </a:xfrm>
            <a:custGeom>
              <a:pathLst>
                <a:path extrusionOk="0" fill="none" h="1" w="5018">
                  <a:moveTo>
                    <a:pt x="1" y="0"/>
                  </a:moveTo>
                  <a:lnTo>
                    <a:pt x="5018" y="0"/>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80" name="Google Shape;480;p42"/>
            <p:cNvSpPr/>
            <p:nvPr/>
          </p:nvSpPr>
          <p:spPr>
            <a:xfrm>
              <a:off x="5597625" y="4569025"/>
              <a:ext cx="81000" cy="65175"/>
            </a:xfrm>
            <a:custGeom>
              <a:pathLst>
                <a:path extrusionOk="0" fill="none" h="2607" w="324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grpSp>
      <p:grpSp>
        <p:nvGrpSpPr>
          <p:cNvPr id="481" name="Google Shape;481;p42"/>
          <p:cNvGrpSpPr/>
          <p:nvPr/>
        </p:nvGrpSpPr>
        <p:grpSpPr>
          <a:xfrm>
            <a:off x="6932359" y="835747"/>
            <a:ext cx="472824" cy="457225"/>
            <a:chOff x="1247825" y="5001950"/>
            <a:chExt cx="443300" cy="428675"/>
          </a:xfrm>
        </p:grpSpPr>
        <p:sp>
          <p:nvSpPr>
            <p:cNvPr id="482" name="Google Shape;482;p42"/>
            <p:cNvSpPr/>
            <p:nvPr/>
          </p:nvSpPr>
          <p:spPr>
            <a:xfrm>
              <a:off x="1247825" y="5168175"/>
              <a:ext cx="373875" cy="221650"/>
            </a:xfrm>
            <a:custGeom>
              <a:pathLst>
                <a:path extrusionOk="0" fill="none" h="8866" w="14955">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83" name="Google Shape;483;p42"/>
            <p:cNvSpPr/>
            <p:nvPr/>
          </p:nvSpPr>
          <p:spPr>
            <a:xfrm>
              <a:off x="1275850" y="5209575"/>
              <a:ext cx="60900" cy="87075"/>
            </a:xfrm>
            <a:custGeom>
              <a:pathLst>
                <a:path extrusionOk="0" fill="none" h="3483" w="2436">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84" name="Google Shape;484;p42"/>
            <p:cNvSpPr/>
            <p:nvPr/>
          </p:nvSpPr>
          <p:spPr>
            <a:xfrm>
              <a:off x="1247825" y="5391625"/>
              <a:ext cx="443300" cy="39000"/>
            </a:xfrm>
            <a:custGeom>
              <a:pathLst>
                <a:path extrusionOk="0" fill="none" h="1560" w="17732">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85" name="Google Shape;485;p42"/>
            <p:cNvSpPr/>
            <p:nvPr/>
          </p:nvSpPr>
          <p:spPr>
            <a:xfrm>
              <a:off x="1454850" y="5001950"/>
              <a:ext cx="17075" cy="114475"/>
            </a:xfrm>
            <a:custGeom>
              <a:pathLst>
                <a:path extrusionOk="0" fill="none" h="4579" w="683">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86" name="Google Shape;486;p42"/>
            <p:cNvSpPr/>
            <p:nvPr/>
          </p:nvSpPr>
          <p:spPr>
            <a:xfrm>
              <a:off x="1411025" y="5001950"/>
              <a:ext cx="17075" cy="114475"/>
            </a:xfrm>
            <a:custGeom>
              <a:pathLst>
                <a:path extrusionOk="0" fill="none" h="4579" w="683">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sp>
          <p:nvSpPr>
            <p:cNvPr id="487" name="Google Shape;487;p42"/>
            <p:cNvSpPr/>
            <p:nvPr/>
          </p:nvSpPr>
          <p:spPr>
            <a:xfrm>
              <a:off x="1498700" y="5001950"/>
              <a:ext cx="16450" cy="114475"/>
            </a:xfrm>
            <a:custGeom>
              <a:pathLst>
                <a:path extrusionOk="0" fill="none" h="4579" w="658">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cap="rnd" cmpd="sng" w="121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434343"/>
                </a:highlight>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4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493" name="Google Shape;493;p43"/>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You can insert graphs from </a:t>
            </a:r>
            <a:r>
              <a:rPr lang="en" u="sng">
                <a:hlinkClick r:id="rId3"/>
              </a:rPr>
              <a:t>Google Sheets</a:t>
            </a:r>
            <a:endParaRPr/>
          </a:p>
        </p:txBody>
      </p:sp>
      <p:pic>
        <p:nvPicPr>
          <p:cNvPr id="494" name="Google Shape;494;p43" title="Chart"/>
          <p:cNvPicPr preferRelativeResize="0"/>
          <p:nvPr/>
        </p:nvPicPr>
        <p:blipFill>
          <a:blip r:embed="rId4">
            <a:alphaModFix/>
          </a:blip>
          <a:stretch>
            <a:fillRect/>
          </a:stretch>
        </p:blipFill>
        <p:spPr>
          <a:xfrm>
            <a:off x="3640975" y="746026"/>
            <a:ext cx="4504000" cy="37356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Use Case User</a:t>
            </a:r>
            <a:endParaRPr/>
          </a:p>
        </p:txBody>
      </p:sp>
      <p:sp>
        <p:nvSpPr>
          <p:cNvPr id="113" name="Google Shape;113;p1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14" name="Google Shape;114;p17"/>
          <p:cNvPicPr preferRelativeResize="0"/>
          <p:nvPr/>
        </p:nvPicPr>
        <p:blipFill>
          <a:blip r:embed="rId3">
            <a:alphaModFix/>
          </a:blip>
          <a:stretch>
            <a:fillRect/>
          </a:stretch>
        </p:blipFill>
        <p:spPr>
          <a:xfrm>
            <a:off x="3343250" y="944113"/>
            <a:ext cx="5213525" cy="3255275"/>
          </a:xfrm>
          <a:prstGeom prst="rect">
            <a:avLst/>
          </a:prstGeom>
          <a:noFill/>
          <a:ln>
            <a:noFill/>
          </a:ln>
        </p:spPr>
      </p:pic>
      <p:sp>
        <p:nvSpPr>
          <p:cNvPr id="115" name="Google Shape;115;p17"/>
          <p:cNvSpPr/>
          <p:nvPr/>
        </p:nvSpPr>
        <p:spPr>
          <a:xfrm>
            <a:off x="3344425" y="3319050"/>
            <a:ext cx="495900" cy="2307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rPr lang="en" sz="1100"/>
              <a:t>User</a:t>
            </a:r>
            <a:endParaRPr sz="1100"/>
          </a:p>
        </p:txBody>
      </p:sp>
      <p:sp>
        <p:nvSpPr>
          <p:cNvPr id="116" name="Google Shape;116;p17"/>
          <p:cNvSpPr txBox="1"/>
          <p:nvPr/>
        </p:nvSpPr>
        <p:spPr>
          <a:xfrm>
            <a:off x="234450" y="1589200"/>
            <a:ext cx="2191200" cy="8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Nunito"/>
                <a:ea typeface="Nunito"/>
                <a:cs typeface="Nunito"/>
                <a:sym typeface="Nunito"/>
              </a:rPr>
              <a:t>Penjabaran Use-Case:</a:t>
            </a:r>
            <a:endParaRPr>
              <a:solidFill>
                <a:srgbClr val="FFFFFF"/>
              </a:solidFill>
              <a:latin typeface="Nunito"/>
              <a:ea typeface="Nunito"/>
              <a:cs typeface="Nunito"/>
              <a:sym typeface="Nunito"/>
            </a:endParaRPr>
          </a:p>
          <a:p>
            <a:pPr indent="0" lvl="0" marL="0" rtl="0">
              <a:spcBef>
                <a:spcPts val="0"/>
              </a:spcBef>
              <a:spcAft>
                <a:spcPts val="0"/>
              </a:spcAft>
              <a:buNone/>
            </a:pPr>
            <a:r>
              <a:rPr lang="en" u="sng">
                <a:solidFill>
                  <a:schemeClr val="hlink"/>
                </a:solidFill>
                <a:latin typeface="Nunito"/>
                <a:ea typeface="Nunito"/>
                <a:cs typeface="Nunito"/>
                <a:sym typeface="Nunito"/>
                <a:hlinkClick r:id="rId4"/>
              </a:rPr>
              <a:t>http://bit.ly/aaji_usecase</a:t>
            </a:r>
            <a:endParaRPr>
              <a:solidFill>
                <a:srgbClr val="FFFFFF"/>
              </a:solidFill>
              <a:latin typeface="Nunito"/>
              <a:ea typeface="Nunito"/>
              <a:cs typeface="Nunito"/>
              <a:sym typeface="Nuni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44"/>
          <p:cNvSpPr/>
          <p:nvPr/>
        </p:nvSpPr>
        <p:spPr>
          <a:xfrm>
            <a:off x="4826115" y="489800"/>
            <a:ext cx="2075120" cy="4163909"/>
          </a:xfrm>
          <a:custGeom>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6703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0" name="Google Shape;500;p44"/>
          <p:cNvSpPr/>
          <p:nvPr/>
        </p:nvSpPr>
        <p:spPr>
          <a:xfrm>
            <a:off x="4919425" y="839000"/>
            <a:ext cx="1888500" cy="33561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1000">
                <a:solidFill>
                  <a:srgbClr val="980000"/>
                </a:solidFill>
                <a:latin typeface="Nunito Sans"/>
                <a:ea typeface="Nunito Sans"/>
                <a:cs typeface="Nunito Sans"/>
                <a:sym typeface="Nunito Sans"/>
              </a:rPr>
              <a:t>Place your screenshot here</a:t>
            </a:r>
            <a:endParaRPr sz="1000">
              <a:solidFill>
                <a:srgbClr val="980000"/>
              </a:solidFill>
              <a:latin typeface="Nunito Sans"/>
              <a:ea typeface="Nunito Sans"/>
              <a:cs typeface="Nunito Sans"/>
              <a:sym typeface="Nunito Sans"/>
            </a:endParaRPr>
          </a:p>
        </p:txBody>
      </p:sp>
      <p:sp>
        <p:nvSpPr>
          <p:cNvPr id="501" name="Google Shape;501;p4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502" name="Google Shape;502;p44"/>
          <p:cNvSpPr txBox="1"/>
          <p:nvPr>
            <p:ph type="title"/>
          </p:nvPr>
        </p:nvSpPr>
        <p:spPr>
          <a:xfrm>
            <a:off x="234450" y="575500"/>
            <a:ext cx="2046300" cy="1364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Android Project</a:t>
            </a:r>
            <a:endParaRPr/>
          </a:p>
        </p:txBody>
      </p:sp>
      <p:sp>
        <p:nvSpPr>
          <p:cNvPr id="503" name="Google Shape;503;p44"/>
          <p:cNvSpPr txBox="1"/>
          <p:nvPr>
            <p:ph idx="1" type="body"/>
          </p:nvPr>
        </p:nvSpPr>
        <p:spPr>
          <a:xfrm>
            <a:off x="234450" y="2004325"/>
            <a:ext cx="2046300" cy="25521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Show and explain your web, app or software projects using these gadget templates.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45"/>
          <p:cNvSpPr/>
          <p:nvPr/>
        </p:nvSpPr>
        <p:spPr>
          <a:xfrm>
            <a:off x="4931871" y="623036"/>
            <a:ext cx="1863608" cy="3921828"/>
          </a:xfrm>
          <a:custGeom>
            <a:pathLst>
              <a:path extrusionOk="0" h="54713" w="25999">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F6703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9" name="Google Shape;509;p45"/>
          <p:cNvSpPr/>
          <p:nvPr/>
        </p:nvSpPr>
        <p:spPr>
          <a:xfrm>
            <a:off x="5068825" y="1188850"/>
            <a:ext cx="1589700" cy="281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80000"/>
                </a:solidFill>
                <a:latin typeface="Nunito Sans"/>
                <a:ea typeface="Nunito Sans"/>
                <a:cs typeface="Nunito Sans"/>
                <a:sym typeface="Nunito Sans"/>
              </a:rPr>
              <a:t>Place your screenshot here</a:t>
            </a:r>
            <a:endParaRPr sz="1000">
              <a:solidFill>
                <a:srgbClr val="980000"/>
              </a:solidFill>
              <a:latin typeface="Nunito Sans"/>
              <a:ea typeface="Nunito Sans"/>
              <a:cs typeface="Nunito Sans"/>
              <a:sym typeface="Nunito Sans"/>
            </a:endParaRPr>
          </a:p>
        </p:txBody>
      </p:sp>
      <p:sp>
        <p:nvSpPr>
          <p:cNvPr id="510" name="Google Shape;510;p4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511" name="Google Shape;511;p45"/>
          <p:cNvSpPr txBox="1"/>
          <p:nvPr>
            <p:ph type="title"/>
          </p:nvPr>
        </p:nvSpPr>
        <p:spPr>
          <a:xfrm>
            <a:off x="234450" y="575500"/>
            <a:ext cx="2046300" cy="1364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iPhone</a:t>
            </a:r>
            <a:r>
              <a:rPr lang="en"/>
              <a:t> Project</a:t>
            </a:r>
            <a:endParaRPr/>
          </a:p>
        </p:txBody>
      </p:sp>
      <p:sp>
        <p:nvSpPr>
          <p:cNvPr id="512" name="Google Shape;512;p45"/>
          <p:cNvSpPr txBox="1"/>
          <p:nvPr>
            <p:ph idx="1" type="body"/>
          </p:nvPr>
        </p:nvSpPr>
        <p:spPr>
          <a:xfrm>
            <a:off x="234450" y="2004325"/>
            <a:ext cx="2046300" cy="2552100"/>
          </a:xfrm>
          <a:prstGeom prst="rect">
            <a:avLst/>
          </a:prstGeom>
        </p:spPr>
        <p:txBody>
          <a:bodyPr anchorCtr="0" anchor="t" bIns="91425" lIns="91425" spcFirstLastPara="1" rIns="91425" wrap="square" tIns="91425">
            <a:noAutofit/>
          </a:bodyPr>
          <a:lstStyle/>
          <a:p>
            <a:pPr indent="0" lvl="0" marL="0">
              <a:spcBef>
                <a:spcPts val="600"/>
              </a:spcBef>
              <a:spcAft>
                <a:spcPts val="0"/>
              </a:spcAft>
              <a:buClr>
                <a:schemeClr val="dk1"/>
              </a:buClr>
              <a:buSzPts val="1100"/>
              <a:buFont typeface="Arial"/>
              <a:buNone/>
            </a:pPr>
            <a:r>
              <a:rPr lang="en">
                <a:solidFill>
                  <a:schemeClr val="dk2"/>
                </a:solidFill>
              </a:rPr>
              <a:t>Show and explain your web, app or software projects using these gadget templates.</a:t>
            </a:r>
            <a:endParaRPr>
              <a:solidFill>
                <a:schemeClr val="dk2"/>
              </a:solidFill>
            </a:endParaRPr>
          </a:p>
          <a:p>
            <a:pPr indent="0" lvl="0" marL="0">
              <a:spcBef>
                <a:spcPts val="60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46"/>
          <p:cNvSpPr/>
          <p:nvPr/>
        </p:nvSpPr>
        <p:spPr>
          <a:xfrm>
            <a:off x="4423923" y="535613"/>
            <a:ext cx="2879504" cy="4072345"/>
          </a:xfrm>
          <a:custGeom>
            <a:pathLst>
              <a:path extrusionOk="0" h="86210" w="60958">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F6703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latin typeface="Nunito Sans"/>
              <a:ea typeface="Nunito Sans"/>
              <a:cs typeface="Nunito Sans"/>
              <a:sym typeface="Nunito Sans"/>
            </a:endParaRPr>
          </a:p>
        </p:txBody>
      </p:sp>
      <p:sp>
        <p:nvSpPr>
          <p:cNvPr id="518" name="Google Shape;518;p46"/>
          <p:cNvSpPr/>
          <p:nvPr/>
        </p:nvSpPr>
        <p:spPr>
          <a:xfrm>
            <a:off x="4617025" y="910325"/>
            <a:ext cx="2493300" cy="333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80000"/>
                </a:solidFill>
                <a:latin typeface="Nunito Sans"/>
                <a:ea typeface="Nunito Sans"/>
                <a:cs typeface="Nunito Sans"/>
                <a:sym typeface="Nunito Sans"/>
              </a:rPr>
              <a:t>Place your screenshot here</a:t>
            </a:r>
            <a:endParaRPr sz="1000">
              <a:solidFill>
                <a:srgbClr val="980000"/>
              </a:solidFill>
              <a:latin typeface="Nunito Sans"/>
              <a:ea typeface="Nunito Sans"/>
              <a:cs typeface="Nunito Sans"/>
              <a:sym typeface="Nunito Sans"/>
            </a:endParaRPr>
          </a:p>
        </p:txBody>
      </p:sp>
      <p:sp>
        <p:nvSpPr>
          <p:cNvPr id="519" name="Google Shape;519;p4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520" name="Google Shape;520;p46"/>
          <p:cNvSpPr txBox="1"/>
          <p:nvPr>
            <p:ph type="title"/>
          </p:nvPr>
        </p:nvSpPr>
        <p:spPr>
          <a:xfrm>
            <a:off x="234450" y="575500"/>
            <a:ext cx="2046300" cy="1364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Tablet</a:t>
            </a:r>
            <a:endParaRPr/>
          </a:p>
          <a:p>
            <a:pPr indent="0" lvl="0" marL="0">
              <a:spcBef>
                <a:spcPts val="0"/>
              </a:spcBef>
              <a:spcAft>
                <a:spcPts val="0"/>
              </a:spcAft>
              <a:buNone/>
            </a:pPr>
            <a:r>
              <a:rPr lang="en"/>
              <a:t>Project</a:t>
            </a:r>
            <a:endParaRPr/>
          </a:p>
        </p:txBody>
      </p:sp>
      <p:sp>
        <p:nvSpPr>
          <p:cNvPr id="521" name="Google Shape;521;p46"/>
          <p:cNvSpPr txBox="1"/>
          <p:nvPr>
            <p:ph idx="1" type="body"/>
          </p:nvPr>
        </p:nvSpPr>
        <p:spPr>
          <a:xfrm>
            <a:off x="234450" y="2004325"/>
            <a:ext cx="2046300" cy="2552100"/>
          </a:xfrm>
          <a:prstGeom prst="rect">
            <a:avLst/>
          </a:prstGeom>
        </p:spPr>
        <p:txBody>
          <a:bodyPr anchorCtr="0" anchor="t" bIns="91425" lIns="91425" spcFirstLastPara="1" rIns="91425" wrap="square" tIns="91425">
            <a:noAutofit/>
          </a:bodyPr>
          <a:lstStyle/>
          <a:p>
            <a:pPr indent="0" lvl="0" marL="0">
              <a:spcBef>
                <a:spcPts val="600"/>
              </a:spcBef>
              <a:spcAft>
                <a:spcPts val="0"/>
              </a:spcAft>
              <a:buClr>
                <a:schemeClr val="dk1"/>
              </a:buClr>
              <a:buSzPts val="1100"/>
              <a:buFont typeface="Arial"/>
              <a:buNone/>
            </a:pPr>
            <a:r>
              <a:rPr lang="en">
                <a:solidFill>
                  <a:schemeClr val="dk2"/>
                </a:solidFill>
              </a:rPr>
              <a:t>Show and explain your web, app or software projects using these gadget templates.</a:t>
            </a:r>
            <a:endParaRPr>
              <a:solidFill>
                <a:schemeClr val="dk2"/>
              </a:solidFill>
            </a:endParaRPr>
          </a:p>
          <a:p>
            <a:pPr indent="0" lvl="0" marL="0">
              <a:spcBef>
                <a:spcPts val="60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25" name="Shape 525"/>
        <p:cNvGrpSpPr/>
        <p:nvPr/>
      </p:nvGrpSpPr>
      <p:grpSpPr>
        <a:xfrm>
          <a:off x="0" y="0"/>
          <a:ext cx="0" cy="0"/>
          <a:chOff x="0" y="0"/>
          <a:chExt cx="0" cy="0"/>
        </a:xfrm>
      </p:grpSpPr>
      <p:sp>
        <p:nvSpPr>
          <p:cNvPr id="526" name="Google Shape;526;p47"/>
          <p:cNvSpPr txBox="1"/>
          <p:nvPr>
            <p:ph type="title"/>
          </p:nvPr>
        </p:nvSpPr>
        <p:spPr>
          <a:xfrm>
            <a:off x="511425" y="1549400"/>
            <a:ext cx="3517200" cy="973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Thank you very much for your time</a:t>
            </a:r>
            <a:endParaRPr/>
          </a:p>
        </p:txBody>
      </p:sp>
      <p:sp>
        <p:nvSpPr>
          <p:cNvPr id="527" name="Google Shape;527;p4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28" name="Google Shape;528;p47"/>
          <p:cNvSpPr txBox="1"/>
          <p:nvPr>
            <p:ph idx="1" type="body"/>
          </p:nvPr>
        </p:nvSpPr>
        <p:spPr>
          <a:xfrm>
            <a:off x="511425" y="2572500"/>
            <a:ext cx="3517200" cy="17865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If you have any questions about this document please don’t hesitate to c</a:t>
            </a:r>
            <a:r>
              <a:rPr lang="en"/>
              <a:t>ontact us at:</a:t>
            </a:r>
            <a:endParaRPr/>
          </a:p>
          <a:p>
            <a:pPr indent="-304800" lvl="0" marL="457200" rtl="0">
              <a:spcBef>
                <a:spcPts val="600"/>
              </a:spcBef>
              <a:spcAft>
                <a:spcPts val="0"/>
              </a:spcAft>
              <a:buSzPts val="1200"/>
              <a:buChar char="▪"/>
            </a:pPr>
            <a:r>
              <a:rPr lang="en"/>
              <a:t>www.ourwebsite.com</a:t>
            </a:r>
            <a:endParaRPr/>
          </a:p>
          <a:p>
            <a:pPr indent="-304800" lvl="0" marL="457200" rtl="0">
              <a:spcBef>
                <a:spcPts val="1000"/>
              </a:spcBef>
              <a:spcAft>
                <a:spcPts val="0"/>
              </a:spcAft>
              <a:buSzPts val="1200"/>
              <a:buChar char="▪"/>
            </a:pPr>
            <a:r>
              <a:rPr lang="en"/>
              <a:t>hello@mail.me</a:t>
            </a:r>
            <a:endParaRPr/>
          </a:p>
          <a:p>
            <a:pPr indent="-304800" lvl="0" marL="457200" rtl="0">
              <a:spcBef>
                <a:spcPts val="1000"/>
              </a:spcBef>
              <a:spcAft>
                <a:spcPts val="1000"/>
              </a:spcAft>
              <a:buSzPts val="1200"/>
              <a:buChar char="▪"/>
            </a:pPr>
            <a:r>
              <a:rPr lang="en"/>
              <a:t>@companyname</a:t>
            </a:r>
            <a:endParaRPr/>
          </a:p>
        </p:txBody>
      </p:sp>
      <p:grpSp>
        <p:nvGrpSpPr>
          <p:cNvPr id="529" name="Google Shape;529;p47"/>
          <p:cNvGrpSpPr/>
          <p:nvPr/>
        </p:nvGrpSpPr>
        <p:grpSpPr>
          <a:xfrm>
            <a:off x="628402" y="1039422"/>
            <a:ext cx="542234" cy="510157"/>
            <a:chOff x="5972700" y="2330200"/>
            <a:chExt cx="411625" cy="387275"/>
          </a:xfrm>
        </p:grpSpPr>
        <p:sp>
          <p:nvSpPr>
            <p:cNvPr id="530" name="Google Shape;530;p47"/>
            <p:cNvSpPr/>
            <p:nvPr/>
          </p:nvSpPr>
          <p:spPr>
            <a:xfrm>
              <a:off x="5972700" y="2476950"/>
              <a:ext cx="98050" cy="219825"/>
            </a:xfrm>
            <a:custGeom>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F6703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1" name="Google Shape;531;p47"/>
            <p:cNvSpPr/>
            <p:nvPr/>
          </p:nvSpPr>
          <p:spPr>
            <a:xfrm>
              <a:off x="6078025" y="2330200"/>
              <a:ext cx="306300" cy="387275"/>
            </a:xfrm>
            <a:custGeom>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F6703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48"/>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Credits</a:t>
            </a:r>
            <a:endParaRPr/>
          </a:p>
        </p:txBody>
      </p:sp>
      <p:sp>
        <p:nvSpPr>
          <p:cNvPr id="537" name="Google Shape;537;p48"/>
          <p:cNvSpPr txBox="1"/>
          <p:nvPr>
            <p:ph idx="1" type="body"/>
          </p:nvPr>
        </p:nvSpPr>
        <p:spPr>
          <a:xfrm>
            <a:off x="3090625" y="575500"/>
            <a:ext cx="5596200" cy="1207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400"/>
              <a:t>Special thanks to all the people who made and released these awesome resources for free.</a:t>
            </a:r>
            <a:endParaRPr sz="2400"/>
          </a:p>
        </p:txBody>
      </p:sp>
      <p:sp>
        <p:nvSpPr>
          <p:cNvPr id="538" name="Google Shape;538;p4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539" name="Google Shape;539;p48"/>
          <p:cNvSpPr txBox="1"/>
          <p:nvPr>
            <p:ph idx="2" type="body"/>
          </p:nvPr>
        </p:nvSpPr>
        <p:spPr>
          <a:xfrm>
            <a:off x="3090625" y="2197325"/>
            <a:ext cx="5596200" cy="2359200"/>
          </a:xfrm>
          <a:prstGeom prst="rect">
            <a:avLst/>
          </a:prstGeom>
        </p:spPr>
        <p:txBody>
          <a:bodyPr anchorCtr="0" anchor="t" bIns="91425" lIns="91425" spcFirstLastPara="1" rIns="91425" wrap="square" tIns="91425">
            <a:noAutofit/>
          </a:bodyPr>
          <a:lstStyle/>
          <a:p>
            <a:pPr indent="-317500" lvl="0" marL="457200" rtl="0">
              <a:spcBef>
                <a:spcPts val="600"/>
              </a:spcBef>
              <a:spcAft>
                <a:spcPts val="0"/>
              </a:spcAft>
              <a:buSzPts val="1400"/>
              <a:buChar char="▪"/>
            </a:pPr>
            <a:r>
              <a:rPr lang="en"/>
              <a:t>Presentation template by </a:t>
            </a:r>
            <a:r>
              <a:rPr lang="en" u="sng">
                <a:solidFill>
                  <a:srgbClr val="F67031"/>
                </a:solidFill>
                <a:hlinkClick r:id="rId3"/>
              </a:rPr>
              <a:t>SlidesCarnival</a:t>
            </a:r>
            <a:endParaRPr>
              <a:solidFill>
                <a:srgbClr val="F67031"/>
              </a:solidFill>
            </a:endParaRPr>
          </a:p>
          <a:p>
            <a:pPr indent="-317500" lvl="0" marL="457200" rtl="0">
              <a:spcBef>
                <a:spcPts val="1000"/>
              </a:spcBef>
              <a:spcAft>
                <a:spcPts val="0"/>
              </a:spcAft>
              <a:buSzPts val="1400"/>
              <a:buChar char="▪"/>
            </a:pPr>
            <a:r>
              <a:rPr lang="en"/>
              <a:t>Photographs by </a:t>
            </a:r>
            <a:r>
              <a:rPr lang="en" u="sng">
                <a:solidFill>
                  <a:srgbClr val="F67031"/>
                </a:solidFill>
                <a:hlinkClick r:id="rId4"/>
              </a:rPr>
              <a:t>Unsplash</a:t>
            </a:r>
            <a:endParaRPr>
              <a:solidFill>
                <a:srgbClr val="F67031"/>
              </a:solidFill>
            </a:endParaRPr>
          </a:p>
          <a:p>
            <a:pPr indent="-317500" lvl="0" marL="457200" rtl="0">
              <a:spcBef>
                <a:spcPts val="1000"/>
              </a:spcBef>
              <a:spcAft>
                <a:spcPts val="1000"/>
              </a:spcAft>
              <a:buSzPts val="1400"/>
              <a:buChar char="▪"/>
            </a:pPr>
            <a:r>
              <a:rPr lang="en"/>
              <a:t>Learn more about slidedocs at </a:t>
            </a:r>
            <a:r>
              <a:rPr lang="en" u="sng">
                <a:solidFill>
                  <a:srgbClr val="F67031"/>
                </a:solidFill>
                <a:hlinkClick r:id="rId5"/>
              </a:rPr>
              <a:t>duarte.com/slidedocs</a:t>
            </a:r>
            <a:endParaRPr>
              <a:solidFill>
                <a:srgbClr val="F6703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Google Shape;544;p49"/>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Presentation design</a:t>
            </a:r>
            <a:endParaRPr/>
          </a:p>
        </p:txBody>
      </p:sp>
      <p:sp>
        <p:nvSpPr>
          <p:cNvPr id="545" name="Google Shape;545;p49"/>
          <p:cNvSpPr txBox="1"/>
          <p:nvPr>
            <p:ph idx="1" type="body"/>
          </p:nvPr>
        </p:nvSpPr>
        <p:spPr>
          <a:xfrm>
            <a:off x="3090625" y="575500"/>
            <a:ext cx="5596200" cy="3981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This presentation uses the following typographies and colors:</a:t>
            </a:r>
            <a:endParaRPr/>
          </a:p>
          <a:p>
            <a:pPr indent="-317500" lvl="0" marL="457200" rtl="0">
              <a:lnSpc>
                <a:spcPct val="115000"/>
              </a:lnSpc>
              <a:spcBef>
                <a:spcPts val="600"/>
              </a:spcBef>
              <a:spcAft>
                <a:spcPts val="0"/>
              </a:spcAft>
              <a:buClr>
                <a:srgbClr val="CCCCCC"/>
              </a:buClr>
              <a:buSzPts val="1400"/>
              <a:buChar char="▪"/>
            </a:pPr>
            <a:r>
              <a:rPr lang="en"/>
              <a:t>Titles: Nunito sans</a:t>
            </a:r>
            <a:endParaRPr/>
          </a:p>
          <a:p>
            <a:pPr indent="-317500" lvl="0" marL="457200" rtl="0">
              <a:lnSpc>
                <a:spcPct val="115000"/>
              </a:lnSpc>
              <a:spcBef>
                <a:spcPts val="0"/>
              </a:spcBef>
              <a:spcAft>
                <a:spcPts val="0"/>
              </a:spcAft>
              <a:buClr>
                <a:srgbClr val="CCCCCC"/>
              </a:buClr>
              <a:buSzPts val="1400"/>
              <a:buChar char="▪"/>
            </a:pPr>
            <a:r>
              <a:rPr lang="en"/>
              <a:t>Body copy: </a:t>
            </a:r>
            <a:r>
              <a:rPr lang="en">
                <a:solidFill>
                  <a:schemeClr val="dk2"/>
                </a:solidFill>
              </a:rPr>
              <a:t>Nunito sans</a:t>
            </a:r>
            <a:endParaRPr>
              <a:solidFill>
                <a:schemeClr val="dk2"/>
              </a:solidFill>
            </a:endParaRPr>
          </a:p>
          <a:p>
            <a:pPr indent="-317500" lvl="0" marL="457200" rtl="0">
              <a:lnSpc>
                <a:spcPct val="115000"/>
              </a:lnSpc>
              <a:spcBef>
                <a:spcPts val="0"/>
              </a:spcBef>
              <a:spcAft>
                <a:spcPts val="0"/>
              </a:spcAft>
              <a:buClr>
                <a:srgbClr val="CCCCCC"/>
              </a:buClr>
              <a:buSzPts val="1400"/>
              <a:buChar char="▪"/>
            </a:pPr>
            <a:r>
              <a:rPr lang="en">
                <a:solidFill>
                  <a:schemeClr val="dk2"/>
                </a:solidFill>
              </a:rPr>
              <a:t>Italic copy: Georgia (system font)</a:t>
            </a:r>
            <a:endParaRPr>
              <a:solidFill>
                <a:schemeClr val="dk2"/>
              </a:solidFill>
            </a:endParaRPr>
          </a:p>
          <a:p>
            <a:pPr indent="0" lvl="0" marL="0" rtl="0">
              <a:lnSpc>
                <a:spcPct val="115000"/>
              </a:lnSpc>
              <a:spcBef>
                <a:spcPts val="600"/>
              </a:spcBef>
              <a:spcAft>
                <a:spcPts val="0"/>
              </a:spcAft>
              <a:buNone/>
            </a:pPr>
            <a:r>
              <a:rPr lang="en"/>
              <a:t>You can download the font on this page:</a:t>
            </a:r>
            <a:endParaRPr/>
          </a:p>
          <a:p>
            <a:pPr indent="0" lvl="0" marL="0" rtl="0">
              <a:lnSpc>
                <a:spcPct val="115000"/>
              </a:lnSpc>
              <a:spcBef>
                <a:spcPts val="600"/>
              </a:spcBef>
              <a:spcAft>
                <a:spcPts val="0"/>
              </a:spcAft>
              <a:buNone/>
            </a:pPr>
            <a:r>
              <a:rPr lang="en" u="sng">
                <a:solidFill>
                  <a:srgbClr val="F67031"/>
                </a:solidFill>
                <a:hlinkClick r:id="rId3"/>
              </a:rPr>
              <a:t>https://fontlibrary.org/en/font/nunito-sans</a:t>
            </a:r>
            <a:endParaRPr>
              <a:solidFill>
                <a:srgbClr val="F67031"/>
              </a:solidFill>
            </a:endParaRPr>
          </a:p>
          <a:p>
            <a:pPr indent="0" lvl="0" marL="0" rtl="0">
              <a:lnSpc>
                <a:spcPct val="115000"/>
              </a:lnSpc>
              <a:spcBef>
                <a:spcPts val="600"/>
              </a:spcBef>
              <a:spcAft>
                <a:spcPts val="0"/>
              </a:spcAft>
              <a:buNone/>
            </a:pPr>
            <a:r>
              <a:t/>
            </a:r>
            <a:endParaRPr/>
          </a:p>
          <a:p>
            <a:pPr indent="-317500" lvl="0" marL="457200" rtl="0">
              <a:lnSpc>
                <a:spcPct val="115000"/>
              </a:lnSpc>
              <a:spcBef>
                <a:spcPts val="600"/>
              </a:spcBef>
              <a:spcAft>
                <a:spcPts val="0"/>
              </a:spcAft>
              <a:buSzPts val="1400"/>
              <a:buChar char="▪"/>
            </a:pPr>
            <a:r>
              <a:rPr lang="en"/>
              <a:t>Orange </a:t>
            </a:r>
            <a:r>
              <a:rPr b="1" lang="en">
                <a:solidFill>
                  <a:srgbClr val="F67031"/>
                </a:solidFill>
              </a:rPr>
              <a:t>#f67031</a:t>
            </a:r>
            <a:endParaRPr b="1">
              <a:solidFill>
                <a:srgbClr val="F67031"/>
              </a:solidFill>
            </a:endParaRPr>
          </a:p>
          <a:p>
            <a:pPr indent="-317500" lvl="0" marL="457200" rtl="0">
              <a:spcBef>
                <a:spcPts val="0"/>
              </a:spcBef>
              <a:spcAft>
                <a:spcPts val="0"/>
              </a:spcAft>
              <a:buClr>
                <a:schemeClr val="lt2"/>
              </a:buClr>
              <a:buSzPts val="1400"/>
              <a:buChar char="▪"/>
            </a:pPr>
            <a:r>
              <a:rPr lang="en">
                <a:solidFill>
                  <a:schemeClr val="dk2"/>
                </a:solidFill>
              </a:rPr>
              <a:t>Yellow </a:t>
            </a:r>
            <a:r>
              <a:rPr b="1" lang="en">
                <a:solidFill>
                  <a:srgbClr val="FFA400"/>
                </a:solidFill>
              </a:rPr>
              <a:t>#ffa400</a:t>
            </a:r>
            <a:endParaRPr b="1">
              <a:solidFill>
                <a:srgbClr val="FFA400"/>
              </a:solidFill>
            </a:endParaRPr>
          </a:p>
          <a:p>
            <a:pPr indent="-317500" lvl="0" marL="457200" rtl="0">
              <a:spcBef>
                <a:spcPts val="0"/>
              </a:spcBef>
              <a:spcAft>
                <a:spcPts val="0"/>
              </a:spcAft>
              <a:buClr>
                <a:schemeClr val="lt2"/>
              </a:buClr>
              <a:buSzPts val="1400"/>
              <a:buChar char="▪"/>
            </a:pPr>
            <a:r>
              <a:rPr lang="en">
                <a:solidFill>
                  <a:schemeClr val="dk2"/>
                </a:solidFill>
              </a:rPr>
              <a:t>Fucsia </a:t>
            </a:r>
            <a:r>
              <a:rPr b="1" lang="en">
                <a:solidFill>
                  <a:srgbClr val="ED0036"/>
                </a:solidFill>
              </a:rPr>
              <a:t>#ed0036</a:t>
            </a:r>
            <a:endParaRPr>
              <a:solidFill>
                <a:srgbClr val="ED0036"/>
              </a:solidFill>
            </a:endParaRPr>
          </a:p>
          <a:p>
            <a:pPr indent="0" lvl="0" marL="0" rtl="0">
              <a:lnSpc>
                <a:spcPct val="115000"/>
              </a:lnSpc>
              <a:spcBef>
                <a:spcPts val="600"/>
              </a:spcBef>
              <a:spcAft>
                <a:spcPts val="0"/>
              </a:spcAft>
              <a:buNone/>
            </a:pPr>
            <a:r>
              <a:t/>
            </a:r>
            <a:endParaRPr/>
          </a:p>
          <a:p>
            <a:pPr indent="0" lvl="0" marL="0" rtl="0">
              <a:lnSpc>
                <a:spcPct val="115000"/>
              </a:lnSpc>
              <a:spcBef>
                <a:spcPts val="600"/>
              </a:spcBef>
              <a:spcAft>
                <a:spcPts val="0"/>
              </a:spcAft>
              <a:buNone/>
            </a:pPr>
            <a:r>
              <a:rPr i="1" lang="en"/>
              <a:t>You don’t need to keep this slide in your presentation. It’s only here to serve you as a design guide if you need to create new slides or download the fonts to edit the presentation in PowerPoint®</a:t>
            </a:r>
            <a:endParaRPr i="1"/>
          </a:p>
          <a:p>
            <a:pPr indent="0" lvl="0" marL="0" rtl="0">
              <a:lnSpc>
                <a:spcPct val="115000"/>
              </a:lnSpc>
              <a:spcBef>
                <a:spcPts val="600"/>
              </a:spcBef>
              <a:spcAft>
                <a:spcPts val="0"/>
              </a:spcAft>
              <a:buNone/>
            </a:pPr>
            <a:r>
              <a:t/>
            </a:r>
            <a:endParaRPr/>
          </a:p>
          <a:p>
            <a:pPr indent="0" lvl="0" marL="0" rtl="0">
              <a:lnSpc>
                <a:spcPct val="115000"/>
              </a:lnSpc>
              <a:spcBef>
                <a:spcPts val="600"/>
              </a:spcBef>
              <a:spcAft>
                <a:spcPts val="0"/>
              </a:spcAft>
              <a:buNone/>
            </a:pPr>
            <a:r>
              <a:t/>
            </a:r>
            <a:endParaRPr/>
          </a:p>
          <a:p>
            <a:pPr indent="0" lvl="0" marL="0" rtl="0">
              <a:lnSpc>
                <a:spcPct val="115000"/>
              </a:lnSpc>
              <a:spcBef>
                <a:spcPts val="600"/>
              </a:spcBef>
              <a:spcAft>
                <a:spcPts val="0"/>
              </a:spcAft>
              <a:buNone/>
            </a:pPr>
            <a:r>
              <a:t/>
            </a:r>
            <a:endParaRPr/>
          </a:p>
        </p:txBody>
      </p:sp>
      <p:sp>
        <p:nvSpPr>
          <p:cNvPr id="546" name="Google Shape;546;p4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67031"/>
        </a:solidFill>
      </p:bgPr>
    </p:bg>
    <p:spTree>
      <p:nvGrpSpPr>
        <p:cNvPr id="550" name="Shape 550"/>
        <p:cNvGrpSpPr/>
        <p:nvPr/>
      </p:nvGrpSpPr>
      <p:grpSpPr>
        <a:xfrm>
          <a:off x="0" y="0"/>
          <a:ext cx="0" cy="0"/>
          <a:chOff x="0" y="0"/>
          <a:chExt cx="0" cy="0"/>
        </a:xfrm>
      </p:grpSpPr>
      <p:sp>
        <p:nvSpPr>
          <p:cNvPr id="551" name="Google Shape;551;p50"/>
          <p:cNvSpPr txBox="1"/>
          <p:nvPr/>
        </p:nvSpPr>
        <p:spPr>
          <a:xfrm>
            <a:off x="6248575" y="312075"/>
            <a:ext cx="2592000" cy="1525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900">
                <a:solidFill>
                  <a:srgbClr val="FFFFFF"/>
                </a:solidFill>
                <a:latin typeface="Nunito Sans"/>
                <a:ea typeface="Nunito Sans"/>
                <a:cs typeface="Nunito Sans"/>
                <a:sym typeface="Nunito Sans"/>
              </a:rPr>
              <a:t>SlidesCarnival icons are editable shapes</a:t>
            </a:r>
            <a:r>
              <a:rPr lang="en" sz="900">
                <a:solidFill>
                  <a:srgbClr val="FFFFFF"/>
                </a:solidFill>
                <a:latin typeface="Nunito Sans"/>
                <a:ea typeface="Nunito Sans"/>
                <a:cs typeface="Nunito Sans"/>
                <a:sym typeface="Nunito Sans"/>
              </a:rPr>
              <a:t>. </a:t>
            </a:r>
            <a:endParaRPr sz="900">
              <a:solidFill>
                <a:srgbClr val="FFFFFF"/>
              </a:solidFill>
              <a:latin typeface="Nunito Sans"/>
              <a:ea typeface="Nunito Sans"/>
              <a:cs typeface="Nunito Sans"/>
              <a:sym typeface="Nunito Sans"/>
            </a:endParaRPr>
          </a:p>
          <a:p>
            <a:pPr indent="0" lvl="0" marL="0" rtl="0">
              <a:spcBef>
                <a:spcPts val="0"/>
              </a:spcBef>
              <a:spcAft>
                <a:spcPts val="0"/>
              </a:spcAft>
              <a:buClr>
                <a:schemeClr val="dk1"/>
              </a:buClr>
              <a:buSzPts val="1100"/>
              <a:buFont typeface="Arial"/>
              <a:buNone/>
            </a:pPr>
            <a:r>
              <a:t/>
            </a:r>
            <a:endParaRPr sz="900">
              <a:solidFill>
                <a:srgbClr val="FFFFFF"/>
              </a:solidFill>
              <a:latin typeface="Nunito Sans"/>
              <a:ea typeface="Nunito Sans"/>
              <a:cs typeface="Nunito Sans"/>
              <a:sym typeface="Nunito Sans"/>
            </a:endParaRPr>
          </a:p>
          <a:p>
            <a:pPr indent="0" lvl="0" marL="0" rtl="0">
              <a:spcBef>
                <a:spcPts val="0"/>
              </a:spcBef>
              <a:spcAft>
                <a:spcPts val="0"/>
              </a:spcAft>
              <a:buClr>
                <a:schemeClr val="dk1"/>
              </a:buClr>
              <a:buSzPts val="1100"/>
              <a:buFont typeface="Arial"/>
              <a:buNone/>
            </a:pPr>
            <a:r>
              <a:rPr lang="en" sz="900">
                <a:solidFill>
                  <a:srgbClr val="FFFFFF"/>
                </a:solidFill>
                <a:latin typeface="Nunito Sans"/>
                <a:ea typeface="Nunito Sans"/>
                <a:cs typeface="Nunito Sans"/>
                <a:sym typeface="Nunito Sans"/>
              </a:rPr>
              <a:t>This means that you can:</a:t>
            </a:r>
            <a:endParaRPr sz="900">
              <a:solidFill>
                <a:srgbClr val="FFFFFF"/>
              </a:solidFill>
              <a:latin typeface="Nunito Sans"/>
              <a:ea typeface="Nunito Sans"/>
              <a:cs typeface="Nunito Sans"/>
              <a:sym typeface="Nunito Sans"/>
            </a:endParaRPr>
          </a:p>
          <a:p>
            <a:pPr indent="-285750" lvl="0" marL="457200" rtl="0">
              <a:spcBef>
                <a:spcPts val="0"/>
              </a:spcBef>
              <a:spcAft>
                <a:spcPts val="0"/>
              </a:spcAft>
              <a:buClr>
                <a:srgbClr val="FFFFFF"/>
              </a:buClr>
              <a:buSzPts val="900"/>
              <a:buFont typeface="Nunito Sans"/>
              <a:buChar char="●"/>
            </a:pPr>
            <a:r>
              <a:rPr lang="en" sz="900">
                <a:solidFill>
                  <a:srgbClr val="FFFFFF"/>
                </a:solidFill>
                <a:latin typeface="Nunito Sans"/>
                <a:ea typeface="Nunito Sans"/>
                <a:cs typeface="Nunito Sans"/>
                <a:sym typeface="Nunito Sans"/>
              </a:rPr>
              <a:t>Resize them without losing quality.</a:t>
            </a:r>
            <a:endParaRPr sz="900">
              <a:solidFill>
                <a:srgbClr val="FFFFFF"/>
              </a:solidFill>
              <a:latin typeface="Nunito Sans"/>
              <a:ea typeface="Nunito Sans"/>
              <a:cs typeface="Nunito Sans"/>
              <a:sym typeface="Nunito Sans"/>
            </a:endParaRPr>
          </a:p>
          <a:p>
            <a:pPr indent="-285750" lvl="0" marL="457200" rtl="0">
              <a:spcBef>
                <a:spcPts val="0"/>
              </a:spcBef>
              <a:spcAft>
                <a:spcPts val="0"/>
              </a:spcAft>
              <a:buClr>
                <a:srgbClr val="FFFFFF"/>
              </a:buClr>
              <a:buSzPts val="900"/>
              <a:buFont typeface="Nunito Sans"/>
              <a:buChar char="●"/>
            </a:pPr>
            <a:r>
              <a:rPr lang="en" sz="900">
                <a:solidFill>
                  <a:srgbClr val="FFFFFF"/>
                </a:solidFill>
                <a:latin typeface="Nunito Sans"/>
                <a:ea typeface="Nunito Sans"/>
                <a:cs typeface="Nunito Sans"/>
                <a:sym typeface="Nunito Sans"/>
              </a:rPr>
              <a:t>Change line color, width and style.</a:t>
            </a:r>
            <a:endParaRPr sz="900">
              <a:solidFill>
                <a:srgbClr val="FFFFFF"/>
              </a:solidFill>
              <a:latin typeface="Nunito Sans"/>
              <a:ea typeface="Nunito Sans"/>
              <a:cs typeface="Nunito Sans"/>
              <a:sym typeface="Nunito Sans"/>
            </a:endParaRPr>
          </a:p>
          <a:p>
            <a:pPr indent="0" lvl="0" marL="0" rtl="0">
              <a:spcBef>
                <a:spcPts val="0"/>
              </a:spcBef>
              <a:spcAft>
                <a:spcPts val="0"/>
              </a:spcAft>
              <a:buNone/>
            </a:pPr>
            <a:r>
              <a:t/>
            </a:r>
            <a:endParaRPr sz="900">
              <a:solidFill>
                <a:srgbClr val="FFFFFF"/>
              </a:solidFill>
              <a:latin typeface="Nunito Sans"/>
              <a:ea typeface="Nunito Sans"/>
              <a:cs typeface="Nunito Sans"/>
              <a:sym typeface="Nunito Sans"/>
            </a:endParaRPr>
          </a:p>
          <a:p>
            <a:pPr indent="0" lvl="0" marL="0" rtl="0">
              <a:spcBef>
                <a:spcPts val="0"/>
              </a:spcBef>
              <a:spcAft>
                <a:spcPts val="0"/>
              </a:spcAft>
              <a:buNone/>
            </a:pPr>
            <a:r>
              <a:rPr lang="en" sz="900">
                <a:solidFill>
                  <a:srgbClr val="FFFFFF"/>
                </a:solidFill>
                <a:latin typeface="Nunito Sans"/>
                <a:ea typeface="Nunito Sans"/>
                <a:cs typeface="Nunito Sans"/>
                <a:sym typeface="Nunito Sans"/>
              </a:rPr>
              <a:t>Isn’t that nice? :)</a:t>
            </a:r>
            <a:endParaRPr sz="900">
              <a:solidFill>
                <a:srgbClr val="FFFFFF"/>
              </a:solidFill>
              <a:latin typeface="Nunito Sans"/>
              <a:ea typeface="Nunito Sans"/>
              <a:cs typeface="Nunito Sans"/>
              <a:sym typeface="Nunito Sans"/>
            </a:endParaRPr>
          </a:p>
          <a:p>
            <a:pPr indent="0" lvl="0" marL="0" rtl="0">
              <a:spcBef>
                <a:spcPts val="0"/>
              </a:spcBef>
              <a:spcAft>
                <a:spcPts val="0"/>
              </a:spcAft>
              <a:buNone/>
            </a:pPr>
            <a:r>
              <a:t/>
            </a:r>
            <a:endParaRPr sz="900">
              <a:solidFill>
                <a:srgbClr val="FFFFFF"/>
              </a:solidFill>
              <a:latin typeface="Nunito Sans"/>
              <a:ea typeface="Nunito Sans"/>
              <a:cs typeface="Nunito Sans"/>
              <a:sym typeface="Nunito Sans"/>
            </a:endParaRPr>
          </a:p>
          <a:p>
            <a:pPr indent="0" lvl="0" marL="0" rtl="0">
              <a:spcBef>
                <a:spcPts val="0"/>
              </a:spcBef>
              <a:spcAft>
                <a:spcPts val="0"/>
              </a:spcAft>
              <a:buNone/>
            </a:pPr>
            <a:r>
              <a:rPr lang="en" sz="900">
                <a:solidFill>
                  <a:srgbClr val="FFFFFF"/>
                </a:solidFill>
                <a:latin typeface="Nunito Sans"/>
                <a:ea typeface="Nunito Sans"/>
                <a:cs typeface="Nunito Sans"/>
                <a:sym typeface="Nunito Sans"/>
              </a:rPr>
              <a:t>Examples:</a:t>
            </a:r>
            <a:endParaRPr sz="900">
              <a:solidFill>
                <a:srgbClr val="FFFFFF"/>
              </a:solidFill>
              <a:latin typeface="Nunito Sans"/>
              <a:ea typeface="Nunito Sans"/>
              <a:cs typeface="Nunito Sans"/>
              <a:sym typeface="Nunito Sans"/>
            </a:endParaRPr>
          </a:p>
          <a:p>
            <a:pPr indent="0" lvl="0" marL="0" rtl="0">
              <a:spcBef>
                <a:spcPts val="0"/>
              </a:spcBef>
              <a:spcAft>
                <a:spcPts val="0"/>
              </a:spcAft>
              <a:buClr>
                <a:schemeClr val="dk1"/>
              </a:buClr>
              <a:buSzPts val="1100"/>
              <a:buFont typeface="Arial"/>
              <a:buNone/>
            </a:pPr>
            <a:r>
              <a:t/>
            </a:r>
            <a:endParaRPr sz="900">
              <a:solidFill>
                <a:srgbClr val="FFFFFF"/>
              </a:solidFill>
              <a:latin typeface="Nunito Sans"/>
              <a:ea typeface="Nunito Sans"/>
              <a:cs typeface="Nunito Sans"/>
              <a:sym typeface="Nunito Sans"/>
            </a:endParaRPr>
          </a:p>
          <a:p>
            <a:pPr indent="0" lvl="0" marL="0" rtl="0">
              <a:spcBef>
                <a:spcPts val="0"/>
              </a:spcBef>
              <a:spcAft>
                <a:spcPts val="0"/>
              </a:spcAft>
              <a:buNone/>
            </a:pPr>
            <a:r>
              <a:t/>
            </a:r>
            <a:endParaRPr sz="900">
              <a:solidFill>
                <a:srgbClr val="FFFFFF"/>
              </a:solidFill>
              <a:latin typeface="Nunito Sans"/>
              <a:ea typeface="Nunito Sans"/>
              <a:cs typeface="Nunito Sans"/>
              <a:sym typeface="Nunito Sans"/>
            </a:endParaRPr>
          </a:p>
        </p:txBody>
      </p:sp>
      <p:grpSp>
        <p:nvGrpSpPr>
          <p:cNvPr id="552" name="Google Shape;552;p50"/>
          <p:cNvGrpSpPr/>
          <p:nvPr/>
        </p:nvGrpSpPr>
        <p:grpSpPr>
          <a:xfrm>
            <a:off x="348747" y="333019"/>
            <a:ext cx="342903" cy="447293"/>
            <a:chOff x="590250" y="244200"/>
            <a:chExt cx="407975" cy="532175"/>
          </a:xfrm>
        </p:grpSpPr>
        <p:sp>
          <p:nvSpPr>
            <p:cNvPr id="553" name="Google Shape;553;p50"/>
            <p:cNvSpPr/>
            <p:nvPr/>
          </p:nvSpPr>
          <p:spPr>
            <a:xfrm>
              <a:off x="623125" y="313625"/>
              <a:ext cx="375100" cy="462750"/>
            </a:xfrm>
            <a:custGeom>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4" name="Google Shape;554;p50"/>
            <p:cNvSpPr/>
            <p:nvPr/>
          </p:nvSpPr>
          <p:spPr>
            <a:xfrm>
              <a:off x="590250" y="269775"/>
              <a:ext cx="377525" cy="462775"/>
            </a:xfrm>
            <a:custGeom>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5" name="Google Shape;555;p50"/>
            <p:cNvSpPr/>
            <p:nvPr/>
          </p:nvSpPr>
          <p:spPr>
            <a:xfrm>
              <a:off x="796650" y="274025"/>
              <a:ext cx="45100" cy="45100"/>
            </a:xfrm>
            <a:custGeom>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6" name="Google Shape;556;p50"/>
            <p:cNvSpPr/>
            <p:nvPr/>
          </p:nvSpPr>
          <p:spPr>
            <a:xfrm>
              <a:off x="713850" y="274025"/>
              <a:ext cx="45075" cy="45100"/>
            </a:xfrm>
            <a:custGeom>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7" name="Google Shape;557;p50"/>
            <p:cNvSpPr/>
            <p:nvPr/>
          </p:nvSpPr>
          <p:spPr>
            <a:xfrm>
              <a:off x="631050" y="274025"/>
              <a:ext cx="45075" cy="45100"/>
            </a:xfrm>
            <a:custGeom>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8" name="Google Shape;558;p50"/>
            <p:cNvSpPr/>
            <p:nvPr/>
          </p:nvSpPr>
          <p:spPr>
            <a:xfrm>
              <a:off x="649925" y="590050"/>
              <a:ext cx="133975" cy="25"/>
            </a:xfrm>
            <a:custGeom>
              <a:pathLst>
                <a:path extrusionOk="0" fill="none" h="1" w="5359">
                  <a:moveTo>
                    <a:pt x="5358"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9" name="Google Shape;559;p50"/>
            <p:cNvSpPr/>
            <p:nvPr/>
          </p:nvSpPr>
          <p:spPr>
            <a:xfrm>
              <a:off x="649925" y="534625"/>
              <a:ext cx="255750" cy="25"/>
            </a:xfrm>
            <a:custGeom>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0" name="Google Shape;560;p50"/>
            <p:cNvSpPr/>
            <p:nvPr/>
          </p:nvSpPr>
          <p:spPr>
            <a:xfrm>
              <a:off x="649925" y="479825"/>
              <a:ext cx="255750" cy="25"/>
            </a:xfrm>
            <a:custGeom>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1" name="Google Shape;561;p50"/>
            <p:cNvSpPr/>
            <p:nvPr/>
          </p:nvSpPr>
          <p:spPr>
            <a:xfrm>
              <a:off x="649925" y="424425"/>
              <a:ext cx="255750" cy="25"/>
            </a:xfrm>
            <a:custGeom>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2" name="Google Shape;562;p50"/>
            <p:cNvSpPr/>
            <p:nvPr/>
          </p:nvSpPr>
          <p:spPr>
            <a:xfrm>
              <a:off x="879475" y="274025"/>
              <a:ext cx="45075" cy="45100"/>
            </a:xfrm>
            <a:custGeom>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3" name="Google Shape;563;p50"/>
            <p:cNvSpPr/>
            <p:nvPr/>
          </p:nvSpPr>
          <p:spPr>
            <a:xfrm>
              <a:off x="654800" y="244200"/>
              <a:ext cx="25" cy="51175"/>
            </a:xfrm>
            <a:custGeom>
              <a:pathLst>
                <a:path extrusionOk="0" fill="none" h="2047" w="1">
                  <a:moveTo>
                    <a:pt x="0" y="1"/>
                  </a:moveTo>
                  <a:lnTo>
                    <a:pt x="0"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4" name="Google Shape;564;p50"/>
            <p:cNvSpPr/>
            <p:nvPr/>
          </p:nvSpPr>
          <p:spPr>
            <a:xfrm>
              <a:off x="737600" y="244200"/>
              <a:ext cx="25" cy="51175"/>
            </a:xfrm>
            <a:custGeom>
              <a:pathLst>
                <a:path extrusionOk="0" fill="none" h="2047" w="1">
                  <a:moveTo>
                    <a:pt x="1" y="1"/>
                  </a:moveTo>
                  <a:lnTo>
                    <a:pt x="1"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5" name="Google Shape;565;p50"/>
            <p:cNvSpPr/>
            <p:nvPr/>
          </p:nvSpPr>
          <p:spPr>
            <a:xfrm>
              <a:off x="820400" y="244200"/>
              <a:ext cx="25" cy="51175"/>
            </a:xfrm>
            <a:custGeom>
              <a:pathLst>
                <a:path extrusionOk="0" fill="none" h="2047" w="1">
                  <a:moveTo>
                    <a:pt x="1" y="1"/>
                  </a:moveTo>
                  <a:lnTo>
                    <a:pt x="1"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6" name="Google Shape;566;p50"/>
            <p:cNvSpPr/>
            <p:nvPr/>
          </p:nvSpPr>
          <p:spPr>
            <a:xfrm>
              <a:off x="903225" y="244200"/>
              <a:ext cx="25" cy="51175"/>
            </a:xfrm>
            <a:custGeom>
              <a:pathLst>
                <a:path extrusionOk="0" fill="none" h="2047" w="1">
                  <a:moveTo>
                    <a:pt x="0" y="1"/>
                  </a:moveTo>
                  <a:lnTo>
                    <a:pt x="0"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67" name="Google Shape;567;p50"/>
          <p:cNvGrpSpPr/>
          <p:nvPr/>
        </p:nvGrpSpPr>
        <p:grpSpPr>
          <a:xfrm>
            <a:off x="901439" y="399041"/>
            <a:ext cx="372594" cy="310144"/>
            <a:chOff x="1247825" y="322750"/>
            <a:chExt cx="443300" cy="369000"/>
          </a:xfrm>
        </p:grpSpPr>
        <p:sp>
          <p:nvSpPr>
            <p:cNvPr id="568" name="Google Shape;568;p50"/>
            <p:cNvSpPr/>
            <p:nvPr/>
          </p:nvSpPr>
          <p:spPr>
            <a:xfrm>
              <a:off x="1247825" y="322750"/>
              <a:ext cx="443300" cy="369000"/>
            </a:xfrm>
            <a:custGeom>
              <a:pathLst>
                <a:path extrusionOk="0" fill="none" h="14760" w="17732">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9" name="Google Shape;569;p50"/>
            <p:cNvSpPr/>
            <p:nvPr/>
          </p:nvSpPr>
          <p:spPr>
            <a:xfrm>
              <a:off x="1398225" y="386675"/>
              <a:ext cx="142500" cy="25"/>
            </a:xfrm>
            <a:custGeom>
              <a:pathLst>
                <a:path extrusionOk="0" fill="none" h="1" w="5700">
                  <a:moveTo>
                    <a:pt x="5700"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0" name="Google Shape;570;p50"/>
            <p:cNvSpPr/>
            <p:nvPr/>
          </p:nvSpPr>
          <p:spPr>
            <a:xfrm>
              <a:off x="1370225" y="450000"/>
              <a:ext cx="198500" cy="197900"/>
            </a:xfrm>
            <a:custGeom>
              <a:pathLst>
                <a:path extrusionOk="0" fill="none" h="7916" w="794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1" name="Google Shape;571;p50"/>
            <p:cNvSpPr/>
            <p:nvPr/>
          </p:nvSpPr>
          <p:spPr>
            <a:xfrm>
              <a:off x="1403100" y="482875"/>
              <a:ext cx="132750" cy="132150"/>
            </a:xfrm>
            <a:custGeom>
              <a:pathLst>
                <a:path extrusionOk="0" fill="none" h="5286" w="531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2" name="Google Shape;572;p50"/>
            <p:cNvSpPr/>
            <p:nvPr/>
          </p:nvSpPr>
          <p:spPr>
            <a:xfrm>
              <a:off x="1588800" y="435400"/>
              <a:ext cx="66400" cy="43850"/>
            </a:xfrm>
            <a:custGeom>
              <a:pathLst>
                <a:path extrusionOk="0" fill="none" h="1754" w="2656">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73" name="Google Shape;573;p50"/>
          <p:cNvGrpSpPr/>
          <p:nvPr/>
        </p:nvGrpSpPr>
        <p:grpSpPr>
          <a:xfrm>
            <a:off x="1474618" y="397507"/>
            <a:ext cx="356204" cy="313212"/>
            <a:chOff x="1929775" y="320925"/>
            <a:chExt cx="423800" cy="372650"/>
          </a:xfrm>
        </p:grpSpPr>
        <p:sp>
          <p:nvSpPr>
            <p:cNvPr id="574" name="Google Shape;574;p50"/>
            <p:cNvSpPr/>
            <p:nvPr/>
          </p:nvSpPr>
          <p:spPr>
            <a:xfrm>
              <a:off x="1929775" y="320925"/>
              <a:ext cx="423800" cy="372650"/>
            </a:xfrm>
            <a:custGeom>
              <a:pathLst>
                <a:path extrusionOk="0" fill="none" h="14906" w="16952">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5" name="Google Shape;575;p50"/>
            <p:cNvSpPr/>
            <p:nvPr/>
          </p:nvSpPr>
          <p:spPr>
            <a:xfrm>
              <a:off x="1954125" y="345275"/>
              <a:ext cx="375100" cy="323950"/>
            </a:xfrm>
            <a:custGeom>
              <a:pathLst>
                <a:path extrusionOk="0" fill="none" h="12958" w="15004">
                  <a:moveTo>
                    <a:pt x="15003" y="12957"/>
                  </a:moveTo>
                  <a:lnTo>
                    <a:pt x="1" y="12957"/>
                  </a:lnTo>
                  <a:lnTo>
                    <a:pt x="1" y="0"/>
                  </a:lnTo>
                  <a:lnTo>
                    <a:pt x="15003" y="0"/>
                  </a:lnTo>
                  <a:lnTo>
                    <a:pt x="15003" y="1295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6" name="Google Shape;576;p50"/>
            <p:cNvSpPr/>
            <p:nvPr/>
          </p:nvSpPr>
          <p:spPr>
            <a:xfrm>
              <a:off x="2162375" y="534625"/>
              <a:ext cx="146750" cy="113275"/>
            </a:xfrm>
            <a:custGeom>
              <a:pathLst>
                <a:path extrusionOk="0" fill="none" h="4531" w="587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7" name="Google Shape;577;p50"/>
            <p:cNvSpPr/>
            <p:nvPr/>
          </p:nvSpPr>
          <p:spPr>
            <a:xfrm>
              <a:off x="1974225" y="468875"/>
              <a:ext cx="232600" cy="179025"/>
            </a:xfrm>
            <a:custGeom>
              <a:pathLst>
                <a:path extrusionOk="0" fill="none" h="7161" w="9304">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8" name="Google Shape;578;p50"/>
            <p:cNvSpPr/>
            <p:nvPr/>
          </p:nvSpPr>
          <p:spPr>
            <a:xfrm>
              <a:off x="2169675" y="396425"/>
              <a:ext cx="97450" cy="97450"/>
            </a:xfrm>
            <a:custGeom>
              <a:pathLst>
                <a:path extrusionOk="0" fill="none" h="3898" w="3898">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79" name="Google Shape;579;p50"/>
          <p:cNvSpPr/>
          <p:nvPr/>
        </p:nvSpPr>
        <p:spPr>
          <a:xfrm>
            <a:off x="2071920" y="386254"/>
            <a:ext cx="291717" cy="335738"/>
          </a:xfrm>
          <a:custGeom>
            <a:pathLst>
              <a:path extrusionOk="0" fill="none" h="15978" w="13883">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0" name="Google Shape;580;p50"/>
          <p:cNvSpPr/>
          <p:nvPr/>
        </p:nvSpPr>
        <p:spPr>
          <a:xfrm>
            <a:off x="2656888" y="387284"/>
            <a:ext cx="251793" cy="333678"/>
          </a:xfrm>
          <a:custGeom>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581" name="Google Shape;581;p50"/>
          <p:cNvGrpSpPr/>
          <p:nvPr/>
        </p:nvGrpSpPr>
        <p:grpSpPr>
          <a:xfrm>
            <a:off x="3744262" y="362185"/>
            <a:ext cx="336767" cy="383835"/>
            <a:chOff x="4630125" y="278900"/>
            <a:chExt cx="400675" cy="456675"/>
          </a:xfrm>
        </p:grpSpPr>
        <p:sp>
          <p:nvSpPr>
            <p:cNvPr id="582" name="Google Shape;582;p50"/>
            <p:cNvSpPr/>
            <p:nvPr/>
          </p:nvSpPr>
          <p:spPr>
            <a:xfrm>
              <a:off x="4659350" y="328825"/>
              <a:ext cx="371450" cy="96850"/>
            </a:xfrm>
            <a:custGeom>
              <a:pathLst>
                <a:path extrusionOk="0" fill="none" h="3874" w="14858">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3" name="Google Shape;583;p50"/>
            <p:cNvSpPr/>
            <p:nvPr/>
          </p:nvSpPr>
          <p:spPr>
            <a:xfrm>
              <a:off x="4630125" y="452425"/>
              <a:ext cx="371450" cy="96850"/>
            </a:xfrm>
            <a:custGeom>
              <a:pathLst>
                <a:path extrusionOk="0" fill="none" h="3874" w="14858">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4" name="Google Shape;584;p50"/>
            <p:cNvSpPr/>
            <p:nvPr/>
          </p:nvSpPr>
          <p:spPr>
            <a:xfrm>
              <a:off x="4808525" y="278900"/>
              <a:ext cx="43875" cy="49950"/>
            </a:xfrm>
            <a:custGeom>
              <a:pathLst>
                <a:path extrusionOk="0" fill="none" h="1998" w="1755">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5" name="Google Shape;585;p50"/>
            <p:cNvSpPr/>
            <p:nvPr/>
          </p:nvSpPr>
          <p:spPr>
            <a:xfrm>
              <a:off x="4808525" y="549250"/>
              <a:ext cx="43875" cy="186325"/>
            </a:xfrm>
            <a:custGeom>
              <a:pathLst>
                <a:path extrusionOk="0" fill="none" h="7453" w="1755">
                  <a:moveTo>
                    <a:pt x="1" y="0"/>
                  </a:moveTo>
                  <a:lnTo>
                    <a:pt x="1" y="7453"/>
                  </a:lnTo>
                  <a:lnTo>
                    <a:pt x="1754" y="7453"/>
                  </a:lnTo>
                  <a:lnTo>
                    <a:pt x="1754" y="0"/>
                  </a:lnTo>
                  <a:lnTo>
                    <a:pt x="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86" name="Google Shape;586;p50"/>
          <p:cNvSpPr/>
          <p:nvPr/>
        </p:nvSpPr>
        <p:spPr>
          <a:xfrm>
            <a:off x="4284851" y="385750"/>
            <a:ext cx="385895" cy="336746"/>
          </a:xfrm>
          <a:custGeom>
            <a:pathLst>
              <a:path extrusionOk="0" fill="none" h="16026" w="18365">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587" name="Google Shape;587;p50"/>
          <p:cNvGrpSpPr/>
          <p:nvPr/>
        </p:nvGrpSpPr>
        <p:grpSpPr>
          <a:xfrm>
            <a:off x="353874" y="908741"/>
            <a:ext cx="342882" cy="418128"/>
            <a:chOff x="596350" y="929175"/>
            <a:chExt cx="407950" cy="497475"/>
          </a:xfrm>
        </p:grpSpPr>
        <p:sp>
          <p:nvSpPr>
            <p:cNvPr id="588" name="Google Shape;588;p50"/>
            <p:cNvSpPr/>
            <p:nvPr/>
          </p:nvSpPr>
          <p:spPr>
            <a:xfrm>
              <a:off x="596350" y="953550"/>
              <a:ext cx="387250" cy="473100"/>
            </a:xfrm>
            <a:custGeom>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9" name="Google Shape;589;p50"/>
            <p:cNvSpPr/>
            <p:nvPr/>
          </p:nvSpPr>
          <p:spPr>
            <a:xfrm>
              <a:off x="626775" y="929175"/>
              <a:ext cx="377525" cy="462775"/>
            </a:xfrm>
            <a:custGeom>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0" name="Google Shape;590;p50"/>
            <p:cNvSpPr/>
            <p:nvPr/>
          </p:nvSpPr>
          <p:spPr>
            <a:xfrm>
              <a:off x="688900" y="1256150"/>
              <a:ext cx="133975" cy="25"/>
            </a:xfrm>
            <a:custGeom>
              <a:pathLst>
                <a:path extrusionOk="0" fill="none" h="1" w="5359">
                  <a:moveTo>
                    <a:pt x="5358"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1" name="Google Shape;591;p50"/>
            <p:cNvSpPr/>
            <p:nvPr/>
          </p:nvSpPr>
          <p:spPr>
            <a:xfrm>
              <a:off x="688900" y="1201350"/>
              <a:ext cx="255750" cy="25"/>
            </a:xfrm>
            <a:custGeom>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2" name="Google Shape;592;p50"/>
            <p:cNvSpPr/>
            <p:nvPr/>
          </p:nvSpPr>
          <p:spPr>
            <a:xfrm>
              <a:off x="688900" y="1145950"/>
              <a:ext cx="255750" cy="25"/>
            </a:xfrm>
            <a:custGeom>
              <a:pathLst>
                <a:path extrusionOk="0" fill="none" h="1" w="10230">
                  <a:moveTo>
                    <a:pt x="10229"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3" name="Google Shape;593;p50"/>
            <p:cNvSpPr/>
            <p:nvPr/>
          </p:nvSpPr>
          <p:spPr>
            <a:xfrm>
              <a:off x="688900" y="1090525"/>
              <a:ext cx="255750" cy="25"/>
            </a:xfrm>
            <a:custGeom>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4" name="Google Shape;594;p50"/>
            <p:cNvSpPr/>
            <p:nvPr/>
          </p:nvSpPr>
          <p:spPr>
            <a:xfrm>
              <a:off x="920250" y="929175"/>
              <a:ext cx="84050" cy="84050"/>
            </a:xfrm>
            <a:custGeom>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95" name="Google Shape;595;p50"/>
          <p:cNvGrpSpPr/>
          <p:nvPr/>
        </p:nvGrpSpPr>
        <p:grpSpPr>
          <a:xfrm>
            <a:off x="1478190" y="969656"/>
            <a:ext cx="349060" cy="298882"/>
            <a:chOff x="1934025" y="1001650"/>
            <a:chExt cx="415300" cy="355600"/>
          </a:xfrm>
        </p:grpSpPr>
        <p:sp>
          <p:nvSpPr>
            <p:cNvPr id="596" name="Google Shape;596;p50"/>
            <p:cNvSpPr/>
            <p:nvPr/>
          </p:nvSpPr>
          <p:spPr>
            <a:xfrm>
              <a:off x="1934025" y="1303650"/>
              <a:ext cx="207650" cy="53600"/>
            </a:xfrm>
            <a:custGeom>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7" name="Google Shape;597;p50"/>
            <p:cNvSpPr/>
            <p:nvPr/>
          </p:nvSpPr>
          <p:spPr>
            <a:xfrm>
              <a:off x="2141650" y="1303650"/>
              <a:ext cx="207675" cy="53600"/>
            </a:xfrm>
            <a:custGeom>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8" name="Google Shape;598;p50"/>
            <p:cNvSpPr/>
            <p:nvPr/>
          </p:nvSpPr>
          <p:spPr>
            <a:xfrm>
              <a:off x="1934025" y="1001650"/>
              <a:ext cx="207650" cy="331250"/>
            </a:xfrm>
            <a:custGeom>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9" name="Google Shape;599;p50"/>
            <p:cNvSpPr/>
            <p:nvPr/>
          </p:nvSpPr>
          <p:spPr>
            <a:xfrm>
              <a:off x="2141650" y="1001650"/>
              <a:ext cx="207675" cy="331250"/>
            </a:xfrm>
            <a:custGeom>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0" name="Google Shape;600;p50"/>
          <p:cNvSpPr/>
          <p:nvPr/>
        </p:nvSpPr>
        <p:spPr>
          <a:xfrm>
            <a:off x="2042249" y="944598"/>
            <a:ext cx="351077" cy="349039"/>
          </a:xfrm>
          <a:custGeom>
            <a:pathLst>
              <a:path extrusionOk="0" fill="none" h="16611" w="16708">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1" name="Google Shape;601;p50"/>
          <p:cNvSpPr/>
          <p:nvPr/>
        </p:nvSpPr>
        <p:spPr>
          <a:xfrm>
            <a:off x="2607759" y="961997"/>
            <a:ext cx="350068" cy="314242"/>
          </a:xfrm>
          <a:custGeom>
            <a:pathLst>
              <a:path extrusionOk="0" fill="none" h="14955" w="1666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2" name="Google Shape;602;p50"/>
          <p:cNvSpPr/>
          <p:nvPr/>
        </p:nvSpPr>
        <p:spPr>
          <a:xfrm>
            <a:off x="3177871" y="964561"/>
            <a:ext cx="339835" cy="309115"/>
          </a:xfrm>
          <a:custGeom>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3" name="Google Shape;603;p50"/>
          <p:cNvSpPr/>
          <p:nvPr/>
        </p:nvSpPr>
        <p:spPr>
          <a:xfrm>
            <a:off x="3754139" y="967629"/>
            <a:ext cx="317310" cy="302979"/>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04" name="Google Shape;604;p50"/>
          <p:cNvGrpSpPr/>
          <p:nvPr/>
        </p:nvGrpSpPr>
        <p:grpSpPr>
          <a:xfrm>
            <a:off x="4302585" y="947131"/>
            <a:ext cx="350068" cy="350573"/>
            <a:chOff x="5294400" y="974850"/>
            <a:chExt cx="416500" cy="417100"/>
          </a:xfrm>
        </p:grpSpPr>
        <p:sp>
          <p:nvSpPr>
            <p:cNvPr id="605" name="Google Shape;605;p50"/>
            <p:cNvSpPr/>
            <p:nvPr/>
          </p:nvSpPr>
          <p:spPr>
            <a:xfrm>
              <a:off x="5325450" y="997975"/>
              <a:ext cx="151650" cy="154700"/>
            </a:xfrm>
            <a:custGeom>
              <a:pathLst>
                <a:path extrusionOk="0" fill="none" h="6188" w="6066">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6" name="Google Shape;606;p50"/>
            <p:cNvSpPr/>
            <p:nvPr/>
          </p:nvSpPr>
          <p:spPr>
            <a:xfrm>
              <a:off x="5294400" y="974850"/>
              <a:ext cx="416500" cy="417100"/>
            </a:xfrm>
            <a:custGeom>
              <a:pathLst>
                <a:path extrusionOk="0" fill="none" h="16684" w="1666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07" name="Google Shape;607;p50"/>
          <p:cNvGrpSpPr/>
          <p:nvPr/>
        </p:nvGrpSpPr>
        <p:grpSpPr>
          <a:xfrm>
            <a:off x="4825607" y="907732"/>
            <a:ext cx="433992" cy="422729"/>
            <a:chOff x="5916675" y="927975"/>
            <a:chExt cx="516350" cy="502950"/>
          </a:xfrm>
        </p:grpSpPr>
        <p:sp>
          <p:nvSpPr>
            <p:cNvPr id="608" name="Google Shape;608;p50"/>
            <p:cNvSpPr/>
            <p:nvPr/>
          </p:nvSpPr>
          <p:spPr>
            <a:xfrm>
              <a:off x="5916675" y="927975"/>
              <a:ext cx="516350" cy="502950"/>
            </a:xfrm>
            <a:custGeom>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9" name="Google Shape;609;p50"/>
            <p:cNvSpPr/>
            <p:nvPr/>
          </p:nvSpPr>
          <p:spPr>
            <a:xfrm>
              <a:off x="6006800" y="1011375"/>
              <a:ext cx="336125" cy="336125"/>
            </a:xfrm>
            <a:custGeom>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10" name="Google Shape;610;p50"/>
          <p:cNvGrpSpPr/>
          <p:nvPr/>
        </p:nvGrpSpPr>
        <p:grpSpPr>
          <a:xfrm>
            <a:off x="327251" y="1557145"/>
            <a:ext cx="391001" cy="264085"/>
            <a:chOff x="564675" y="1700625"/>
            <a:chExt cx="465200" cy="314200"/>
          </a:xfrm>
        </p:grpSpPr>
        <p:sp>
          <p:nvSpPr>
            <p:cNvPr id="611" name="Google Shape;611;p50"/>
            <p:cNvSpPr/>
            <p:nvPr/>
          </p:nvSpPr>
          <p:spPr>
            <a:xfrm>
              <a:off x="564675" y="1700625"/>
              <a:ext cx="465200" cy="29250"/>
            </a:xfrm>
            <a:custGeom>
              <a:pathLst>
                <a:path extrusionOk="0" fill="none" h="1170" w="18608">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2" name="Google Shape;612;p50"/>
            <p:cNvSpPr/>
            <p:nvPr/>
          </p:nvSpPr>
          <p:spPr>
            <a:xfrm>
              <a:off x="564675" y="1732300"/>
              <a:ext cx="465200" cy="272175"/>
            </a:xfrm>
            <a:custGeom>
              <a:pathLst>
                <a:path extrusionOk="0" fill="none" h="10887" w="18608">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3" name="Google Shape;613;p50"/>
            <p:cNvSpPr/>
            <p:nvPr/>
          </p:nvSpPr>
          <p:spPr>
            <a:xfrm>
              <a:off x="572600" y="2014200"/>
              <a:ext cx="449375" cy="625"/>
            </a:xfrm>
            <a:custGeom>
              <a:pathLst>
                <a:path extrusionOk="0" fill="none" h="25" w="17975">
                  <a:moveTo>
                    <a:pt x="0" y="0"/>
                  </a:moveTo>
                  <a:lnTo>
                    <a:pt x="0" y="0"/>
                  </a:lnTo>
                  <a:lnTo>
                    <a:pt x="98" y="25"/>
                  </a:lnTo>
                  <a:lnTo>
                    <a:pt x="171" y="25"/>
                  </a:lnTo>
                  <a:lnTo>
                    <a:pt x="17804" y="25"/>
                  </a:lnTo>
                  <a:lnTo>
                    <a:pt x="17804" y="25"/>
                  </a:lnTo>
                  <a:lnTo>
                    <a:pt x="17877" y="25"/>
                  </a:ln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14" name="Google Shape;614;p50"/>
          <p:cNvGrpSpPr/>
          <p:nvPr/>
        </p:nvGrpSpPr>
        <p:grpSpPr>
          <a:xfrm>
            <a:off x="892235" y="1492657"/>
            <a:ext cx="391001" cy="382827"/>
            <a:chOff x="1236875" y="1623900"/>
            <a:chExt cx="465200" cy="455475"/>
          </a:xfrm>
        </p:grpSpPr>
        <p:sp>
          <p:nvSpPr>
            <p:cNvPr id="615" name="Google Shape;615;p50"/>
            <p:cNvSpPr/>
            <p:nvPr/>
          </p:nvSpPr>
          <p:spPr>
            <a:xfrm>
              <a:off x="1236875" y="1623900"/>
              <a:ext cx="465200" cy="445125"/>
            </a:xfrm>
            <a:custGeom>
              <a:pathLst>
                <a:path extrusionOk="0" fill="none" h="17805" w="18608">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6" name="Google Shape;616;p50"/>
            <p:cNvSpPr/>
            <p:nvPr/>
          </p:nvSpPr>
          <p:spPr>
            <a:xfrm>
              <a:off x="1244800" y="2078750"/>
              <a:ext cx="449375" cy="625"/>
            </a:xfrm>
            <a:custGeom>
              <a:pathLst>
                <a:path extrusionOk="0" fill="none" h="25" w="17975">
                  <a:moveTo>
                    <a:pt x="0" y="0"/>
                  </a:moveTo>
                  <a:lnTo>
                    <a:pt x="0" y="0"/>
                  </a:lnTo>
                  <a:lnTo>
                    <a:pt x="98" y="0"/>
                  </a:lnTo>
                  <a:lnTo>
                    <a:pt x="171" y="24"/>
                  </a:lnTo>
                  <a:lnTo>
                    <a:pt x="17804" y="24"/>
                  </a:lnTo>
                  <a:lnTo>
                    <a:pt x="17804" y="24"/>
                  </a:lnTo>
                  <a:lnTo>
                    <a:pt x="17877" y="0"/>
                  </a:ln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7" name="Google Shape;617;p50"/>
            <p:cNvSpPr/>
            <p:nvPr/>
          </p:nvSpPr>
          <p:spPr>
            <a:xfrm>
              <a:off x="1236875" y="1791950"/>
              <a:ext cx="465200" cy="171725"/>
            </a:xfrm>
            <a:custGeom>
              <a:pathLst>
                <a:path extrusionOk="0" fill="none" h="6869" w="18608">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8" name="Google Shape;618;p50"/>
            <p:cNvSpPr/>
            <p:nvPr/>
          </p:nvSpPr>
          <p:spPr>
            <a:xfrm>
              <a:off x="1330025" y="1750550"/>
              <a:ext cx="278900" cy="110850"/>
            </a:xfrm>
            <a:custGeom>
              <a:pathLst>
                <a:path extrusionOk="0" fill="none" h="4434" w="11156">
                  <a:moveTo>
                    <a:pt x="1" y="4433"/>
                  </a:moveTo>
                  <a:lnTo>
                    <a:pt x="1" y="1"/>
                  </a:lnTo>
                  <a:lnTo>
                    <a:pt x="11155" y="1"/>
                  </a:lnTo>
                  <a:lnTo>
                    <a:pt x="11155" y="443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9" name="Google Shape;619;p50"/>
            <p:cNvSpPr/>
            <p:nvPr/>
          </p:nvSpPr>
          <p:spPr>
            <a:xfrm>
              <a:off x="1402500" y="1810225"/>
              <a:ext cx="133975" cy="25"/>
            </a:xfrm>
            <a:custGeom>
              <a:pathLst>
                <a:path extrusionOk="0" fill="none" h="1" w="5359">
                  <a:moveTo>
                    <a:pt x="0" y="0"/>
                  </a:moveTo>
                  <a:lnTo>
                    <a:pt x="535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0" name="Google Shape;620;p50"/>
            <p:cNvSpPr/>
            <p:nvPr/>
          </p:nvSpPr>
          <p:spPr>
            <a:xfrm>
              <a:off x="1402500" y="1844325"/>
              <a:ext cx="133975" cy="25"/>
            </a:xfrm>
            <a:custGeom>
              <a:pathLst>
                <a:path extrusionOk="0" fill="none" h="1" w="5359">
                  <a:moveTo>
                    <a:pt x="0" y="0"/>
                  </a:moveTo>
                  <a:lnTo>
                    <a:pt x="535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1" name="Google Shape;621;p50"/>
            <p:cNvSpPr/>
            <p:nvPr/>
          </p:nvSpPr>
          <p:spPr>
            <a:xfrm>
              <a:off x="1402500" y="1878425"/>
              <a:ext cx="85250" cy="25"/>
            </a:xfrm>
            <a:custGeom>
              <a:pathLst>
                <a:path extrusionOk="0" fill="none" h="1" w="3410">
                  <a:moveTo>
                    <a:pt x="0" y="0"/>
                  </a:moveTo>
                  <a:lnTo>
                    <a:pt x="341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22" name="Google Shape;622;p50"/>
          <p:cNvGrpSpPr/>
          <p:nvPr/>
        </p:nvGrpSpPr>
        <p:grpSpPr>
          <a:xfrm>
            <a:off x="1469490" y="1500852"/>
            <a:ext cx="366458" cy="366437"/>
            <a:chOff x="1923675" y="1633650"/>
            <a:chExt cx="436000" cy="435975"/>
          </a:xfrm>
        </p:grpSpPr>
        <p:sp>
          <p:nvSpPr>
            <p:cNvPr id="623" name="Google Shape;623;p50"/>
            <p:cNvSpPr/>
            <p:nvPr/>
          </p:nvSpPr>
          <p:spPr>
            <a:xfrm>
              <a:off x="2209250" y="1633650"/>
              <a:ext cx="150425" cy="150425"/>
            </a:xfrm>
            <a:custGeom>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4" name="Google Shape;624;p50"/>
            <p:cNvSpPr/>
            <p:nvPr/>
          </p:nvSpPr>
          <p:spPr>
            <a:xfrm>
              <a:off x="2019900" y="1757250"/>
              <a:ext cx="261825" cy="261850"/>
            </a:xfrm>
            <a:custGeom>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5" name="Google Shape;625;p50"/>
            <p:cNvSpPr/>
            <p:nvPr/>
          </p:nvSpPr>
          <p:spPr>
            <a:xfrm>
              <a:off x="1923675" y="1681150"/>
              <a:ext cx="388500" cy="388475"/>
            </a:xfrm>
            <a:custGeom>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6" name="Google Shape;626;p50"/>
            <p:cNvSpPr/>
            <p:nvPr/>
          </p:nvSpPr>
          <p:spPr>
            <a:xfrm>
              <a:off x="1974225" y="1711575"/>
              <a:ext cx="261825" cy="261850"/>
            </a:xfrm>
            <a:custGeom>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7" name="Google Shape;627;p50"/>
            <p:cNvSpPr/>
            <p:nvPr/>
          </p:nvSpPr>
          <p:spPr>
            <a:xfrm>
              <a:off x="1934650" y="2014200"/>
              <a:ext cx="44475" cy="44475"/>
            </a:xfrm>
            <a:custGeom>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8" name="Google Shape;628;p50"/>
            <p:cNvSpPr/>
            <p:nvPr/>
          </p:nvSpPr>
          <p:spPr>
            <a:xfrm>
              <a:off x="1944375" y="1947225"/>
              <a:ext cx="101725" cy="101700"/>
            </a:xfrm>
            <a:custGeom>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29" name="Google Shape;629;p50"/>
          <p:cNvGrpSpPr/>
          <p:nvPr/>
        </p:nvGrpSpPr>
        <p:grpSpPr>
          <a:xfrm>
            <a:off x="2032941" y="1499318"/>
            <a:ext cx="369505" cy="369505"/>
            <a:chOff x="2594050" y="1631825"/>
            <a:chExt cx="439625" cy="439625"/>
          </a:xfrm>
        </p:grpSpPr>
        <p:sp>
          <p:nvSpPr>
            <p:cNvPr id="630" name="Google Shape;630;p50"/>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1" name="Google Shape;631;p50"/>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2" name="Google Shape;632;p50"/>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3" name="Google Shape;633;p50"/>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34" name="Google Shape;634;p50"/>
          <p:cNvSpPr/>
          <p:nvPr/>
        </p:nvSpPr>
        <p:spPr>
          <a:xfrm>
            <a:off x="2614399" y="1515740"/>
            <a:ext cx="336767" cy="336767"/>
          </a:xfrm>
          <a:custGeom>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5" name="Google Shape;635;p50"/>
          <p:cNvGrpSpPr/>
          <p:nvPr/>
        </p:nvGrpSpPr>
        <p:grpSpPr>
          <a:xfrm>
            <a:off x="3197706" y="1471687"/>
            <a:ext cx="299911" cy="424768"/>
            <a:chOff x="3979850" y="1598950"/>
            <a:chExt cx="356825" cy="505375"/>
          </a:xfrm>
        </p:grpSpPr>
        <p:sp>
          <p:nvSpPr>
            <p:cNvPr id="636" name="Google Shape;636;p50"/>
            <p:cNvSpPr/>
            <p:nvPr/>
          </p:nvSpPr>
          <p:spPr>
            <a:xfrm>
              <a:off x="3979850" y="1602600"/>
              <a:ext cx="44475" cy="501725"/>
            </a:xfrm>
            <a:custGeom>
              <a:pathLst>
                <a:path extrusionOk="0" fill="none" h="20069" w="1779">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7" name="Google Shape;637;p50"/>
            <p:cNvSpPr/>
            <p:nvPr/>
          </p:nvSpPr>
          <p:spPr>
            <a:xfrm>
              <a:off x="4037075" y="1598950"/>
              <a:ext cx="299600" cy="228950"/>
            </a:xfrm>
            <a:custGeom>
              <a:pathLst>
                <a:path extrusionOk="0" fill="none" h="9158" w="11984">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38" name="Google Shape;638;p50"/>
          <p:cNvGrpSpPr/>
          <p:nvPr/>
        </p:nvGrpSpPr>
        <p:grpSpPr>
          <a:xfrm>
            <a:off x="3715096" y="1562776"/>
            <a:ext cx="395098" cy="242589"/>
            <a:chOff x="4595425" y="1707325"/>
            <a:chExt cx="470075" cy="288625"/>
          </a:xfrm>
        </p:grpSpPr>
        <p:sp>
          <p:nvSpPr>
            <p:cNvPr id="639" name="Google Shape;639;p50"/>
            <p:cNvSpPr/>
            <p:nvPr/>
          </p:nvSpPr>
          <p:spPr>
            <a:xfrm>
              <a:off x="4809750" y="1707325"/>
              <a:ext cx="41425" cy="41425"/>
            </a:xfrm>
            <a:custGeom>
              <a:pathLst>
                <a:path extrusionOk="0" fill="none" h="1657" w="1657">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0" name="Google Shape;640;p50"/>
            <p:cNvSpPr/>
            <p:nvPr/>
          </p:nvSpPr>
          <p:spPr>
            <a:xfrm>
              <a:off x="5024075" y="1761525"/>
              <a:ext cx="41425" cy="41425"/>
            </a:xfrm>
            <a:custGeom>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1" name="Google Shape;641;p50"/>
            <p:cNvSpPr/>
            <p:nvPr/>
          </p:nvSpPr>
          <p:spPr>
            <a:xfrm>
              <a:off x="4628900" y="1760300"/>
              <a:ext cx="403100" cy="177825"/>
            </a:xfrm>
            <a:custGeom>
              <a:pathLst>
                <a:path extrusionOk="0" fill="none" h="7113" w="16124">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2" name="Google Shape;642;p50"/>
            <p:cNvSpPr/>
            <p:nvPr/>
          </p:nvSpPr>
          <p:spPr>
            <a:xfrm>
              <a:off x="4595425" y="1761525"/>
              <a:ext cx="41425" cy="41425"/>
            </a:xfrm>
            <a:custGeom>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3" name="Google Shape;643;p50"/>
            <p:cNvSpPr/>
            <p:nvPr/>
          </p:nvSpPr>
          <p:spPr>
            <a:xfrm>
              <a:off x="4667275" y="1951475"/>
              <a:ext cx="326375" cy="44475"/>
            </a:xfrm>
            <a:custGeom>
              <a:pathLst>
                <a:path extrusionOk="0" fill="none" h="1779" w="13055">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44" name="Google Shape;644;p50"/>
          <p:cNvGrpSpPr/>
          <p:nvPr/>
        </p:nvGrpSpPr>
        <p:grpSpPr>
          <a:xfrm>
            <a:off x="4299013" y="1503416"/>
            <a:ext cx="357234" cy="361310"/>
            <a:chOff x="5290150" y="1636700"/>
            <a:chExt cx="425025" cy="429875"/>
          </a:xfrm>
        </p:grpSpPr>
        <p:sp>
          <p:nvSpPr>
            <p:cNvPr id="645" name="Google Shape;645;p50"/>
            <p:cNvSpPr/>
            <p:nvPr/>
          </p:nvSpPr>
          <p:spPr>
            <a:xfrm>
              <a:off x="5396700" y="1939925"/>
              <a:ext cx="211900" cy="126650"/>
            </a:xfrm>
            <a:custGeom>
              <a:pathLst>
                <a:path extrusionOk="0" fill="none" h="5066" w="8476">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6" name="Google Shape;646;p50"/>
            <p:cNvSpPr/>
            <p:nvPr/>
          </p:nvSpPr>
          <p:spPr>
            <a:xfrm>
              <a:off x="5290150" y="1636700"/>
              <a:ext cx="425025" cy="294100"/>
            </a:xfrm>
            <a:custGeom>
              <a:pathLst>
                <a:path extrusionOk="0" fill="none" h="11764" w="17001">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47" name="Google Shape;647;p50"/>
          <p:cNvGrpSpPr/>
          <p:nvPr/>
        </p:nvGrpSpPr>
        <p:grpSpPr>
          <a:xfrm>
            <a:off x="4862967" y="1492657"/>
            <a:ext cx="359272" cy="376691"/>
            <a:chOff x="5961125" y="1623900"/>
            <a:chExt cx="427450" cy="448175"/>
          </a:xfrm>
        </p:grpSpPr>
        <p:sp>
          <p:nvSpPr>
            <p:cNvPr id="648" name="Google Shape;648;p50"/>
            <p:cNvSpPr/>
            <p:nvPr/>
          </p:nvSpPr>
          <p:spPr>
            <a:xfrm>
              <a:off x="5961125" y="1678700"/>
              <a:ext cx="376925" cy="376925"/>
            </a:xfrm>
            <a:custGeom>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9" name="Google Shape;649;p50"/>
            <p:cNvSpPr/>
            <p:nvPr/>
          </p:nvSpPr>
          <p:spPr>
            <a:xfrm>
              <a:off x="6009825" y="1727425"/>
              <a:ext cx="279500" cy="279500"/>
            </a:xfrm>
            <a:custGeom>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0" name="Google Shape;650;p50"/>
            <p:cNvSpPr/>
            <p:nvPr/>
          </p:nvSpPr>
          <p:spPr>
            <a:xfrm>
              <a:off x="6107250" y="1824850"/>
              <a:ext cx="84650" cy="84650"/>
            </a:xfrm>
            <a:custGeom>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1" name="Google Shape;651;p50"/>
            <p:cNvSpPr/>
            <p:nvPr/>
          </p:nvSpPr>
          <p:spPr>
            <a:xfrm>
              <a:off x="6058550" y="1776125"/>
              <a:ext cx="182075" cy="182075"/>
            </a:xfrm>
            <a:custGeom>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2" name="Google Shape;652;p50"/>
            <p:cNvSpPr/>
            <p:nvPr/>
          </p:nvSpPr>
          <p:spPr>
            <a:xfrm>
              <a:off x="5971475" y="2001400"/>
              <a:ext cx="74925" cy="70675"/>
            </a:xfrm>
            <a:custGeom>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3" name="Google Shape;653;p50"/>
            <p:cNvSpPr/>
            <p:nvPr/>
          </p:nvSpPr>
          <p:spPr>
            <a:xfrm>
              <a:off x="6253375" y="2001400"/>
              <a:ext cx="74325" cy="70675"/>
            </a:xfrm>
            <a:custGeom>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4" name="Google Shape;654;p50"/>
            <p:cNvSpPr/>
            <p:nvPr/>
          </p:nvSpPr>
          <p:spPr>
            <a:xfrm>
              <a:off x="6137700" y="1623900"/>
              <a:ext cx="250875" cy="255150"/>
            </a:xfrm>
            <a:custGeom>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55" name="Google Shape;655;p50"/>
          <p:cNvGrpSpPr/>
          <p:nvPr/>
        </p:nvGrpSpPr>
        <p:grpSpPr>
          <a:xfrm>
            <a:off x="5415659" y="1502386"/>
            <a:ext cx="383835" cy="363369"/>
            <a:chOff x="6618700" y="1635475"/>
            <a:chExt cx="456675" cy="432325"/>
          </a:xfrm>
        </p:grpSpPr>
        <p:sp>
          <p:nvSpPr>
            <p:cNvPr id="656" name="Google Shape;656;p50"/>
            <p:cNvSpPr/>
            <p:nvPr/>
          </p:nvSpPr>
          <p:spPr>
            <a:xfrm>
              <a:off x="6663775" y="1904000"/>
              <a:ext cx="117525" cy="163800"/>
            </a:xfrm>
            <a:custGeom>
              <a:pathLst>
                <a:path extrusionOk="0" fill="none" h="6552" w="4701">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7" name="Google Shape;657;p50"/>
            <p:cNvSpPr/>
            <p:nvPr/>
          </p:nvSpPr>
          <p:spPr>
            <a:xfrm>
              <a:off x="7046125" y="1775525"/>
              <a:ext cx="29250" cy="99275"/>
            </a:xfrm>
            <a:custGeom>
              <a:pathLst>
                <a:path extrusionOk="0" fill="none" h="3971" w="117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8" name="Google Shape;658;p50"/>
            <p:cNvSpPr/>
            <p:nvPr/>
          </p:nvSpPr>
          <p:spPr>
            <a:xfrm>
              <a:off x="6618700" y="1751775"/>
              <a:ext cx="96850" cy="146750"/>
            </a:xfrm>
            <a:custGeom>
              <a:pathLst>
                <a:path extrusionOk="0" fill="none" h="5870" w="3874">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9" name="Google Shape;659;p50"/>
            <p:cNvSpPr/>
            <p:nvPr/>
          </p:nvSpPr>
          <p:spPr>
            <a:xfrm>
              <a:off x="6721600" y="1660450"/>
              <a:ext cx="278900" cy="329425"/>
            </a:xfrm>
            <a:custGeom>
              <a:pathLst>
                <a:path extrusionOk="0" fill="none" h="13177" w="11156">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0" name="Google Shape;660;p50"/>
            <p:cNvSpPr/>
            <p:nvPr/>
          </p:nvSpPr>
          <p:spPr>
            <a:xfrm>
              <a:off x="7006550" y="1635475"/>
              <a:ext cx="34750" cy="378750"/>
            </a:xfrm>
            <a:custGeom>
              <a:pathLst>
                <a:path extrusionOk="0" fill="none" h="15150" w="139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61" name="Google Shape;661;p50"/>
          <p:cNvGrpSpPr/>
          <p:nvPr/>
        </p:nvGrpSpPr>
        <p:grpSpPr>
          <a:xfrm>
            <a:off x="370747" y="2085798"/>
            <a:ext cx="304009" cy="326513"/>
            <a:chOff x="616425" y="2329600"/>
            <a:chExt cx="361700" cy="388475"/>
          </a:xfrm>
        </p:grpSpPr>
        <p:sp>
          <p:nvSpPr>
            <p:cNvPr id="662" name="Google Shape;662;p50"/>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3" name="Google Shape;663;p50"/>
            <p:cNvSpPr/>
            <p:nvPr/>
          </p:nvSpPr>
          <p:spPr>
            <a:xfrm>
              <a:off x="704725" y="2545750"/>
              <a:ext cx="185125" cy="25"/>
            </a:xfrm>
            <a:custGeom>
              <a:pathLst>
                <a:path extrusionOk="0" fill="none" h="1" w="7405">
                  <a:moveTo>
                    <a:pt x="7404"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4" name="Google Shape;664;p50"/>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5" name="Google Shape;665;p50"/>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6" name="Google Shape;666;p50"/>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7" name="Google Shape;667;p50"/>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8" name="Google Shape;668;p50"/>
            <p:cNvSpPr/>
            <p:nvPr/>
          </p:nvSpPr>
          <p:spPr>
            <a:xfrm>
              <a:off x="766825" y="2388050"/>
              <a:ext cx="60925" cy="25"/>
            </a:xfrm>
            <a:custGeom>
              <a:pathLst>
                <a:path extrusionOk="0" fill="none" h="1" w="2437">
                  <a:moveTo>
                    <a:pt x="2436"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9" name="Google Shape;669;p50"/>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0" name="Google Shape;670;p50"/>
          <p:cNvGrpSpPr/>
          <p:nvPr/>
        </p:nvGrpSpPr>
        <p:grpSpPr>
          <a:xfrm>
            <a:off x="927557" y="2088866"/>
            <a:ext cx="320378" cy="320378"/>
            <a:chOff x="1278900" y="2333250"/>
            <a:chExt cx="381175" cy="381175"/>
          </a:xfrm>
        </p:grpSpPr>
        <p:sp>
          <p:nvSpPr>
            <p:cNvPr id="671" name="Google Shape;671;p50"/>
            <p:cNvSpPr/>
            <p:nvPr/>
          </p:nvSpPr>
          <p:spPr>
            <a:xfrm>
              <a:off x="1278900" y="2333250"/>
              <a:ext cx="381175" cy="381175"/>
            </a:xfrm>
            <a:custGeom>
              <a:pathLst>
                <a:path extrusionOk="0" fill="none" h="15247" w="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2" name="Google Shape;672;p50"/>
            <p:cNvSpPr/>
            <p:nvPr/>
          </p:nvSpPr>
          <p:spPr>
            <a:xfrm>
              <a:off x="1525475" y="2503125"/>
              <a:ext cx="43875" cy="47525"/>
            </a:xfrm>
            <a:custGeom>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3" name="Google Shape;673;p50"/>
            <p:cNvSpPr/>
            <p:nvPr/>
          </p:nvSpPr>
          <p:spPr>
            <a:xfrm>
              <a:off x="1369600" y="2503125"/>
              <a:ext cx="43875" cy="47525"/>
            </a:xfrm>
            <a:custGeom>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4" name="Google Shape;674;p50"/>
            <p:cNvSpPr/>
            <p:nvPr/>
          </p:nvSpPr>
          <p:spPr>
            <a:xfrm>
              <a:off x="1369600" y="2604200"/>
              <a:ext cx="199750" cy="40825"/>
            </a:xfrm>
            <a:custGeom>
              <a:pathLst>
                <a:path extrusionOk="0" fill="none" h="1633" w="799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5" name="Google Shape;675;p50"/>
          <p:cNvGrpSpPr/>
          <p:nvPr/>
        </p:nvGrpSpPr>
        <p:grpSpPr>
          <a:xfrm>
            <a:off x="1492520" y="2088866"/>
            <a:ext cx="320399" cy="320378"/>
            <a:chOff x="1951075" y="2333250"/>
            <a:chExt cx="381200" cy="381175"/>
          </a:xfrm>
        </p:grpSpPr>
        <p:sp>
          <p:nvSpPr>
            <p:cNvPr id="676" name="Google Shape;676;p50"/>
            <p:cNvSpPr/>
            <p:nvPr/>
          </p:nvSpPr>
          <p:spPr>
            <a:xfrm>
              <a:off x="1951075" y="2333250"/>
              <a:ext cx="381200" cy="381175"/>
            </a:xfrm>
            <a:custGeom>
              <a:pathLst>
                <a:path extrusionOk="0" fill="none" h="15247" w="15248">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7" name="Google Shape;677;p50"/>
            <p:cNvSpPr/>
            <p:nvPr/>
          </p:nvSpPr>
          <p:spPr>
            <a:xfrm>
              <a:off x="2197675" y="2503125"/>
              <a:ext cx="43875" cy="47525"/>
            </a:xfrm>
            <a:custGeom>
              <a:pathLst>
                <a:path extrusionOk="0" fill="none" h="1901" w="1755">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8" name="Google Shape;678;p50"/>
            <p:cNvSpPr/>
            <p:nvPr/>
          </p:nvSpPr>
          <p:spPr>
            <a:xfrm>
              <a:off x="2041800" y="2503125"/>
              <a:ext cx="43875" cy="47525"/>
            </a:xfrm>
            <a:custGeom>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9" name="Google Shape;679;p50"/>
            <p:cNvSpPr/>
            <p:nvPr/>
          </p:nvSpPr>
          <p:spPr>
            <a:xfrm>
              <a:off x="2041800" y="2584100"/>
              <a:ext cx="199750" cy="41425"/>
            </a:xfrm>
            <a:custGeom>
              <a:pathLst>
                <a:path extrusionOk="0" fill="none" h="1657" w="799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80" name="Google Shape;680;p50"/>
          <p:cNvGrpSpPr/>
          <p:nvPr/>
        </p:nvGrpSpPr>
        <p:grpSpPr>
          <a:xfrm>
            <a:off x="2057504" y="2088866"/>
            <a:ext cx="320378" cy="320378"/>
            <a:chOff x="2623275" y="2333250"/>
            <a:chExt cx="381175" cy="381175"/>
          </a:xfrm>
        </p:grpSpPr>
        <p:sp>
          <p:nvSpPr>
            <p:cNvPr id="681" name="Google Shape;681;p50"/>
            <p:cNvSpPr/>
            <p:nvPr/>
          </p:nvSpPr>
          <p:spPr>
            <a:xfrm>
              <a:off x="2623275" y="2333250"/>
              <a:ext cx="381175" cy="381175"/>
            </a:xfrm>
            <a:custGeom>
              <a:pathLst>
                <a:path extrusionOk="0" fill="none" h="15247" w="15247">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2" name="Google Shape;682;p50"/>
            <p:cNvSpPr/>
            <p:nvPr/>
          </p:nvSpPr>
          <p:spPr>
            <a:xfrm>
              <a:off x="2869875" y="2503125"/>
              <a:ext cx="43875" cy="47525"/>
            </a:xfrm>
            <a:custGeom>
              <a:pathLst>
                <a:path extrusionOk="0" fill="none" h="1901" w="1755">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3" name="Google Shape;683;p50"/>
            <p:cNvSpPr/>
            <p:nvPr/>
          </p:nvSpPr>
          <p:spPr>
            <a:xfrm>
              <a:off x="2714000" y="2503125"/>
              <a:ext cx="43875" cy="47525"/>
            </a:xfrm>
            <a:custGeom>
              <a:pathLst>
                <a:path extrusionOk="0" fill="none" h="1901" w="1755">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4" name="Google Shape;684;p50"/>
            <p:cNvSpPr/>
            <p:nvPr/>
          </p:nvSpPr>
          <p:spPr>
            <a:xfrm>
              <a:off x="2810200" y="2595675"/>
              <a:ext cx="99875" cy="31075"/>
            </a:xfrm>
            <a:custGeom>
              <a:pathLst>
                <a:path extrusionOk="0" fill="none" h="1243" w="3995">
                  <a:moveTo>
                    <a:pt x="1" y="1242"/>
                  </a:moveTo>
                  <a:lnTo>
                    <a:pt x="399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85" name="Google Shape;685;p50"/>
          <p:cNvGrpSpPr/>
          <p:nvPr/>
        </p:nvGrpSpPr>
        <p:grpSpPr>
          <a:xfrm>
            <a:off x="2697209" y="2033603"/>
            <a:ext cx="170937" cy="426827"/>
            <a:chOff x="3384375" y="2267500"/>
            <a:chExt cx="203375" cy="507825"/>
          </a:xfrm>
        </p:grpSpPr>
        <p:sp>
          <p:nvSpPr>
            <p:cNvPr id="686" name="Google Shape;686;p50"/>
            <p:cNvSpPr/>
            <p:nvPr/>
          </p:nvSpPr>
          <p:spPr>
            <a:xfrm>
              <a:off x="3384375" y="2373425"/>
              <a:ext cx="203375" cy="401900"/>
            </a:xfrm>
            <a:custGeom>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7" name="Google Shape;687;p50"/>
            <p:cNvSpPr/>
            <p:nvPr/>
          </p:nvSpPr>
          <p:spPr>
            <a:xfrm>
              <a:off x="3443425" y="2267500"/>
              <a:ext cx="85275" cy="93775"/>
            </a:xfrm>
            <a:custGeom>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88" name="Google Shape;688;p50"/>
          <p:cNvGrpSpPr/>
          <p:nvPr/>
        </p:nvGrpSpPr>
        <p:grpSpPr>
          <a:xfrm>
            <a:off x="3842516" y="2087836"/>
            <a:ext cx="140237" cy="318339"/>
            <a:chOff x="4747025" y="2332025"/>
            <a:chExt cx="166850" cy="378750"/>
          </a:xfrm>
        </p:grpSpPr>
        <p:sp>
          <p:nvSpPr>
            <p:cNvPr id="689" name="Google Shape;689;p50"/>
            <p:cNvSpPr/>
            <p:nvPr/>
          </p:nvSpPr>
          <p:spPr>
            <a:xfrm>
              <a:off x="4747025" y="2427025"/>
              <a:ext cx="166850" cy="283750"/>
            </a:xfrm>
            <a:custGeom>
              <a:pathLst>
                <a:path extrusionOk="0" fill="none" h="11350" w="6674">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0" name="Google Shape;690;p50"/>
            <p:cNvSpPr/>
            <p:nvPr/>
          </p:nvSpPr>
          <p:spPr>
            <a:xfrm>
              <a:off x="4792100" y="2332025"/>
              <a:ext cx="76725" cy="84050"/>
            </a:xfrm>
            <a:custGeom>
              <a:pathLst>
                <a:path extrusionOk="0" fill="none" h="3362" w="3069">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91" name="Google Shape;691;p50"/>
          <p:cNvGrpSpPr/>
          <p:nvPr/>
        </p:nvGrpSpPr>
        <p:grpSpPr>
          <a:xfrm>
            <a:off x="3274990" y="2035641"/>
            <a:ext cx="145343" cy="422729"/>
            <a:chOff x="4071800" y="2269925"/>
            <a:chExt cx="172925" cy="502950"/>
          </a:xfrm>
        </p:grpSpPr>
        <p:sp>
          <p:nvSpPr>
            <p:cNvPr id="692" name="Google Shape;692;p50"/>
            <p:cNvSpPr/>
            <p:nvPr/>
          </p:nvSpPr>
          <p:spPr>
            <a:xfrm>
              <a:off x="4118075" y="2269925"/>
              <a:ext cx="80375" cy="91350"/>
            </a:xfrm>
            <a:custGeom>
              <a:pathLst>
                <a:path extrusionOk="0" fill="none" h="3654" w="3215">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3" name="Google Shape;693;p50"/>
            <p:cNvSpPr/>
            <p:nvPr/>
          </p:nvSpPr>
          <p:spPr>
            <a:xfrm>
              <a:off x="4071800" y="2372825"/>
              <a:ext cx="172925" cy="400050"/>
            </a:xfrm>
            <a:custGeom>
              <a:pathLst>
                <a:path extrusionOk="0" fill="none" h="16002" w="6917">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94" name="Google Shape;694;p50"/>
          <p:cNvSpPr/>
          <p:nvPr/>
        </p:nvSpPr>
        <p:spPr>
          <a:xfrm>
            <a:off x="4317611" y="2080241"/>
            <a:ext cx="320378" cy="337776"/>
          </a:xfrm>
          <a:custGeom>
            <a:pathLst>
              <a:path extrusionOk="0" fill="none" h="16075" w="15247">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95" name="Google Shape;695;p50"/>
          <p:cNvGrpSpPr/>
          <p:nvPr/>
        </p:nvGrpSpPr>
        <p:grpSpPr>
          <a:xfrm>
            <a:off x="4872696" y="2086302"/>
            <a:ext cx="345971" cy="325505"/>
            <a:chOff x="5972700" y="2330200"/>
            <a:chExt cx="411625" cy="387275"/>
          </a:xfrm>
        </p:grpSpPr>
        <p:sp>
          <p:nvSpPr>
            <p:cNvPr id="696" name="Google Shape;696;p50"/>
            <p:cNvSpPr/>
            <p:nvPr/>
          </p:nvSpPr>
          <p:spPr>
            <a:xfrm>
              <a:off x="5972700" y="2476950"/>
              <a:ext cx="98050" cy="219825"/>
            </a:xfrm>
            <a:custGeom>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7" name="Google Shape;697;p50"/>
            <p:cNvSpPr/>
            <p:nvPr/>
          </p:nvSpPr>
          <p:spPr>
            <a:xfrm>
              <a:off x="6078025" y="2330200"/>
              <a:ext cx="306300" cy="387275"/>
            </a:xfrm>
            <a:custGeom>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98" name="Google Shape;698;p50"/>
          <p:cNvGrpSpPr/>
          <p:nvPr/>
        </p:nvGrpSpPr>
        <p:grpSpPr>
          <a:xfrm>
            <a:off x="467993" y="2614431"/>
            <a:ext cx="109538" cy="399195"/>
            <a:chOff x="732125" y="2958550"/>
            <a:chExt cx="130325" cy="474950"/>
          </a:xfrm>
        </p:grpSpPr>
        <p:sp>
          <p:nvSpPr>
            <p:cNvPr id="699" name="Google Shape;699;p50"/>
            <p:cNvSpPr/>
            <p:nvPr/>
          </p:nvSpPr>
          <p:spPr>
            <a:xfrm>
              <a:off x="732125" y="2958550"/>
              <a:ext cx="130325" cy="474950"/>
            </a:xfrm>
            <a:custGeom>
              <a:pathLst>
                <a:path extrusionOk="0" fill="none" h="18998" w="5213">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0" name="Google Shape;700;p50"/>
            <p:cNvSpPr/>
            <p:nvPr/>
          </p:nvSpPr>
          <p:spPr>
            <a:xfrm>
              <a:off x="756475" y="3090675"/>
              <a:ext cx="81625" cy="318475"/>
            </a:xfrm>
            <a:custGeom>
              <a:pathLst>
                <a:path extrusionOk="0" fill="none" h="12739" w="3265">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1" name="Google Shape;701;p50"/>
            <p:cNvSpPr/>
            <p:nvPr/>
          </p:nvSpPr>
          <p:spPr>
            <a:xfrm>
              <a:off x="802750" y="3129050"/>
              <a:ext cx="13425" cy="25"/>
            </a:xfrm>
            <a:custGeom>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2" name="Google Shape;702;p50"/>
            <p:cNvSpPr/>
            <p:nvPr/>
          </p:nvSpPr>
          <p:spPr>
            <a:xfrm>
              <a:off x="802750" y="3162525"/>
              <a:ext cx="13425" cy="25"/>
            </a:xfrm>
            <a:custGeom>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3" name="Google Shape;703;p50"/>
            <p:cNvSpPr/>
            <p:nvPr/>
          </p:nvSpPr>
          <p:spPr>
            <a:xfrm>
              <a:off x="802750" y="3196025"/>
              <a:ext cx="13425" cy="25"/>
            </a:xfrm>
            <a:custGeom>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4" name="Google Shape;704;p50"/>
            <p:cNvSpPr/>
            <p:nvPr/>
          </p:nvSpPr>
          <p:spPr>
            <a:xfrm>
              <a:off x="802750" y="3229500"/>
              <a:ext cx="13425" cy="25"/>
            </a:xfrm>
            <a:custGeom>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5" name="Google Shape;705;p50"/>
            <p:cNvSpPr/>
            <p:nvPr/>
          </p:nvSpPr>
          <p:spPr>
            <a:xfrm>
              <a:off x="802750" y="3263000"/>
              <a:ext cx="13425" cy="25"/>
            </a:xfrm>
            <a:custGeom>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6" name="Google Shape;706;p50"/>
            <p:cNvSpPr/>
            <p:nvPr/>
          </p:nvSpPr>
          <p:spPr>
            <a:xfrm>
              <a:off x="802750" y="3296475"/>
              <a:ext cx="13425" cy="25"/>
            </a:xfrm>
            <a:custGeom>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07" name="Google Shape;707;p50"/>
          <p:cNvSpPr/>
          <p:nvPr/>
        </p:nvSpPr>
        <p:spPr>
          <a:xfrm>
            <a:off x="1484913" y="2598660"/>
            <a:ext cx="335738" cy="430924"/>
          </a:xfrm>
          <a:custGeom>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8" name="Google Shape;708;p50"/>
          <p:cNvSpPr/>
          <p:nvPr/>
        </p:nvSpPr>
        <p:spPr>
          <a:xfrm>
            <a:off x="963405" y="2598660"/>
            <a:ext cx="248746" cy="430924"/>
          </a:xfrm>
          <a:custGeom>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709" name="Google Shape;709;p50"/>
          <p:cNvGrpSpPr/>
          <p:nvPr/>
        </p:nvGrpSpPr>
        <p:grpSpPr>
          <a:xfrm>
            <a:off x="2023737" y="2627227"/>
            <a:ext cx="387933" cy="367467"/>
            <a:chOff x="2583100" y="2973775"/>
            <a:chExt cx="461550" cy="437200"/>
          </a:xfrm>
        </p:grpSpPr>
        <p:sp>
          <p:nvSpPr>
            <p:cNvPr id="710" name="Google Shape;710;p50"/>
            <p:cNvSpPr/>
            <p:nvPr/>
          </p:nvSpPr>
          <p:spPr>
            <a:xfrm>
              <a:off x="2701225" y="3315975"/>
              <a:ext cx="225300" cy="95000"/>
            </a:xfrm>
            <a:custGeom>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1" name="Google Shape;711;p50"/>
            <p:cNvSpPr/>
            <p:nvPr/>
          </p:nvSpPr>
          <p:spPr>
            <a:xfrm>
              <a:off x="2583100" y="2973775"/>
              <a:ext cx="461550" cy="336125"/>
            </a:xfrm>
            <a:custGeom>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12" name="Google Shape;712;p50"/>
          <p:cNvSpPr/>
          <p:nvPr/>
        </p:nvSpPr>
        <p:spPr>
          <a:xfrm>
            <a:off x="3734681" y="2636022"/>
            <a:ext cx="356204" cy="356204"/>
          </a:xfrm>
          <a:custGeom>
            <a:pathLst>
              <a:path extrusionOk="0" fill="none" h="16952" w="16952">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713" name="Google Shape;713;p50"/>
          <p:cNvGrpSpPr/>
          <p:nvPr/>
        </p:nvGrpSpPr>
        <p:grpSpPr>
          <a:xfrm>
            <a:off x="4263186" y="2655384"/>
            <a:ext cx="435022" cy="323445"/>
            <a:chOff x="5247525" y="3007275"/>
            <a:chExt cx="517575" cy="384825"/>
          </a:xfrm>
        </p:grpSpPr>
        <p:sp>
          <p:nvSpPr>
            <p:cNvPr id="714" name="Google Shape;714;p50"/>
            <p:cNvSpPr/>
            <p:nvPr/>
          </p:nvSpPr>
          <p:spPr>
            <a:xfrm>
              <a:off x="5247525" y="3007275"/>
              <a:ext cx="348900" cy="348900"/>
            </a:xfrm>
            <a:custGeom>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5" name="Google Shape;715;p50"/>
            <p:cNvSpPr/>
            <p:nvPr/>
          </p:nvSpPr>
          <p:spPr>
            <a:xfrm>
              <a:off x="5566575" y="3193575"/>
              <a:ext cx="198525" cy="198525"/>
            </a:xfrm>
            <a:custGeom>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6" name="Google Shape;716;p50"/>
          <p:cNvGrpSpPr/>
          <p:nvPr/>
        </p:nvGrpSpPr>
        <p:grpSpPr>
          <a:xfrm>
            <a:off x="3174172" y="2636956"/>
            <a:ext cx="342882" cy="350068"/>
            <a:chOff x="3951850" y="2985350"/>
            <a:chExt cx="407950" cy="416500"/>
          </a:xfrm>
        </p:grpSpPr>
        <p:sp>
          <p:nvSpPr>
            <p:cNvPr id="717" name="Google Shape;717;p50"/>
            <p:cNvSpPr/>
            <p:nvPr/>
          </p:nvSpPr>
          <p:spPr>
            <a:xfrm>
              <a:off x="3951850" y="2985350"/>
              <a:ext cx="314800" cy="314825"/>
            </a:xfrm>
            <a:custGeom>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8" name="Google Shape;718;p50"/>
            <p:cNvSpPr/>
            <p:nvPr/>
          </p:nvSpPr>
          <p:spPr>
            <a:xfrm>
              <a:off x="3988375" y="3021875"/>
              <a:ext cx="241750" cy="241750"/>
            </a:xfrm>
            <a:custGeom>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9" name="Google Shape;719;p50"/>
            <p:cNvSpPr/>
            <p:nvPr/>
          </p:nvSpPr>
          <p:spPr>
            <a:xfrm>
              <a:off x="4024300" y="3058425"/>
              <a:ext cx="84650" cy="84650"/>
            </a:xfrm>
            <a:custGeom>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0" name="Google Shape;720;p50"/>
            <p:cNvSpPr/>
            <p:nvPr/>
          </p:nvSpPr>
          <p:spPr>
            <a:xfrm>
              <a:off x="4205750" y="3248375"/>
              <a:ext cx="154050" cy="153475"/>
            </a:xfrm>
            <a:custGeom>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21" name="Google Shape;721;p50"/>
          <p:cNvGrpSpPr/>
          <p:nvPr/>
        </p:nvGrpSpPr>
        <p:grpSpPr>
          <a:xfrm>
            <a:off x="330844" y="3226504"/>
            <a:ext cx="397136" cy="305017"/>
            <a:chOff x="568950" y="3686775"/>
            <a:chExt cx="472500" cy="362900"/>
          </a:xfrm>
        </p:grpSpPr>
        <p:sp>
          <p:nvSpPr>
            <p:cNvPr id="722" name="Google Shape;722;p50"/>
            <p:cNvSpPr/>
            <p:nvPr/>
          </p:nvSpPr>
          <p:spPr>
            <a:xfrm>
              <a:off x="568950" y="3686775"/>
              <a:ext cx="472500" cy="362900"/>
            </a:xfrm>
            <a:custGeom>
              <a:pathLst>
                <a:path extrusionOk="0" fill="none" h="14516" w="1890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3" name="Google Shape;723;p50"/>
            <p:cNvSpPr/>
            <p:nvPr/>
          </p:nvSpPr>
          <p:spPr>
            <a:xfrm>
              <a:off x="645650" y="3820725"/>
              <a:ext cx="34125" cy="34125"/>
            </a:xfrm>
            <a:custGeom>
              <a:pathLst>
                <a:path extrusionOk="0" fill="none" h="1365" w="1365">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4" name="Google Shape;724;p50"/>
            <p:cNvSpPr/>
            <p:nvPr/>
          </p:nvSpPr>
          <p:spPr>
            <a:xfrm>
              <a:off x="747950" y="3753750"/>
              <a:ext cx="85275" cy="12200"/>
            </a:xfrm>
            <a:custGeom>
              <a:pathLst>
                <a:path extrusionOk="0" fill="none" h="488" w="3411">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25" name="Google Shape;725;p50"/>
          <p:cNvSpPr/>
          <p:nvPr/>
        </p:nvSpPr>
        <p:spPr>
          <a:xfrm>
            <a:off x="4907686" y="2619652"/>
            <a:ext cx="270221" cy="388962"/>
          </a:xfrm>
          <a:custGeom>
            <a:pathLst>
              <a:path extrusionOk="0" fill="none" h="18511" w="1286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726" name="Google Shape;726;p50"/>
          <p:cNvGrpSpPr/>
          <p:nvPr/>
        </p:nvGrpSpPr>
        <p:grpSpPr>
          <a:xfrm>
            <a:off x="898896" y="3252097"/>
            <a:ext cx="377700" cy="253852"/>
            <a:chOff x="1244800" y="3717225"/>
            <a:chExt cx="449375" cy="302025"/>
          </a:xfrm>
        </p:grpSpPr>
        <p:sp>
          <p:nvSpPr>
            <p:cNvPr id="727" name="Google Shape;727;p50"/>
            <p:cNvSpPr/>
            <p:nvPr/>
          </p:nvSpPr>
          <p:spPr>
            <a:xfrm>
              <a:off x="1244800" y="3717225"/>
              <a:ext cx="449375" cy="302025"/>
            </a:xfrm>
            <a:custGeom>
              <a:pathLst>
                <a:path extrusionOk="0" fill="none" h="12081" w="17975">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8" name="Google Shape;728;p50"/>
            <p:cNvSpPr/>
            <p:nvPr/>
          </p:nvSpPr>
          <p:spPr>
            <a:xfrm>
              <a:off x="1244800" y="3795150"/>
              <a:ext cx="449375" cy="25"/>
            </a:xfrm>
            <a:custGeom>
              <a:pathLst>
                <a:path extrusionOk="0" fill="none" h="1" w="17975">
                  <a:moveTo>
                    <a:pt x="17974"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9" name="Google Shape;729;p50"/>
            <p:cNvSpPr/>
            <p:nvPr/>
          </p:nvSpPr>
          <p:spPr>
            <a:xfrm>
              <a:off x="1244800" y="3853000"/>
              <a:ext cx="449375" cy="25"/>
            </a:xfrm>
            <a:custGeom>
              <a:pathLst>
                <a:path extrusionOk="0" fill="none" h="1" w="17975">
                  <a:moveTo>
                    <a:pt x="0" y="0"/>
                  </a:move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0" name="Google Shape;730;p50"/>
            <p:cNvSpPr/>
            <p:nvPr/>
          </p:nvSpPr>
          <p:spPr>
            <a:xfrm>
              <a:off x="1302625" y="3893800"/>
              <a:ext cx="161375" cy="25"/>
            </a:xfrm>
            <a:custGeom>
              <a:pathLst>
                <a:path extrusionOk="0" fill="none" h="1" w="6455">
                  <a:moveTo>
                    <a:pt x="6455"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1" name="Google Shape;731;p50"/>
            <p:cNvSpPr/>
            <p:nvPr/>
          </p:nvSpPr>
          <p:spPr>
            <a:xfrm>
              <a:off x="1302625" y="3933975"/>
              <a:ext cx="110250" cy="25"/>
            </a:xfrm>
            <a:custGeom>
              <a:pathLst>
                <a:path extrusionOk="0" fill="none" h="1" w="4410">
                  <a:moveTo>
                    <a:pt x="4409"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2" name="Google Shape;732;p50"/>
            <p:cNvSpPr/>
            <p:nvPr/>
          </p:nvSpPr>
          <p:spPr>
            <a:xfrm>
              <a:off x="1572975" y="3899875"/>
              <a:ext cx="62125" cy="40225"/>
            </a:xfrm>
            <a:custGeom>
              <a:pathLst>
                <a:path extrusionOk="0" fill="none" h="1609" w="2485">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33" name="Google Shape;733;p50"/>
          <p:cNvGrpSpPr/>
          <p:nvPr/>
        </p:nvGrpSpPr>
        <p:grpSpPr>
          <a:xfrm>
            <a:off x="1468986" y="3232639"/>
            <a:ext cx="367467" cy="287115"/>
            <a:chOff x="1923075" y="3694075"/>
            <a:chExt cx="437200" cy="341600"/>
          </a:xfrm>
        </p:grpSpPr>
        <p:sp>
          <p:nvSpPr>
            <p:cNvPr id="734" name="Google Shape;734;p50"/>
            <p:cNvSpPr/>
            <p:nvPr/>
          </p:nvSpPr>
          <p:spPr>
            <a:xfrm>
              <a:off x="2247600" y="3983300"/>
              <a:ext cx="52400" cy="52375"/>
            </a:xfrm>
            <a:custGeom>
              <a:pathLst>
                <a:path extrusionOk="0" fill="none" h="2095" w="2096">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5" name="Google Shape;735;p50"/>
            <p:cNvSpPr/>
            <p:nvPr/>
          </p:nvSpPr>
          <p:spPr>
            <a:xfrm>
              <a:off x="2035100" y="3983300"/>
              <a:ext cx="52400" cy="52375"/>
            </a:xfrm>
            <a:custGeom>
              <a:pathLst>
                <a:path extrusionOk="0" fill="none" h="2095" w="2096">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6" name="Google Shape;736;p50"/>
            <p:cNvSpPr/>
            <p:nvPr/>
          </p:nvSpPr>
          <p:spPr>
            <a:xfrm>
              <a:off x="1923075" y="3694075"/>
              <a:ext cx="437200" cy="280100"/>
            </a:xfrm>
            <a:custGeom>
              <a:pathLst>
                <a:path extrusionOk="0" fill="none" h="11204" w="17488">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7" name="Google Shape;737;p50"/>
            <p:cNvSpPr/>
            <p:nvPr/>
          </p:nvSpPr>
          <p:spPr>
            <a:xfrm>
              <a:off x="2261000" y="3781750"/>
              <a:ext cx="48725" cy="108400"/>
            </a:xfrm>
            <a:custGeom>
              <a:pathLst>
                <a:path extrusionOk="0" fill="none" h="4336" w="1949">
                  <a:moveTo>
                    <a:pt x="1" y="4336"/>
                  </a:moveTo>
                  <a:lnTo>
                    <a:pt x="1949"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8" name="Google Shape;738;p50"/>
            <p:cNvSpPr/>
            <p:nvPr/>
          </p:nvSpPr>
          <p:spPr>
            <a:xfrm>
              <a:off x="2225675" y="3780550"/>
              <a:ext cx="32300" cy="113875"/>
            </a:xfrm>
            <a:custGeom>
              <a:pathLst>
                <a:path extrusionOk="0" fill="none" h="4555" w="1292">
                  <a:moveTo>
                    <a:pt x="1" y="4554"/>
                  </a:moveTo>
                  <a:lnTo>
                    <a:pt x="129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9" name="Google Shape;739;p50"/>
            <p:cNvSpPr/>
            <p:nvPr/>
          </p:nvSpPr>
          <p:spPr>
            <a:xfrm>
              <a:off x="2190375" y="3779325"/>
              <a:ext cx="15850" cy="119350"/>
            </a:xfrm>
            <a:custGeom>
              <a:pathLst>
                <a:path extrusionOk="0" fill="none" h="4774" w="634">
                  <a:moveTo>
                    <a:pt x="0" y="4774"/>
                  </a:moveTo>
                  <a:lnTo>
                    <a:pt x="63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0" name="Google Shape;740;p50"/>
            <p:cNvSpPr/>
            <p:nvPr/>
          </p:nvSpPr>
          <p:spPr>
            <a:xfrm>
              <a:off x="2154450" y="3777500"/>
              <a:ext cx="1250" cy="126050"/>
            </a:xfrm>
            <a:custGeom>
              <a:pathLst>
                <a:path extrusionOk="0" fill="none" h="5042" w="50">
                  <a:moveTo>
                    <a:pt x="49" y="5042"/>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1" name="Google Shape;741;p50"/>
            <p:cNvSpPr/>
            <p:nvPr/>
          </p:nvSpPr>
          <p:spPr>
            <a:xfrm>
              <a:off x="2103300" y="3776275"/>
              <a:ext cx="17075" cy="131550"/>
            </a:xfrm>
            <a:custGeom>
              <a:pathLst>
                <a:path extrusionOk="0" fill="none" h="5262" w="683">
                  <a:moveTo>
                    <a:pt x="683" y="526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2" name="Google Shape;742;p50"/>
            <p:cNvSpPr/>
            <p:nvPr/>
          </p:nvSpPr>
          <p:spPr>
            <a:xfrm>
              <a:off x="2051550" y="3775050"/>
              <a:ext cx="34125" cy="137025"/>
            </a:xfrm>
            <a:custGeom>
              <a:pathLst>
                <a:path extrusionOk="0" fill="none" h="5481" w="1365">
                  <a:moveTo>
                    <a:pt x="1364" y="548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43" name="Google Shape;743;p50"/>
          <p:cNvGrpSpPr/>
          <p:nvPr/>
        </p:nvGrpSpPr>
        <p:grpSpPr>
          <a:xfrm>
            <a:off x="2037542" y="3228038"/>
            <a:ext cx="360301" cy="295814"/>
            <a:chOff x="2599525" y="3688600"/>
            <a:chExt cx="428675" cy="351950"/>
          </a:xfrm>
        </p:grpSpPr>
        <p:sp>
          <p:nvSpPr>
            <p:cNvPr id="744" name="Google Shape;744;p50"/>
            <p:cNvSpPr/>
            <p:nvPr/>
          </p:nvSpPr>
          <p:spPr>
            <a:xfrm>
              <a:off x="2599525" y="3688600"/>
              <a:ext cx="428675" cy="168675"/>
            </a:xfrm>
            <a:custGeom>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5" name="Google Shape;745;p50"/>
            <p:cNvSpPr/>
            <p:nvPr/>
          </p:nvSpPr>
          <p:spPr>
            <a:xfrm>
              <a:off x="2792550" y="3862125"/>
              <a:ext cx="42650" cy="23775"/>
            </a:xfrm>
            <a:custGeom>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6" name="Google Shape;746;p50"/>
            <p:cNvSpPr/>
            <p:nvPr/>
          </p:nvSpPr>
          <p:spPr>
            <a:xfrm>
              <a:off x="2599525" y="3852375"/>
              <a:ext cx="428675" cy="188175"/>
            </a:xfrm>
            <a:custGeom>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47" name="Google Shape;747;p50"/>
          <p:cNvGrpSpPr/>
          <p:nvPr/>
        </p:nvGrpSpPr>
        <p:grpSpPr>
          <a:xfrm>
            <a:off x="2619925" y="3207571"/>
            <a:ext cx="333700" cy="329077"/>
            <a:chOff x="3292425" y="3664250"/>
            <a:chExt cx="397025" cy="391525"/>
          </a:xfrm>
        </p:grpSpPr>
        <p:sp>
          <p:nvSpPr>
            <p:cNvPr id="748" name="Google Shape;748;p50"/>
            <p:cNvSpPr/>
            <p:nvPr/>
          </p:nvSpPr>
          <p:spPr>
            <a:xfrm>
              <a:off x="3292425" y="3680675"/>
              <a:ext cx="375100" cy="375100"/>
            </a:xfrm>
            <a:custGeom>
              <a:pathLst>
                <a:path extrusionOk="0" fill="none" h="15004" w="15004">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9" name="Google Shape;749;p50"/>
            <p:cNvSpPr/>
            <p:nvPr/>
          </p:nvSpPr>
          <p:spPr>
            <a:xfrm>
              <a:off x="3504325" y="3664250"/>
              <a:ext cx="131525" cy="153450"/>
            </a:xfrm>
            <a:custGeom>
              <a:pathLst>
                <a:path extrusionOk="0" fill="none" h="6138" w="5261">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0" name="Google Shape;750;p50"/>
            <p:cNvSpPr/>
            <p:nvPr/>
          </p:nvSpPr>
          <p:spPr>
            <a:xfrm>
              <a:off x="3501875" y="3749500"/>
              <a:ext cx="187575" cy="96825"/>
            </a:xfrm>
            <a:custGeom>
              <a:pathLst>
                <a:path extrusionOk="0" fill="none" h="3873" w="7503">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51" name="Google Shape;751;p50"/>
          <p:cNvGrpSpPr/>
          <p:nvPr/>
        </p:nvGrpSpPr>
        <p:grpSpPr>
          <a:xfrm>
            <a:off x="3157782" y="3250038"/>
            <a:ext cx="369526" cy="268183"/>
            <a:chOff x="3932350" y="3714775"/>
            <a:chExt cx="439650" cy="319075"/>
          </a:xfrm>
        </p:grpSpPr>
        <p:sp>
          <p:nvSpPr>
            <p:cNvPr id="752" name="Google Shape;752;p50"/>
            <p:cNvSpPr/>
            <p:nvPr/>
          </p:nvSpPr>
          <p:spPr>
            <a:xfrm>
              <a:off x="3932350" y="3714775"/>
              <a:ext cx="439650" cy="319075"/>
            </a:xfrm>
            <a:custGeom>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3" name="Google Shape;753;p50"/>
            <p:cNvSpPr/>
            <p:nvPr/>
          </p:nvSpPr>
          <p:spPr>
            <a:xfrm>
              <a:off x="3970100" y="3862750"/>
              <a:ext cx="77350" cy="132750"/>
            </a:xfrm>
            <a:custGeom>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4" name="Google Shape;754;p50"/>
            <p:cNvSpPr/>
            <p:nvPr/>
          </p:nvSpPr>
          <p:spPr>
            <a:xfrm>
              <a:off x="4278800" y="3862750"/>
              <a:ext cx="77350" cy="132750"/>
            </a:xfrm>
            <a:custGeom>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5" name="Google Shape;755;p50"/>
            <p:cNvSpPr/>
            <p:nvPr/>
          </p:nvSpPr>
          <p:spPr>
            <a:xfrm>
              <a:off x="4073000" y="3716600"/>
              <a:ext cx="77350" cy="278900"/>
            </a:xfrm>
            <a:custGeom>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6" name="Google Shape;756;p50"/>
            <p:cNvSpPr/>
            <p:nvPr/>
          </p:nvSpPr>
          <p:spPr>
            <a:xfrm>
              <a:off x="4175900" y="3787250"/>
              <a:ext cx="77350" cy="208250"/>
            </a:xfrm>
            <a:custGeom>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57" name="Google Shape;757;p50"/>
          <p:cNvGrpSpPr/>
          <p:nvPr/>
        </p:nvGrpSpPr>
        <p:grpSpPr>
          <a:xfrm>
            <a:off x="3722766" y="3250038"/>
            <a:ext cx="369505" cy="268183"/>
            <a:chOff x="4604550" y="3714775"/>
            <a:chExt cx="439625" cy="319075"/>
          </a:xfrm>
        </p:grpSpPr>
        <p:sp>
          <p:nvSpPr>
            <p:cNvPr id="758" name="Google Shape;758;p50"/>
            <p:cNvSpPr/>
            <p:nvPr/>
          </p:nvSpPr>
          <p:spPr>
            <a:xfrm>
              <a:off x="4604550" y="3714775"/>
              <a:ext cx="439625" cy="319075"/>
            </a:xfrm>
            <a:custGeom>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9" name="Google Shape;759;p50"/>
            <p:cNvSpPr/>
            <p:nvPr/>
          </p:nvSpPr>
          <p:spPr>
            <a:xfrm>
              <a:off x="4647175" y="3761675"/>
              <a:ext cx="354400" cy="213725"/>
            </a:xfrm>
            <a:custGeom>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0" name="Google Shape;760;p50"/>
          <p:cNvGrpSpPr/>
          <p:nvPr/>
        </p:nvGrpSpPr>
        <p:grpSpPr>
          <a:xfrm>
            <a:off x="4301051" y="3222406"/>
            <a:ext cx="353136" cy="313738"/>
            <a:chOff x="5292575" y="3681900"/>
            <a:chExt cx="420150" cy="373275"/>
          </a:xfrm>
        </p:grpSpPr>
        <p:sp>
          <p:nvSpPr>
            <p:cNvPr id="761" name="Google Shape;761;p50"/>
            <p:cNvSpPr/>
            <p:nvPr/>
          </p:nvSpPr>
          <p:spPr>
            <a:xfrm>
              <a:off x="5292575" y="3706875"/>
              <a:ext cx="420150" cy="266700"/>
            </a:xfrm>
            <a:custGeom>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2" name="Google Shape;762;p50"/>
            <p:cNvSpPr/>
            <p:nvPr/>
          </p:nvSpPr>
          <p:spPr>
            <a:xfrm>
              <a:off x="5490475" y="3681900"/>
              <a:ext cx="24375" cy="25000"/>
            </a:xfrm>
            <a:custGeom>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3" name="Google Shape;763;p50"/>
            <p:cNvSpPr/>
            <p:nvPr/>
          </p:nvSpPr>
          <p:spPr>
            <a:xfrm>
              <a:off x="5358350" y="3973550"/>
              <a:ext cx="60900" cy="81625"/>
            </a:xfrm>
            <a:custGeom>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4" name="Google Shape;764;p50"/>
            <p:cNvSpPr/>
            <p:nvPr/>
          </p:nvSpPr>
          <p:spPr>
            <a:xfrm>
              <a:off x="5586050" y="3973550"/>
              <a:ext cx="60925" cy="81625"/>
            </a:xfrm>
            <a:custGeom>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5" name="Google Shape;765;p50"/>
            <p:cNvSpPr/>
            <p:nvPr/>
          </p:nvSpPr>
          <p:spPr>
            <a:xfrm>
              <a:off x="5316925" y="3731225"/>
              <a:ext cx="371450" cy="218000"/>
            </a:xfrm>
            <a:custGeom>
              <a:pathLst>
                <a:path extrusionOk="0" fill="none" h="8720" w="14858">
                  <a:moveTo>
                    <a:pt x="1" y="0"/>
                  </a:moveTo>
                  <a:lnTo>
                    <a:pt x="1" y="8719"/>
                  </a:lnTo>
                  <a:lnTo>
                    <a:pt x="14857" y="8719"/>
                  </a:lnTo>
                  <a:lnTo>
                    <a:pt x="14857" y="0"/>
                  </a:lnTo>
                  <a:lnTo>
                    <a:pt x="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6" name="Google Shape;766;p50"/>
            <p:cNvSpPr/>
            <p:nvPr/>
          </p:nvSpPr>
          <p:spPr>
            <a:xfrm>
              <a:off x="5380250" y="3784800"/>
              <a:ext cx="230200" cy="115725"/>
            </a:xfrm>
            <a:custGeom>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7" name="Google Shape;767;p50"/>
            <p:cNvSpPr/>
            <p:nvPr/>
          </p:nvSpPr>
          <p:spPr>
            <a:xfrm>
              <a:off x="5547700" y="3779925"/>
              <a:ext cx="68825" cy="68825"/>
            </a:xfrm>
            <a:custGeom>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8" name="Google Shape;768;p50"/>
          <p:cNvGrpSpPr/>
          <p:nvPr/>
        </p:nvGrpSpPr>
        <p:grpSpPr>
          <a:xfrm>
            <a:off x="4846073" y="3182482"/>
            <a:ext cx="393060" cy="393060"/>
            <a:chOff x="5941025" y="3634400"/>
            <a:chExt cx="467650" cy="467650"/>
          </a:xfrm>
        </p:grpSpPr>
        <p:sp>
          <p:nvSpPr>
            <p:cNvPr id="769" name="Google Shape;769;p50"/>
            <p:cNvSpPr/>
            <p:nvPr/>
          </p:nvSpPr>
          <p:spPr>
            <a:xfrm>
              <a:off x="5941025" y="3634400"/>
              <a:ext cx="467650" cy="467650"/>
            </a:xfrm>
            <a:custGeom>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0" name="Google Shape;770;p50"/>
            <p:cNvSpPr/>
            <p:nvPr/>
          </p:nvSpPr>
          <p:spPr>
            <a:xfrm>
              <a:off x="6211975" y="3753150"/>
              <a:ext cx="19525" cy="18900"/>
            </a:xfrm>
            <a:custGeom>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1" name="Google Shape;771;p50"/>
            <p:cNvSpPr/>
            <p:nvPr/>
          </p:nvSpPr>
          <p:spPr>
            <a:xfrm>
              <a:off x="5943475" y="3695900"/>
              <a:ext cx="177800" cy="351350"/>
            </a:xfrm>
            <a:custGeom>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2" name="Google Shape;772;p50"/>
            <p:cNvSpPr/>
            <p:nvPr/>
          </p:nvSpPr>
          <p:spPr>
            <a:xfrm>
              <a:off x="6128575" y="3695900"/>
              <a:ext cx="86475" cy="47525"/>
            </a:xfrm>
            <a:custGeom>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3" name="Google Shape;773;p50"/>
            <p:cNvSpPr/>
            <p:nvPr/>
          </p:nvSpPr>
          <p:spPr>
            <a:xfrm>
              <a:off x="6357500" y="3940075"/>
              <a:ext cx="18900" cy="34725"/>
            </a:xfrm>
            <a:custGeom>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4" name="Google Shape;774;p50"/>
            <p:cNvSpPr/>
            <p:nvPr/>
          </p:nvSpPr>
          <p:spPr>
            <a:xfrm>
              <a:off x="6202850" y="3720875"/>
              <a:ext cx="204000" cy="278875"/>
            </a:xfrm>
            <a:custGeom>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75" name="Google Shape;775;p50"/>
          <p:cNvGrpSpPr/>
          <p:nvPr/>
        </p:nvGrpSpPr>
        <p:grpSpPr>
          <a:xfrm>
            <a:off x="5436146" y="3207571"/>
            <a:ext cx="342882" cy="342903"/>
            <a:chOff x="6643075" y="3664250"/>
            <a:chExt cx="407950" cy="407975"/>
          </a:xfrm>
        </p:grpSpPr>
        <p:sp>
          <p:nvSpPr>
            <p:cNvPr id="776" name="Google Shape;776;p50"/>
            <p:cNvSpPr/>
            <p:nvPr/>
          </p:nvSpPr>
          <p:spPr>
            <a:xfrm>
              <a:off x="6794075" y="3815250"/>
              <a:ext cx="211300" cy="211300"/>
            </a:xfrm>
            <a:custGeom>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7" name="Google Shape;777;p50"/>
            <p:cNvSpPr/>
            <p:nvPr/>
          </p:nvSpPr>
          <p:spPr>
            <a:xfrm>
              <a:off x="6643075" y="3664250"/>
              <a:ext cx="407950" cy="407975"/>
            </a:xfrm>
            <a:custGeom>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78" name="Google Shape;778;p50"/>
          <p:cNvGrpSpPr/>
          <p:nvPr/>
        </p:nvGrpSpPr>
        <p:grpSpPr>
          <a:xfrm>
            <a:off x="336980" y="3758225"/>
            <a:ext cx="371564" cy="371543"/>
            <a:chOff x="576250" y="4319400"/>
            <a:chExt cx="442075" cy="442050"/>
          </a:xfrm>
        </p:grpSpPr>
        <p:sp>
          <p:nvSpPr>
            <p:cNvPr id="779" name="Google Shape;779;p50"/>
            <p:cNvSpPr/>
            <p:nvPr/>
          </p:nvSpPr>
          <p:spPr>
            <a:xfrm>
              <a:off x="576250" y="4319400"/>
              <a:ext cx="442075" cy="442050"/>
            </a:xfrm>
            <a:custGeom>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0" name="Google Shape;780;p50"/>
            <p:cNvSpPr/>
            <p:nvPr/>
          </p:nvSpPr>
          <p:spPr>
            <a:xfrm>
              <a:off x="595725" y="4668875"/>
              <a:ext cx="73100" cy="73100"/>
            </a:xfrm>
            <a:custGeom>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1" name="Google Shape;781;p50"/>
            <p:cNvSpPr/>
            <p:nvPr/>
          </p:nvSpPr>
          <p:spPr>
            <a:xfrm>
              <a:off x="652350" y="4711500"/>
              <a:ext cx="46925" cy="46925"/>
            </a:xfrm>
            <a:custGeom>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2" name="Google Shape;782;p50"/>
            <p:cNvSpPr/>
            <p:nvPr/>
          </p:nvSpPr>
          <p:spPr>
            <a:xfrm>
              <a:off x="579300" y="4638450"/>
              <a:ext cx="46900" cy="46900"/>
            </a:xfrm>
            <a:custGeom>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83" name="Google Shape;783;p50"/>
          <p:cNvSpPr/>
          <p:nvPr/>
        </p:nvSpPr>
        <p:spPr>
          <a:xfrm>
            <a:off x="886643" y="3830523"/>
            <a:ext cx="402263" cy="227229"/>
          </a:xfrm>
          <a:custGeom>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4" name="Google Shape;784;p50"/>
          <p:cNvSpPr/>
          <p:nvPr/>
        </p:nvSpPr>
        <p:spPr>
          <a:xfrm>
            <a:off x="3177366" y="3773703"/>
            <a:ext cx="340844" cy="340865"/>
          </a:xfrm>
          <a:custGeom>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5" name="Google Shape;785;p50"/>
          <p:cNvSpPr/>
          <p:nvPr/>
        </p:nvSpPr>
        <p:spPr>
          <a:xfrm>
            <a:off x="2612361" y="3795199"/>
            <a:ext cx="340844" cy="297873"/>
          </a:xfrm>
          <a:custGeom>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6" name="Google Shape;786;p50"/>
          <p:cNvSpPr/>
          <p:nvPr/>
        </p:nvSpPr>
        <p:spPr>
          <a:xfrm>
            <a:off x="3740838" y="3772169"/>
            <a:ext cx="343912" cy="343933"/>
          </a:xfrm>
          <a:custGeom>
            <a:pathLst>
              <a:path extrusionOk="0" fill="none" h="16368" w="16367">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787" name="Google Shape;787;p50"/>
          <p:cNvGrpSpPr/>
          <p:nvPr/>
        </p:nvGrpSpPr>
        <p:grpSpPr>
          <a:xfrm>
            <a:off x="4280585" y="3777157"/>
            <a:ext cx="394068" cy="325505"/>
            <a:chOff x="5268225" y="4341925"/>
            <a:chExt cx="468850" cy="387275"/>
          </a:xfrm>
        </p:grpSpPr>
        <p:sp>
          <p:nvSpPr>
            <p:cNvPr id="788" name="Google Shape;788;p50"/>
            <p:cNvSpPr/>
            <p:nvPr/>
          </p:nvSpPr>
          <p:spPr>
            <a:xfrm>
              <a:off x="5652425" y="4676800"/>
              <a:ext cx="65775" cy="52400"/>
            </a:xfrm>
            <a:custGeom>
              <a:pathLst>
                <a:path extrusionOk="0" fill="none" h="2096" w="2631">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9" name="Google Shape;789;p50"/>
            <p:cNvSpPr/>
            <p:nvPr/>
          </p:nvSpPr>
          <p:spPr>
            <a:xfrm>
              <a:off x="5287100" y="4676800"/>
              <a:ext cx="65775" cy="52400"/>
            </a:xfrm>
            <a:custGeom>
              <a:pathLst>
                <a:path extrusionOk="0" fill="none" h="2096" w="2631">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0" name="Google Shape;790;p50"/>
            <p:cNvSpPr/>
            <p:nvPr/>
          </p:nvSpPr>
          <p:spPr>
            <a:xfrm>
              <a:off x="5268225" y="4341925"/>
              <a:ext cx="468850" cy="333075"/>
            </a:xfrm>
            <a:custGeom>
              <a:pathLst>
                <a:path extrusionOk="0" fill="none" h="13323" w="18754">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1" name="Google Shape;791;p50"/>
            <p:cNvSpPr/>
            <p:nvPr/>
          </p:nvSpPr>
          <p:spPr>
            <a:xfrm>
              <a:off x="5351025" y="4375400"/>
              <a:ext cx="303250" cy="149825"/>
            </a:xfrm>
            <a:custGeom>
              <a:pathLst>
                <a:path extrusionOk="0" fill="none" h="5993" w="1213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2" name="Google Shape;792;p50"/>
            <p:cNvSpPr/>
            <p:nvPr/>
          </p:nvSpPr>
          <p:spPr>
            <a:xfrm>
              <a:off x="5326675" y="4569025"/>
              <a:ext cx="81000" cy="65175"/>
            </a:xfrm>
            <a:custGeom>
              <a:pathLst>
                <a:path extrusionOk="0" fill="none" h="2607" w="324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3" name="Google Shape;793;p50"/>
            <p:cNvSpPr/>
            <p:nvPr/>
          </p:nvSpPr>
          <p:spPr>
            <a:xfrm>
              <a:off x="5447225" y="4615925"/>
              <a:ext cx="110850" cy="25"/>
            </a:xfrm>
            <a:custGeom>
              <a:pathLst>
                <a:path extrusionOk="0" fill="none" h="1" w="4434">
                  <a:moveTo>
                    <a:pt x="1" y="0"/>
                  </a:moveTo>
                  <a:lnTo>
                    <a:pt x="443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4" name="Google Shape;794;p50"/>
            <p:cNvSpPr/>
            <p:nvPr/>
          </p:nvSpPr>
          <p:spPr>
            <a:xfrm>
              <a:off x="5439925" y="4589125"/>
              <a:ext cx="125450" cy="25"/>
            </a:xfrm>
            <a:custGeom>
              <a:pathLst>
                <a:path extrusionOk="0" fill="none" h="1" w="5018">
                  <a:moveTo>
                    <a:pt x="1" y="0"/>
                  </a:moveTo>
                  <a:lnTo>
                    <a:pt x="50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5" name="Google Shape;795;p50"/>
            <p:cNvSpPr/>
            <p:nvPr/>
          </p:nvSpPr>
          <p:spPr>
            <a:xfrm>
              <a:off x="5597625" y="4569025"/>
              <a:ext cx="81000" cy="65175"/>
            </a:xfrm>
            <a:custGeom>
              <a:pathLst>
                <a:path extrusionOk="0" fill="none" h="2607" w="324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96" name="Google Shape;796;p50"/>
          <p:cNvGrpSpPr/>
          <p:nvPr/>
        </p:nvGrpSpPr>
        <p:grpSpPr>
          <a:xfrm>
            <a:off x="4865531" y="3766924"/>
            <a:ext cx="354145" cy="354145"/>
            <a:chOff x="5964175" y="4329750"/>
            <a:chExt cx="421350" cy="421350"/>
          </a:xfrm>
        </p:grpSpPr>
        <p:sp>
          <p:nvSpPr>
            <p:cNvPr id="797" name="Google Shape;797;p50"/>
            <p:cNvSpPr/>
            <p:nvPr/>
          </p:nvSpPr>
          <p:spPr>
            <a:xfrm>
              <a:off x="5964175" y="4329750"/>
              <a:ext cx="421350" cy="421350"/>
            </a:xfrm>
            <a:custGeom>
              <a:pathLst>
                <a:path extrusionOk="0" fill="none" h="16854" w="16854">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8" name="Google Shape;798;p50"/>
            <p:cNvSpPr/>
            <p:nvPr/>
          </p:nvSpPr>
          <p:spPr>
            <a:xfrm>
              <a:off x="6322800" y="4360800"/>
              <a:ext cx="31675" cy="30475"/>
            </a:xfrm>
            <a:custGeom>
              <a:pathLst>
                <a:path extrusionOk="0" fill="none" h="1219" w="1267">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99" name="Google Shape;799;p50"/>
          <p:cNvGrpSpPr/>
          <p:nvPr/>
        </p:nvGrpSpPr>
        <p:grpSpPr>
          <a:xfrm>
            <a:off x="901439" y="4331908"/>
            <a:ext cx="372594" cy="360301"/>
            <a:chOff x="1247825" y="5001950"/>
            <a:chExt cx="443300" cy="428675"/>
          </a:xfrm>
        </p:grpSpPr>
        <p:sp>
          <p:nvSpPr>
            <p:cNvPr id="800" name="Google Shape;800;p50"/>
            <p:cNvSpPr/>
            <p:nvPr/>
          </p:nvSpPr>
          <p:spPr>
            <a:xfrm>
              <a:off x="1247825" y="5168175"/>
              <a:ext cx="373875" cy="221650"/>
            </a:xfrm>
            <a:custGeom>
              <a:pathLst>
                <a:path extrusionOk="0" fill="none" h="8866" w="14955">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1" name="Google Shape;801;p50"/>
            <p:cNvSpPr/>
            <p:nvPr/>
          </p:nvSpPr>
          <p:spPr>
            <a:xfrm>
              <a:off x="1275850" y="5209575"/>
              <a:ext cx="60900" cy="87075"/>
            </a:xfrm>
            <a:custGeom>
              <a:pathLst>
                <a:path extrusionOk="0" fill="none" h="3483" w="2436">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2" name="Google Shape;802;p50"/>
            <p:cNvSpPr/>
            <p:nvPr/>
          </p:nvSpPr>
          <p:spPr>
            <a:xfrm>
              <a:off x="1247825" y="5391625"/>
              <a:ext cx="443300" cy="39000"/>
            </a:xfrm>
            <a:custGeom>
              <a:pathLst>
                <a:path extrusionOk="0" fill="none" h="1560" w="17732">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3" name="Google Shape;803;p50"/>
            <p:cNvSpPr/>
            <p:nvPr/>
          </p:nvSpPr>
          <p:spPr>
            <a:xfrm>
              <a:off x="1454850" y="5001950"/>
              <a:ext cx="17075" cy="114475"/>
            </a:xfrm>
            <a:custGeom>
              <a:pathLst>
                <a:path extrusionOk="0" fill="none" h="4579" w="683">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4" name="Google Shape;804;p50"/>
            <p:cNvSpPr/>
            <p:nvPr/>
          </p:nvSpPr>
          <p:spPr>
            <a:xfrm>
              <a:off x="1411025" y="5001950"/>
              <a:ext cx="17075" cy="114475"/>
            </a:xfrm>
            <a:custGeom>
              <a:pathLst>
                <a:path extrusionOk="0" fill="none" h="4579" w="683">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5" name="Google Shape;805;p50"/>
            <p:cNvSpPr/>
            <p:nvPr/>
          </p:nvSpPr>
          <p:spPr>
            <a:xfrm>
              <a:off x="1498700" y="5001950"/>
              <a:ext cx="16450" cy="114475"/>
            </a:xfrm>
            <a:custGeom>
              <a:pathLst>
                <a:path extrusionOk="0" fill="none" h="4579" w="658">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06" name="Google Shape;806;p50"/>
          <p:cNvGrpSpPr/>
          <p:nvPr/>
        </p:nvGrpSpPr>
        <p:grpSpPr>
          <a:xfrm>
            <a:off x="1499685" y="4313985"/>
            <a:ext cx="306068" cy="389992"/>
            <a:chOff x="1959600" y="4980625"/>
            <a:chExt cx="364150" cy="464000"/>
          </a:xfrm>
        </p:grpSpPr>
        <p:sp>
          <p:nvSpPr>
            <p:cNvPr id="807" name="Google Shape;807;p50"/>
            <p:cNvSpPr/>
            <p:nvPr/>
          </p:nvSpPr>
          <p:spPr>
            <a:xfrm>
              <a:off x="1959600" y="4980625"/>
              <a:ext cx="364150" cy="239325"/>
            </a:xfrm>
            <a:custGeom>
              <a:pathLst>
                <a:path extrusionOk="0" fill="none" h="9573" w="14566">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8" name="Google Shape;808;p50"/>
            <p:cNvSpPr/>
            <p:nvPr/>
          </p:nvSpPr>
          <p:spPr>
            <a:xfrm>
              <a:off x="2053375" y="5121275"/>
              <a:ext cx="176600" cy="25"/>
            </a:xfrm>
            <a:custGeom>
              <a:pathLst>
                <a:path extrusionOk="0" fill="none" h="1" w="7064">
                  <a:moveTo>
                    <a:pt x="1" y="1"/>
                  </a:moveTo>
                  <a:lnTo>
                    <a:pt x="706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9" name="Google Shape;809;p50"/>
            <p:cNvSpPr/>
            <p:nvPr/>
          </p:nvSpPr>
          <p:spPr>
            <a:xfrm>
              <a:off x="2104525" y="5121275"/>
              <a:ext cx="74300" cy="323350"/>
            </a:xfrm>
            <a:custGeom>
              <a:pathLst>
                <a:path extrusionOk="0" fill="none" h="12934" w="2972">
                  <a:moveTo>
                    <a:pt x="0" y="1"/>
                  </a:moveTo>
                  <a:lnTo>
                    <a:pt x="0" y="12933"/>
                  </a:lnTo>
                  <a:lnTo>
                    <a:pt x="2972" y="12933"/>
                  </a:lnTo>
                  <a:lnTo>
                    <a:pt x="297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0" name="Google Shape;810;p50"/>
            <p:cNvSpPr/>
            <p:nvPr/>
          </p:nvSpPr>
          <p:spPr>
            <a:xfrm>
              <a:off x="2166625" y="5023850"/>
              <a:ext cx="85275" cy="85275"/>
            </a:xfrm>
            <a:custGeom>
              <a:pathLst>
                <a:path extrusionOk="0" fill="none" h="3411" w="3411">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1" name="Google Shape;811;p50"/>
            <p:cNvSpPr/>
            <p:nvPr/>
          </p:nvSpPr>
          <p:spPr>
            <a:xfrm>
              <a:off x="2031450" y="5023850"/>
              <a:ext cx="85275" cy="85275"/>
            </a:xfrm>
            <a:custGeom>
              <a:pathLst>
                <a:path extrusionOk="0" fill="none" h="3411" w="3411">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2" name="Google Shape;812;p50"/>
            <p:cNvSpPr/>
            <p:nvPr/>
          </p:nvSpPr>
          <p:spPr>
            <a:xfrm>
              <a:off x="1979100" y="5219925"/>
              <a:ext cx="125450" cy="224700"/>
            </a:xfrm>
            <a:custGeom>
              <a:pathLst>
                <a:path extrusionOk="0" fill="none" h="8988" w="5018">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3" name="Google Shape;813;p50"/>
            <p:cNvSpPr/>
            <p:nvPr/>
          </p:nvSpPr>
          <p:spPr>
            <a:xfrm>
              <a:off x="2178800" y="5219925"/>
              <a:ext cx="125450" cy="224700"/>
            </a:xfrm>
            <a:custGeom>
              <a:pathLst>
                <a:path extrusionOk="0" fill="none" h="8988" w="5018">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14" name="Google Shape;814;p50"/>
          <p:cNvGrpSpPr/>
          <p:nvPr/>
        </p:nvGrpSpPr>
        <p:grpSpPr>
          <a:xfrm>
            <a:off x="2042165" y="4328840"/>
            <a:ext cx="351077" cy="360806"/>
            <a:chOff x="2605025" y="4998300"/>
            <a:chExt cx="417700" cy="429275"/>
          </a:xfrm>
        </p:grpSpPr>
        <p:sp>
          <p:nvSpPr>
            <p:cNvPr id="815" name="Google Shape;815;p50"/>
            <p:cNvSpPr/>
            <p:nvPr/>
          </p:nvSpPr>
          <p:spPr>
            <a:xfrm>
              <a:off x="2819350" y="5216875"/>
              <a:ext cx="202150" cy="210700"/>
            </a:xfrm>
            <a:custGeom>
              <a:pathLst>
                <a:path extrusionOk="0" fill="none" h="8428" w="8086">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6" name="Google Shape;816;p50"/>
            <p:cNvSpPr/>
            <p:nvPr/>
          </p:nvSpPr>
          <p:spPr>
            <a:xfrm>
              <a:off x="2606225" y="4998300"/>
              <a:ext cx="203400" cy="207650"/>
            </a:xfrm>
            <a:custGeom>
              <a:pathLst>
                <a:path extrusionOk="0" fill="none" h="8306" w="8136">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7" name="Google Shape;817;p50"/>
            <p:cNvSpPr/>
            <p:nvPr/>
          </p:nvSpPr>
          <p:spPr>
            <a:xfrm>
              <a:off x="2605025" y="5003775"/>
              <a:ext cx="417700" cy="417700"/>
            </a:xfrm>
            <a:custGeom>
              <a:pathLst>
                <a:path extrusionOk="0" fill="none" h="16708" w="16708">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18" name="Google Shape;818;p50"/>
          <p:cNvGrpSpPr/>
          <p:nvPr/>
        </p:nvGrpSpPr>
        <p:grpSpPr>
          <a:xfrm>
            <a:off x="2572857" y="4331908"/>
            <a:ext cx="419662" cy="349543"/>
            <a:chOff x="3236425" y="5001950"/>
            <a:chExt cx="499300" cy="415875"/>
          </a:xfrm>
        </p:grpSpPr>
        <p:sp>
          <p:nvSpPr>
            <p:cNvPr id="819" name="Google Shape;819;p50"/>
            <p:cNvSpPr/>
            <p:nvPr/>
          </p:nvSpPr>
          <p:spPr>
            <a:xfrm>
              <a:off x="3236425" y="5309425"/>
              <a:ext cx="499300" cy="108400"/>
            </a:xfrm>
            <a:custGeom>
              <a:pathLst>
                <a:path extrusionOk="0" fill="none" h="4336" w="19972">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0" name="Google Shape;820;p50"/>
            <p:cNvSpPr/>
            <p:nvPr/>
          </p:nvSpPr>
          <p:spPr>
            <a:xfrm>
              <a:off x="3294875" y="5330725"/>
              <a:ext cx="382400" cy="25"/>
            </a:xfrm>
            <a:custGeom>
              <a:pathLst>
                <a:path extrusionOk="0" fill="none" h="1" w="15296">
                  <a:moveTo>
                    <a:pt x="0" y="1"/>
                  </a:moveTo>
                  <a:lnTo>
                    <a:pt x="152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1" name="Google Shape;821;p50"/>
            <p:cNvSpPr/>
            <p:nvPr/>
          </p:nvSpPr>
          <p:spPr>
            <a:xfrm>
              <a:off x="3280250" y="5162675"/>
              <a:ext cx="411625" cy="140075"/>
            </a:xfrm>
            <a:custGeom>
              <a:pathLst>
                <a:path extrusionOk="0" fill="none" h="5603" w="16465">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2" name="Google Shape;822;p50"/>
            <p:cNvSpPr/>
            <p:nvPr/>
          </p:nvSpPr>
          <p:spPr>
            <a:xfrm>
              <a:off x="3471450" y="5001950"/>
              <a:ext cx="17075" cy="114475"/>
            </a:xfrm>
            <a:custGeom>
              <a:pathLst>
                <a:path extrusionOk="0" fill="none" h="4579" w="683">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3" name="Google Shape;823;p50"/>
            <p:cNvSpPr/>
            <p:nvPr/>
          </p:nvSpPr>
          <p:spPr>
            <a:xfrm>
              <a:off x="3427600" y="5001950"/>
              <a:ext cx="17075" cy="114475"/>
            </a:xfrm>
            <a:custGeom>
              <a:pathLst>
                <a:path extrusionOk="0" fill="none" h="4579" w="683">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4" name="Google Shape;824;p50"/>
            <p:cNvSpPr/>
            <p:nvPr/>
          </p:nvSpPr>
          <p:spPr>
            <a:xfrm>
              <a:off x="3515275" y="5001950"/>
              <a:ext cx="16475" cy="114475"/>
            </a:xfrm>
            <a:custGeom>
              <a:pathLst>
                <a:path extrusionOk="0" fill="none" h="4579" w="659">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25" name="Google Shape;825;p50"/>
          <p:cNvGrpSpPr/>
          <p:nvPr/>
        </p:nvGrpSpPr>
        <p:grpSpPr>
          <a:xfrm>
            <a:off x="3187977" y="4313985"/>
            <a:ext cx="319369" cy="380263"/>
            <a:chOff x="3968275" y="4980625"/>
            <a:chExt cx="379975" cy="452425"/>
          </a:xfrm>
        </p:grpSpPr>
        <p:sp>
          <p:nvSpPr>
            <p:cNvPr id="826" name="Google Shape;826;p50"/>
            <p:cNvSpPr/>
            <p:nvPr/>
          </p:nvSpPr>
          <p:spPr>
            <a:xfrm>
              <a:off x="4168000" y="4980625"/>
              <a:ext cx="85875" cy="102325"/>
            </a:xfrm>
            <a:custGeom>
              <a:pathLst>
                <a:path extrusionOk="0" fill="none" h="4093" w="3435">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7" name="Google Shape;827;p50"/>
            <p:cNvSpPr/>
            <p:nvPr/>
          </p:nvSpPr>
          <p:spPr>
            <a:xfrm>
              <a:off x="3968275" y="5043350"/>
              <a:ext cx="379975" cy="389700"/>
            </a:xfrm>
            <a:custGeom>
              <a:pathLst>
                <a:path extrusionOk="0" fill="none" h="15588" w="15199">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8" name="Google Shape;828;p50"/>
            <p:cNvSpPr/>
            <p:nvPr/>
          </p:nvSpPr>
          <p:spPr>
            <a:xfrm>
              <a:off x="4031000" y="5150500"/>
              <a:ext cx="54200" cy="61525"/>
            </a:xfrm>
            <a:custGeom>
              <a:pathLst>
                <a:path extrusionOk="0" fill="none" h="2461" w="2168">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29" name="Google Shape;829;p50"/>
          <p:cNvGrpSpPr/>
          <p:nvPr/>
        </p:nvGrpSpPr>
        <p:grpSpPr>
          <a:xfrm>
            <a:off x="4843510" y="4398938"/>
            <a:ext cx="404323" cy="220085"/>
            <a:chOff x="5937975" y="5081700"/>
            <a:chExt cx="481050" cy="261850"/>
          </a:xfrm>
        </p:grpSpPr>
        <p:sp>
          <p:nvSpPr>
            <p:cNvPr id="830" name="Google Shape;830;p50"/>
            <p:cNvSpPr/>
            <p:nvPr/>
          </p:nvSpPr>
          <p:spPr>
            <a:xfrm>
              <a:off x="6104200" y="5081700"/>
              <a:ext cx="314825" cy="215575"/>
            </a:xfrm>
            <a:custGeom>
              <a:pathLst>
                <a:path extrusionOk="0" fill="none" h="8623" w="12593">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1" name="Google Shape;831;p50"/>
            <p:cNvSpPr/>
            <p:nvPr/>
          </p:nvSpPr>
          <p:spPr>
            <a:xfrm>
              <a:off x="5937975" y="5210175"/>
              <a:ext cx="333700" cy="133375"/>
            </a:xfrm>
            <a:custGeom>
              <a:pathLst>
                <a:path extrusionOk="0" fill="none" h="5335" w="13348">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2" name="Google Shape;832;p50"/>
            <p:cNvSpPr/>
            <p:nvPr/>
          </p:nvSpPr>
          <p:spPr>
            <a:xfrm>
              <a:off x="6352025" y="5109100"/>
              <a:ext cx="19500" cy="18900"/>
            </a:xfrm>
            <a:custGeom>
              <a:pathLst>
                <a:path extrusionOk="0" h="756" w="78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33" name="Google Shape;833;p50"/>
          <p:cNvGrpSpPr/>
          <p:nvPr/>
        </p:nvGrpSpPr>
        <p:grpSpPr>
          <a:xfrm>
            <a:off x="5461718" y="4356472"/>
            <a:ext cx="290183" cy="333678"/>
            <a:chOff x="6673500" y="5031175"/>
            <a:chExt cx="345250" cy="397000"/>
          </a:xfrm>
        </p:grpSpPr>
        <p:sp>
          <p:nvSpPr>
            <p:cNvPr id="834" name="Google Shape;834;p50"/>
            <p:cNvSpPr/>
            <p:nvPr/>
          </p:nvSpPr>
          <p:spPr>
            <a:xfrm>
              <a:off x="6731950" y="5031175"/>
              <a:ext cx="105375" cy="147375"/>
            </a:xfrm>
            <a:custGeom>
              <a:pathLst>
                <a:path extrusionOk="0" fill="none" h="5895" w="4215">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5" name="Google Shape;835;p50"/>
            <p:cNvSpPr/>
            <p:nvPr/>
          </p:nvSpPr>
          <p:spPr>
            <a:xfrm>
              <a:off x="6673500" y="5146850"/>
              <a:ext cx="84050" cy="116925"/>
            </a:xfrm>
            <a:custGeom>
              <a:pathLst>
                <a:path extrusionOk="0" fill="none" h="4677" w="3362">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6" name="Google Shape;836;p50"/>
            <p:cNvSpPr/>
            <p:nvPr/>
          </p:nvSpPr>
          <p:spPr>
            <a:xfrm>
              <a:off x="6859225" y="5033600"/>
              <a:ext cx="105350" cy="144950"/>
            </a:xfrm>
            <a:custGeom>
              <a:pathLst>
                <a:path extrusionOk="0" fill="none" h="5798" w="4214">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7" name="Google Shape;837;p50"/>
            <p:cNvSpPr/>
            <p:nvPr/>
          </p:nvSpPr>
          <p:spPr>
            <a:xfrm>
              <a:off x="6931675" y="5150500"/>
              <a:ext cx="87075" cy="115725"/>
            </a:xfrm>
            <a:custGeom>
              <a:pathLst>
                <a:path extrusionOk="0" fill="none" h="4629" w="3483">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8" name="Google Shape;838;p50"/>
            <p:cNvSpPr/>
            <p:nvPr/>
          </p:nvSpPr>
          <p:spPr>
            <a:xfrm>
              <a:off x="6715525" y="5180350"/>
              <a:ext cx="263050" cy="247825"/>
            </a:xfrm>
            <a:custGeom>
              <a:pathLst>
                <a:path extrusionOk="0" fill="none" h="9913" w="10522">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39" name="Google Shape;839;p50"/>
          <p:cNvGrpSpPr/>
          <p:nvPr/>
        </p:nvGrpSpPr>
        <p:grpSpPr>
          <a:xfrm>
            <a:off x="3153705" y="381117"/>
            <a:ext cx="387933" cy="345971"/>
            <a:chOff x="3927500" y="301425"/>
            <a:chExt cx="461550" cy="411625"/>
          </a:xfrm>
        </p:grpSpPr>
        <p:sp>
          <p:nvSpPr>
            <p:cNvPr id="840" name="Google Shape;840;p50"/>
            <p:cNvSpPr/>
            <p:nvPr/>
          </p:nvSpPr>
          <p:spPr>
            <a:xfrm>
              <a:off x="4080925" y="302050"/>
              <a:ext cx="154075" cy="411000"/>
            </a:xfrm>
            <a:custGeom>
              <a:pathLst>
                <a:path extrusionOk="0" fill="none" h="16440" w="6163">
                  <a:moveTo>
                    <a:pt x="6162" y="3118"/>
                  </a:moveTo>
                  <a:lnTo>
                    <a:pt x="0" y="0"/>
                  </a:lnTo>
                  <a:lnTo>
                    <a:pt x="0" y="13322"/>
                  </a:lnTo>
                  <a:lnTo>
                    <a:pt x="6162" y="16440"/>
                  </a:lnTo>
                  <a:lnTo>
                    <a:pt x="6162" y="311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1" name="Google Shape;841;p50"/>
            <p:cNvSpPr/>
            <p:nvPr/>
          </p:nvSpPr>
          <p:spPr>
            <a:xfrm>
              <a:off x="3927500" y="301425"/>
              <a:ext cx="153450" cy="406150"/>
            </a:xfrm>
            <a:custGeom>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2" name="Google Shape;842;p50"/>
            <p:cNvSpPr/>
            <p:nvPr/>
          </p:nvSpPr>
          <p:spPr>
            <a:xfrm>
              <a:off x="4234975" y="306925"/>
              <a:ext cx="154075" cy="405525"/>
            </a:xfrm>
            <a:custGeom>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3" name="Google Shape;843;p50"/>
            <p:cNvSpPr/>
            <p:nvPr/>
          </p:nvSpPr>
          <p:spPr>
            <a:xfrm>
              <a:off x="4295850" y="442075"/>
              <a:ext cx="46300" cy="26225"/>
            </a:xfrm>
            <a:custGeom>
              <a:pathLst>
                <a:path extrusionOk="0" fill="none" h="1049" w="1852">
                  <a:moveTo>
                    <a:pt x="1" y="1"/>
                  </a:moveTo>
                  <a:lnTo>
                    <a:pt x="1852" y="104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4" name="Google Shape;844;p50"/>
            <p:cNvSpPr/>
            <p:nvPr/>
          </p:nvSpPr>
          <p:spPr>
            <a:xfrm>
              <a:off x="4296475" y="415900"/>
              <a:ext cx="45075" cy="78575"/>
            </a:xfrm>
            <a:custGeom>
              <a:pathLst>
                <a:path extrusionOk="0" fill="none" h="3143" w="1803">
                  <a:moveTo>
                    <a:pt x="1802" y="1"/>
                  </a:moveTo>
                  <a:lnTo>
                    <a:pt x="0" y="314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5" name="Google Shape;845;p50"/>
            <p:cNvSpPr/>
            <p:nvPr/>
          </p:nvSpPr>
          <p:spPr>
            <a:xfrm>
              <a:off x="3968275" y="590050"/>
              <a:ext cx="25" cy="6100"/>
            </a:xfrm>
            <a:custGeom>
              <a:pathLst>
                <a:path extrusionOk="0" fill="none" h="244" w="1">
                  <a:moveTo>
                    <a:pt x="1" y="244"/>
                  </a:moveTo>
                  <a:lnTo>
                    <a:pt x="1" y="244"/>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6" name="Google Shape;846;p50"/>
            <p:cNvSpPr/>
            <p:nvPr/>
          </p:nvSpPr>
          <p:spPr>
            <a:xfrm>
              <a:off x="3970725" y="558375"/>
              <a:ext cx="1850" cy="12200"/>
            </a:xfrm>
            <a:custGeom>
              <a:pathLst>
                <a:path extrusionOk="0" fill="none" h="488" w="74">
                  <a:moveTo>
                    <a:pt x="0" y="488"/>
                  </a:moveTo>
                  <a:lnTo>
                    <a:pt x="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7" name="Google Shape;847;p50"/>
            <p:cNvSpPr/>
            <p:nvPr/>
          </p:nvSpPr>
          <p:spPr>
            <a:xfrm>
              <a:off x="3976200" y="527325"/>
              <a:ext cx="3675" cy="12200"/>
            </a:xfrm>
            <a:custGeom>
              <a:pathLst>
                <a:path extrusionOk="0" fill="none" h="488" w="147">
                  <a:moveTo>
                    <a:pt x="0" y="488"/>
                  </a:moveTo>
                  <a:lnTo>
                    <a:pt x="98" y="147"/>
                  </a:lnTo>
                  <a:lnTo>
                    <a:pt x="14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8" name="Google Shape;848;p50"/>
            <p:cNvSpPr/>
            <p:nvPr/>
          </p:nvSpPr>
          <p:spPr>
            <a:xfrm>
              <a:off x="3985950" y="498100"/>
              <a:ext cx="4875" cy="10975"/>
            </a:xfrm>
            <a:custGeom>
              <a:pathLst>
                <a:path extrusionOk="0" fill="none" h="439" w="195">
                  <a:moveTo>
                    <a:pt x="0" y="439"/>
                  </a:moveTo>
                  <a:lnTo>
                    <a:pt x="195" y="25"/>
                  </a:lnTo>
                  <a:lnTo>
                    <a:pt x="1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9" name="Google Shape;849;p50"/>
            <p:cNvSpPr/>
            <p:nvPr/>
          </p:nvSpPr>
          <p:spPr>
            <a:xfrm>
              <a:off x="4000550" y="471300"/>
              <a:ext cx="7325" cy="9775"/>
            </a:xfrm>
            <a:custGeom>
              <a:pathLst>
                <a:path extrusionOk="0" fill="none" h="391" w="293">
                  <a:moveTo>
                    <a:pt x="1" y="391"/>
                  </a:moveTo>
                  <a:lnTo>
                    <a:pt x="74" y="269"/>
                  </a:lnTo>
                  <a:lnTo>
                    <a:pt x="29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0" name="Google Shape;850;p50"/>
            <p:cNvSpPr/>
            <p:nvPr/>
          </p:nvSpPr>
          <p:spPr>
            <a:xfrm>
              <a:off x="4021250" y="450600"/>
              <a:ext cx="10375" cy="6725"/>
            </a:xfrm>
            <a:custGeom>
              <a:pathLst>
                <a:path extrusionOk="0" fill="none" h="269" w="415">
                  <a:moveTo>
                    <a:pt x="1" y="269"/>
                  </a:moveTo>
                  <a:lnTo>
                    <a:pt x="25" y="244"/>
                  </a:lnTo>
                  <a:lnTo>
                    <a:pt x="220" y="123"/>
                  </a:lnTo>
                  <a:lnTo>
                    <a:pt x="41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1" name="Google Shape;851;p50"/>
            <p:cNvSpPr/>
            <p:nvPr/>
          </p:nvSpPr>
          <p:spPr>
            <a:xfrm>
              <a:off x="4049250" y="440250"/>
              <a:ext cx="11600" cy="2475"/>
            </a:xfrm>
            <a:custGeom>
              <a:pathLst>
                <a:path extrusionOk="0" fill="none" h="99" w="464">
                  <a:moveTo>
                    <a:pt x="1" y="98"/>
                  </a:moveTo>
                  <a:lnTo>
                    <a:pt x="220" y="50"/>
                  </a:lnTo>
                  <a:lnTo>
                    <a:pt x="464" y="1"/>
                  </a:lnTo>
                  <a:lnTo>
                    <a:pt x="464"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2" name="Google Shape;852;p50"/>
            <p:cNvSpPr/>
            <p:nvPr/>
          </p:nvSpPr>
          <p:spPr>
            <a:xfrm>
              <a:off x="4080325" y="439650"/>
              <a:ext cx="12200" cy="1850"/>
            </a:xfrm>
            <a:custGeom>
              <a:pathLst>
                <a:path extrusionOk="0" fill="none" h="74" w="488">
                  <a:moveTo>
                    <a:pt x="0" y="0"/>
                  </a:moveTo>
                  <a:lnTo>
                    <a:pt x="146" y="0"/>
                  </a:lnTo>
                  <a:lnTo>
                    <a:pt x="463" y="74"/>
                  </a:lnTo>
                  <a:lnTo>
                    <a:pt x="487" y="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3" name="Google Shape;853;p50"/>
            <p:cNvSpPr/>
            <p:nvPr/>
          </p:nvSpPr>
          <p:spPr>
            <a:xfrm>
              <a:off x="4110150" y="450000"/>
              <a:ext cx="9150" cy="7950"/>
            </a:xfrm>
            <a:custGeom>
              <a:pathLst>
                <a:path extrusionOk="0" fill="none" h="318" w="366">
                  <a:moveTo>
                    <a:pt x="0" y="1"/>
                  </a:moveTo>
                  <a:lnTo>
                    <a:pt x="98" y="74"/>
                  </a:lnTo>
                  <a:lnTo>
                    <a:pt x="317" y="268"/>
                  </a:lnTo>
                  <a:lnTo>
                    <a:pt x="366" y="31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4" name="Google Shape;854;p50"/>
            <p:cNvSpPr/>
            <p:nvPr/>
          </p:nvSpPr>
          <p:spPr>
            <a:xfrm>
              <a:off x="4130250" y="473750"/>
              <a:ext cx="4900" cy="10975"/>
            </a:xfrm>
            <a:custGeom>
              <a:pathLst>
                <a:path extrusionOk="0" fill="none" h="439" w="196">
                  <a:moveTo>
                    <a:pt x="0" y="0"/>
                  </a:moveTo>
                  <a:lnTo>
                    <a:pt x="25" y="73"/>
                  </a:lnTo>
                  <a:lnTo>
                    <a:pt x="171" y="366"/>
                  </a:lnTo>
                  <a:lnTo>
                    <a:pt x="195" y="43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5" name="Google Shape;855;p50"/>
            <p:cNvSpPr/>
            <p:nvPr/>
          </p:nvSpPr>
          <p:spPr>
            <a:xfrm>
              <a:off x="4141800" y="502975"/>
              <a:ext cx="3700" cy="11600"/>
            </a:xfrm>
            <a:custGeom>
              <a:pathLst>
                <a:path extrusionOk="0" fill="none" h="464" w="148">
                  <a:moveTo>
                    <a:pt x="1" y="0"/>
                  </a:moveTo>
                  <a:lnTo>
                    <a:pt x="147"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6" name="Google Shape;856;p50"/>
            <p:cNvSpPr/>
            <p:nvPr/>
          </p:nvSpPr>
          <p:spPr>
            <a:xfrm>
              <a:off x="4150950" y="533425"/>
              <a:ext cx="3675" cy="11575"/>
            </a:xfrm>
            <a:custGeom>
              <a:pathLst>
                <a:path extrusionOk="0" fill="none" h="463" w="147">
                  <a:moveTo>
                    <a:pt x="0" y="0"/>
                  </a:moveTo>
                  <a:lnTo>
                    <a:pt x="146"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7" name="Google Shape;857;p50"/>
            <p:cNvSpPr/>
            <p:nvPr/>
          </p:nvSpPr>
          <p:spPr>
            <a:xfrm>
              <a:off x="4160675" y="563850"/>
              <a:ext cx="4900" cy="11000"/>
            </a:xfrm>
            <a:custGeom>
              <a:pathLst>
                <a:path extrusionOk="0" fill="none" h="440" w="196">
                  <a:moveTo>
                    <a:pt x="1" y="1"/>
                  </a:moveTo>
                  <a:lnTo>
                    <a:pt x="50" y="123"/>
                  </a:lnTo>
                  <a:lnTo>
                    <a:pt x="196" y="415"/>
                  </a:lnTo>
                  <a:lnTo>
                    <a:pt x="196" y="43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8" name="Google Shape;858;p50"/>
            <p:cNvSpPr/>
            <p:nvPr/>
          </p:nvSpPr>
          <p:spPr>
            <a:xfrm>
              <a:off x="4175300" y="591875"/>
              <a:ext cx="7325" cy="9150"/>
            </a:xfrm>
            <a:custGeom>
              <a:pathLst>
                <a:path extrusionOk="0" fill="none" h="366" w="293">
                  <a:moveTo>
                    <a:pt x="0" y="0"/>
                  </a:moveTo>
                  <a:lnTo>
                    <a:pt x="98" y="146"/>
                  </a:lnTo>
                  <a:lnTo>
                    <a:pt x="293" y="36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9" name="Google Shape;859;p50"/>
            <p:cNvSpPr/>
            <p:nvPr/>
          </p:nvSpPr>
          <p:spPr>
            <a:xfrm>
              <a:off x="4198425" y="613175"/>
              <a:ext cx="11000" cy="4900"/>
            </a:xfrm>
            <a:custGeom>
              <a:pathLst>
                <a:path extrusionOk="0" fill="none" h="196" w="440">
                  <a:moveTo>
                    <a:pt x="1" y="1"/>
                  </a:moveTo>
                  <a:lnTo>
                    <a:pt x="171" y="98"/>
                  </a:lnTo>
                  <a:lnTo>
                    <a:pt x="439" y="19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0" name="Google Shape;860;p50"/>
            <p:cNvSpPr/>
            <p:nvPr/>
          </p:nvSpPr>
          <p:spPr>
            <a:xfrm>
              <a:off x="4228275" y="621100"/>
              <a:ext cx="12200" cy="625"/>
            </a:xfrm>
            <a:custGeom>
              <a:pathLst>
                <a:path extrusionOk="0" fill="none" h="25" w="488">
                  <a:moveTo>
                    <a:pt x="0" y="0"/>
                  </a:moveTo>
                  <a:lnTo>
                    <a:pt x="49" y="25"/>
                  </a:lnTo>
                  <a:lnTo>
                    <a:pt x="487" y="0"/>
                  </a:lnTo>
                  <a:lnTo>
                    <a:pt x="48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1" name="Google Shape;861;p50"/>
            <p:cNvSpPr/>
            <p:nvPr/>
          </p:nvSpPr>
          <p:spPr>
            <a:xfrm>
              <a:off x="4259925" y="616225"/>
              <a:ext cx="11600" cy="3075"/>
            </a:xfrm>
            <a:custGeom>
              <a:pathLst>
                <a:path extrusionOk="0" fill="none" h="123" w="464">
                  <a:moveTo>
                    <a:pt x="1" y="122"/>
                  </a:moveTo>
                  <a:lnTo>
                    <a:pt x="196" y="73"/>
                  </a:lnTo>
                  <a:lnTo>
                    <a:pt x="464" y="0"/>
                  </a:lnTo>
                  <a:lnTo>
                    <a:pt x="46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2" name="Google Shape;862;p50"/>
            <p:cNvSpPr/>
            <p:nvPr/>
          </p:nvSpPr>
          <p:spPr>
            <a:xfrm>
              <a:off x="4289775" y="602225"/>
              <a:ext cx="10375" cy="6725"/>
            </a:xfrm>
            <a:custGeom>
              <a:pathLst>
                <a:path extrusionOk="0" fill="none" h="269" w="415">
                  <a:moveTo>
                    <a:pt x="0" y="268"/>
                  </a:moveTo>
                  <a:lnTo>
                    <a:pt x="195" y="146"/>
                  </a:lnTo>
                  <a:lnTo>
                    <a:pt x="390" y="0"/>
                  </a:lnTo>
                  <a:lnTo>
                    <a:pt x="41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3" name="Google Shape;863;p50"/>
            <p:cNvSpPr/>
            <p:nvPr/>
          </p:nvSpPr>
          <p:spPr>
            <a:xfrm>
              <a:off x="4313525" y="577875"/>
              <a:ext cx="6100" cy="10375"/>
            </a:xfrm>
            <a:custGeom>
              <a:pathLst>
                <a:path extrusionOk="0" fill="none" h="415" w="244">
                  <a:moveTo>
                    <a:pt x="0" y="414"/>
                  </a:moveTo>
                  <a:lnTo>
                    <a:pt x="24" y="365"/>
                  </a:lnTo>
                  <a:lnTo>
                    <a:pt x="146" y="195"/>
                  </a:lnTo>
                  <a:lnTo>
                    <a:pt x="24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4" name="Google Shape;864;p50"/>
            <p:cNvSpPr/>
            <p:nvPr/>
          </p:nvSpPr>
          <p:spPr>
            <a:xfrm>
              <a:off x="4326300" y="547425"/>
              <a:ext cx="2450" cy="12200"/>
            </a:xfrm>
            <a:custGeom>
              <a:pathLst>
                <a:path extrusionOk="0" fill="none" h="488" w="98">
                  <a:moveTo>
                    <a:pt x="0" y="487"/>
                  </a:moveTo>
                  <a:lnTo>
                    <a:pt x="49" y="293"/>
                  </a:lnTo>
                  <a:lnTo>
                    <a:pt x="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5" name="Google Shape;865;p50"/>
            <p:cNvSpPr/>
            <p:nvPr/>
          </p:nvSpPr>
          <p:spPr>
            <a:xfrm>
              <a:off x="4329350" y="515750"/>
              <a:ext cx="625" cy="12200"/>
            </a:xfrm>
            <a:custGeom>
              <a:pathLst>
                <a:path extrusionOk="0" fill="none" h="488" w="25">
                  <a:moveTo>
                    <a:pt x="25" y="488"/>
                  </a:moveTo>
                  <a:lnTo>
                    <a:pt x="25" y="464"/>
                  </a:lnTo>
                  <a:lnTo>
                    <a:pt x="25" y="123"/>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6" name="Google Shape;866;p50"/>
            <p:cNvSpPr/>
            <p:nvPr/>
          </p:nvSpPr>
          <p:spPr>
            <a:xfrm>
              <a:off x="4325075" y="488975"/>
              <a:ext cx="1250" cy="6100"/>
            </a:xfrm>
            <a:custGeom>
              <a:pathLst>
                <a:path extrusionOk="0" fill="none" h="244" w="50">
                  <a:moveTo>
                    <a:pt x="49" y="244"/>
                  </a:moveTo>
                  <a:lnTo>
                    <a:pt x="49" y="244"/>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67" name="Google Shape;867;p50"/>
          <p:cNvGrpSpPr/>
          <p:nvPr/>
        </p:nvGrpSpPr>
        <p:grpSpPr>
          <a:xfrm>
            <a:off x="5441252" y="387778"/>
            <a:ext cx="332670" cy="332670"/>
            <a:chOff x="6649150" y="309350"/>
            <a:chExt cx="395800" cy="395800"/>
          </a:xfrm>
        </p:grpSpPr>
        <p:sp>
          <p:nvSpPr>
            <p:cNvPr id="868" name="Google Shape;868;p50"/>
            <p:cNvSpPr/>
            <p:nvPr/>
          </p:nvSpPr>
          <p:spPr>
            <a:xfrm>
              <a:off x="6649150" y="309350"/>
              <a:ext cx="395800" cy="395800"/>
            </a:xfrm>
            <a:custGeom>
              <a:pathLst>
                <a:path extrusionOk="0" fill="none" h="15832" w="15832">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9" name="Google Shape;869;p50"/>
            <p:cNvSpPr/>
            <p:nvPr/>
          </p:nvSpPr>
          <p:spPr>
            <a:xfrm>
              <a:off x="6673500" y="333700"/>
              <a:ext cx="347100" cy="347100"/>
            </a:xfrm>
            <a:custGeom>
              <a:pathLst>
                <a:path extrusionOk="0" fill="none" h="13884" w="13884">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0" name="Google Shape;870;p50"/>
            <p:cNvSpPr/>
            <p:nvPr/>
          </p:nvSpPr>
          <p:spPr>
            <a:xfrm>
              <a:off x="6848850" y="397625"/>
              <a:ext cx="54825" cy="169300"/>
            </a:xfrm>
            <a:custGeom>
              <a:pathLst>
                <a:path extrusionOk="0" fill="none" h="6772" w="2193">
                  <a:moveTo>
                    <a:pt x="1" y="1"/>
                  </a:moveTo>
                  <a:lnTo>
                    <a:pt x="1" y="4580"/>
                  </a:lnTo>
                  <a:lnTo>
                    <a:pt x="2193" y="677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1" name="Google Shape;871;p50"/>
            <p:cNvSpPr/>
            <p:nvPr/>
          </p:nvSpPr>
          <p:spPr>
            <a:xfrm>
              <a:off x="6847025" y="333700"/>
              <a:ext cx="25" cy="29250"/>
            </a:xfrm>
            <a:custGeom>
              <a:pathLst>
                <a:path extrusionOk="0" fill="none" h="1170" w="1">
                  <a:moveTo>
                    <a:pt x="1" y="1170"/>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2" name="Google Shape;872;p50"/>
            <p:cNvSpPr/>
            <p:nvPr/>
          </p:nvSpPr>
          <p:spPr>
            <a:xfrm>
              <a:off x="6760575" y="356850"/>
              <a:ext cx="25" cy="25"/>
            </a:xfrm>
            <a:custGeom>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3" name="Google Shape;873;p50"/>
            <p:cNvSpPr/>
            <p:nvPr/>
          </p:nvSpPr>
          <p:spPr>
            <a:xfrm>
              <a:off x="6760575" y="356850"/>
              <a:ext cx="14025" cy="24975"/>
            </a:xfrm>
            <a:custGeom>
              <a:pathLst>
                <a:path extrusionOk="0" fill="none" h="999" w="561">
                  <a:moveTo>
                    <a:pt x="1" y="0"/>
                  </a:moveTo>
                  <a:lnTo>
                    <a:pt x="561"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4" name="Google Shape;874;p50"/>
            <p:cNvSpPr/>
            <p:nvPr/>
          </p:nvSpPr>
          <p:spPr>
            <a:xfrm>
              <a:off x="6696650" y="420775"/>
              <a:ext cx="25" cy="25"/>
            </a:xfrm>
            <a:custGeom>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5" name="Google Shape;875;p50"/>
            <p:cNvSpPr/>
            <p:nvPr/>
          </p:nvSpPr>
          <p:spPr>
            <a:xfrm>
              <a:off x="6696650" y="420775"/>
              <a:ext cx="24975" cy="14025"/>
            </a:xfrm>
            <a:custGeom>
              <a:pathLst>
                <a:path extrusionOk="0" fill="none" h="561" w="999">
                  <a:moveTo>
                    <a:pt x="0" y="0"/>
                  </a:moveTo>
                  <a:lnTo>
                    <a:pt x="999" y="5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6" name="Google Shape;876;p50"/>
            <p:cNvSpPr/>
            <p:nvPr/>
          </p:nvSpPr>
          <p:spPr>
            <a:xfrm>
              <a:off x="6673500" y="507225"/>
              <a:ext cx="29250" cy="25"/>
            </a:xfrm>
            <a:custGeom>
              <a:pathLst>
                <a:path extrusionOk="0" fill="none" h="1" w="1170">
                  <a:moveTo>
                    <a:pt x="1" y="1"/>
                  </a:moveTo>
                  <a:lnTo>
                    <a:pt x="117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7" name="Google Shape;877;p50"/>
            <p:cNvSpPr/>
            <p:nvPr/>
          </p:nvSpPr>
          <p:spPr>
            <a:xfrm>
              <a:off x="6696650" y="593700"/>
              <a:ext cx="25" cy="25"/>
            </a:xfrm>
            <a:custGeom>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8" name="Google Shape;878;p50"/>
            <p:cNvSpPr/>
            <p:nvPr/>
          </p:nvSpPr>
          <p:spPr>
            <a:xfrm>
              <a:off x="6696650" y="579700"/>
              <a:ext cx="24975" cy="14025"/>
            </a:xfrm>
            <a:custGeom>
              <a:pathLst>
                <a:path extrusionOk="0" fill="none" h="561" w="999">
                  <a:moveTo>
                    <a:pt x="0" y="560"/>
                  </a:moveTo>
                  <a:lnTo>
                    <a:pt x="999"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9" name="Google Shape;879;p50"/>
            <p:cNvSpPr/>
            <p:nvPr/>
          </p:nvSpPr>
          <p:spPr>
            <a:xfrm>
              <a:off x="6760575" y="632675"/>
              <a:ext cx="14025" cy="24975"/>
            </a:xfrm>
            <a:custGeom>
              <a:pathLst>
                <a:path extrusionOk="0" fill="none" h="999" w="561">
                  <a:moveTo>
                    <a:pt x="1" y="999"/>
                  </a:moveTo>
                  <a:lnTo>
                    <a:pt x="56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0" name="Google Shape;880;p50"/>
            <p:cNvSpPr/>
            <p:nvPr/>
          </p:nvSpPr>
          <p:spPr>
            <a:xfrm>
              <a:off x="6760575" y="657625"/>
              <a:ext cx="25" cy="25"/>
            </a:xfrm>
            <a:custGeom>
              <a:pathLst>
                <a:path extrusionOk="0" fill="none" h="1" w="1">
                  <a:moveTo>
                    <a:pt x="1"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1" name="Google Shape;881;p50"/>
            <p:cNvSpPr/>
            <p:nvPr/>
          </p:nvSpPr>
          <p:spPr>
            <a:xfrm>
              <a:off x="6847025" y="651550"/>
              <a:ext cx="25" cy="29250"/>
            </a:xfrm>
            <a:custGeom>
              <a:pathLst>
                <a:path extrusionOk="0" fill="none" h="1170" w="1">
                  <a:moveTo>
                    <a:pt x="1" y="0"/>
                  </a:moveTo>
                  <a:lnTo>
                    <a:pt x="1" y="116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2" name="Google Shape;882;p50"/>
            <p:cNvSpPr/>
            <p:nvPr/>
          </p:nvSpPr>
          <p:spPr>
            <a:xfrm>
              <a:off x="6919500" y="632675"/>
              <a:ext cx="14025" cy="24975"/>
            </a:xfrm>
            <a:custGeom>
              <a:pathLst>
                <a:path extrusionOk="0" fill="none" h="999" w="561">
                  <a:moveTo>
                    <a:pt x="560" y="999"/>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3" name="Google Shape;883;p50"/>
            <p:cNvSpPr/>
            <p:nvPr/>
          </p:nvSpPr>
          <p:spPr>
            <a:xfrm>
              <a:off x="6933500" y="657625"/>
              <a:ext cx="25" cy="25"/>
            </a:xfrm>
            <a:custGeom>
              <a:pathLst>
                <a:path extrusionOk="0" fill="none" h="1" w="1">
                  <a:moveTo>
                    <a:pt x="0"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4" name="Google Shape;884;p50"/>
            <p:cNvSpPr/>
            <p:nvPr/>
          </p:nvSpPr>
          <p:spPr>
            <a:xfrm>
              <a:off x="6972475" y="579700"/>
              <a:ext cx="24975" cy="14025"/>
            </a:xfrm>
            <a:custGeom>
              <a:pathLst>
                <a:path extrusionOk="0" fill="none" h="561" w="999">
                  <a:moveTo>
                    <a:pt x="999" y="56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5" name="Google Shape;885;p50"/>
            <p:cNvSpPr/>
            <p:nvPr/>
          </p:nvSpPr>
          <p:spPr>
            <a:xfrm>
              <a:off x="6997425" y="593700"/>
              <a:ext cx="25" cy="25"/>
            </a:xfrm>
            <a:custGeom>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6" name="Google Shape;886;p50"/>
            <p:cNvSpPr/>
            <p:nvPr/>
          </p:nvSpPr>
          <p:spPr>
            <a:xfrm>
              <a:off x="6991350" y="507225"/>
              <a:ext cx="29250" cy="25"/>
            </a:xfrm>
            <a:custGeom>
              <a:pathLst>
                <a:path extrusionOk="0" fill="none" h="1" w="1170">
                  <a:moveTo>
                    <a:pt x="116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7" name="Google Shape;887;p50"/>
            <p:cNvSpPr/>
            <p:nvPr/>
          </p:nvSpPr>
          <p:spPr>
            <a:xfrm>
              <a:off x="6972475" y="420775"/>
              <a:ext cx="24975" cy="14025"/>
            </a:xfrm>
            <a:custGeom>
              <a:pathLst>
                <a:path extrusionOk="0" fill="none" h="561" w="999">
                  <a:moveTo>
                    <a:pt x="0" y="561"/>
                  </a:moveTo>
                  <a:lnTo>
                    <a:pt x="999"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8" name="Google Shape;888;p50"/>
            <p:cNvSpPr/>
            <p:nvPr/>
          </p:nvSpPr>
          <p:spPr>
            <a:xfrm>
              <a:off x="6997425" y="420775"/>
              <a:ext cx="25" cy="25"/>
            </a:xfrm>
            <a:custGeom>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9" name="Google Shape;889;p50"/>
            <p:cNvSpPr/>
            <p:nvPr/>
          </p:nvSpPr>
          <p:spPr>
            <a:xfrm>
              <a:off x="6919500" y="356850"/>
              <a:ext cx="14025" cy="24975"/>
            </a:xfrm>
            <a:custGeom>
              <a:pathLst>
                <a:path extrusionOk="0" fill="none" h="999" w="561">
                  <a:moveTo>
                    <a:pt x="560" y="0"/>
                  </a:moveTo>
                  <a:lnTo>
                    <a:pt x="0"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0" name="Google Shape;890;p50"/>
            <p:cNvSpPr/>
            <p:nvPr/>
          </p:nvSpPr>
          <p:spPr>
            <a:xfrm>
              <a:off x="6933500" y="356850"/>
              <a:ext cx="25" cy="25"/>
            </a:xfrm>
            <a:custGeom>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91" name="Google Shape;891;p50"/>
          <p:cNvGrpSpPr/>
          <p:nvPr/>
        </p:nvGrpSpPr>
        <p:grpSpPr>
          <a:xfrm>
            <a:off x="4873705" y="395448"/>
            <a:ext cx="337797" cy="319873"/>
            <a:chOff x="5973900" y="318475"/>
            <a:chExt cx="401900" cy="380575"/>
          </a:xfrm>
        </p:grpSpPr>
        <p:sp>
          <p:nvSpPr>
            <p:cNvPr id="892" name="Google Shape;892;p50"/>
            <p:cNvSpPr/>
            <p:nvPr/>
          </p:nvSpPr>
          <p:spPr>
            <a:xfrm>
              <a:off x="5973900" y="337975"/>
              <a:ext cx="401900" cy="67000"/>
            </a:xfrm>
            <a:custGeom>
              <a:pathLst>
                <a:path extrusionOk="0" fill="none" h="2680" w="16076">
                  <a:moveTo>
                    <a:pt x="16075" y="2679"/>
                  </a:moveTo>
                  <a:lnTo>
                    <a:pt x="16075" y="0"/>
                  </a:lnTo>
                  <a:lnTo>
                    <a:pt x="1" y="0"/>
                  </a:lnTo>
                  <a:lnTo>
                    <a:pt x="1" y="26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3" name="Google Shape;893;p50"/>
            <p:cNvSpPr/>
            <p:nvPr/>
          </p:nvSpPr>
          <p:spPr>
            <a:xfrm>
              <a:off x="6024450" y="348325"/>
              <a:ext cx="45075" cy="45075"/>
            </a:xfrm>
            <a:custGeom>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4" name="Google Shape;894;p50"/>
            <p:cNvSpPr/>
            <p:nvPr/>
          </p:nvSpPr>
          <p:spPr>
            <a:xfrm>
              <a:off x="6280175" y="348325"/>
              <a:ext cx="45075" cy="45075"/>
            </a:xfrm>
            <a:custGeom>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5" name="Google Shape;895;p50"/>
            <p:cNvSpPr/>
            <p:nvPr/>
          </p:nvSpPr>
          <p:spPr>
            <a:xfrm>
              <a:off x="5973900" y="667375"/>
              <a:ext cx="401900" cy="31675"/>
            </a:xfrm>
            <a:custGeom>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6" name="Google Shape;896;p50"/>
            <p:cNvSpPr/>
            <p:nvPr/>
          </p:nvSpPr>
          <p:spPr>
            <a:xfrm>
              <a:off x="6302700" y="318475"/>
              <a:ext cx="28650" cy="63350"/>
            </a:xfrm>
            <a:custGeom>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7" name="Google Shape;897;p50"/>
            <p:cNvSpPr/>
            <p:nvPr/>
          </p:nvSpPr>
          <p:spPr>
            <a:xfrm>
              <a:off x="6046975" y="318475"/>
              <a:ext cx="28650" cy="63350"/>
            </a:xfrm>
            <a:custGeom>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8" name="Google Shape;898;p50"/>
            <p:cNvSpPr/>
            <p:nvPr/>
          </p:nvSpPr>
          <p:spPr>
            <a:xfrm>
              <a:off x="5973900" y="407375"/>
              <a:ext cx="401900" cy="272200"/>
            </a:xfrm>
            <a:custGeom>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9" name="Google Shape;899;p50"/>
            <p:cNvSpPr/>
            <p:nvPr/>
          </p:nvSpPr>
          <p:spPr>
            <a:xfrm>
              <a:off x="6024450" y="456100"/>
              <a:ext cx="300800" cy="175375"/>
            </a:xfrm>
            <a:custGeom>
              <a:pathLst>
                <a:path extrusionOk="0" fill="none" h="7015" w="12032">
                  <a:moveTo>
                    <a:pt x="0" y="0"/>
                  </a:moveTo>
                  <a:lnTo>
                    <a:pt x="12032" y="0"/>
                  </a:lnTo>
                  <a:lnTo>
                    <a:pt x="12032" y="7014"/>
                  </a:lnTo>
                  <a:lnTo>
                    <a:pt x="0" y="7014"/>
                  </a:lnTo>
                  <a:lnTo>
                    <a:pt x="0"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0" name="Google Shape;900;p50"/>
            <p:cNvSpPr/>
            <p:nvPr/>
          </p:nvSpPr>
          <p:spPr>
            <a:xfrm>
              <a:off x="6024450" y="573000"/>
              <a:ext cx="300800" cy="25"/>
            </a:xfrm>
            <a:custGeom>
              <a:pathLst>
                <a:path extrusionOk="0" fill="none" h="1" w="12032">
                  <a:moveTo>
                    <a:pt x="0" y="0"/>
                  </a:moveTo>
                  <a:lnTo>
                    <a:pt x="1203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1" name="Google Shape;901;p50"/>
            <p:cNvSpPr/>
            <p:nvPr/>
          </p:nvSpPr>
          <p:spPr>
            <a:xfrm>
              <a:off x="6024450" y="514550"/>
              <a:ext cx="300800" cy="25"/>
            </a:xfrm>
            <a:custGeom>
              <a:pathLst>
                <a:path extrusionOk="0" fill="none" h="1" w="12032">
                  <a:moveTo>
                    <a:pt x="0" y="0"/>
                  </a:moveTo>
                  <a:lnTo>
                    <a:pt x="1203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2" name="Google Shape;902;p50"/>
            <p:cNvSpPr/>
            <p:nvPr/>
          </p:nvSpPr>
          <p:spPr>
            <a:xfrm>
              <a:off x="6264950" y="456100"/>
              <a:ext cx="25" cy="175375"/>
            </a:xfrm>
            <a:custGeom>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3" name="Google Shape;903;p50"/>
            <p:cNvSpPr/>
            <p:nvPr/>
          </p:nvSpPr>
          <p:spPr>
            <a:xfrm>
              <a:off x="6204675" y="456100"/>
              <a:ext cx="25" cy="175375"/>
            </a:xfrm>
            <a:custGeom>
              <a:pathLst>
                <a:path extrusionOk="0" fill="none" h="7015" w="1">
                  <a:moveTo>
                    <a:pt x="0" y="0"/>
                  </a:moveTo>
                  <a:lnTo>
                    <a:pt x="0"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4" name="Google Shape;904;p50"/>
            <p:cNvSpPr/>
            <p:nvPr/>
          </p:nvSpPr>
          <p:spPr>
            <a:xfrm>
              <a:off x="6145000" y="456100"/>
              <a:ext cx="25" cy="175375"/>
            </a:xfrm>
            <a:custGeom>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5" name="Google Shape;905;p50"/>
            <p:cNvSpPr/>
            <p:nvPr/>
          </p:nvSpPr>
          <p:spPr>
            <a:xfrm>
              <a:off x="6084725" y="456100"/>
              <a:ext cx="25" cy="175375"/>
            </a:xfrm>
            <a:custGeom>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06" name="Google Shape;906;p50"/>
          <p:cNvGrpSpPr/>
          <p:nvPr/>
        </p:nvGrpSpPr>
        <p:grpSpPr>
          <a:xfrm>
            <a:off x="918858" y="908741"/>
            <a:ext cx="342882" cy="418128"/>
            <a:chOff x="1268550" y="929175"/>
            <a:chExt cx="407950" cy="497475"/>
          </a:xfrm>
        </p:grpSpPr>
        <p:sp>
          <p:nvSpPr>
            <p:cNvPr id="907" name="Google Shape;907;p50"/>
            <p:cNvSpPr/>
            <p:nvPr/>
          </p:nvSpPr>
          <p:spPr>
            <a:xfrm>
              <a:off x="1268550" y="953550"/>
              <a:ext cx="387250" cy="473100"/>
            </a:xfrm>
            <a:custGeom>
              <a:pathLst>
                <a:path extrusionOk="0" fill="none" h="18924" w="1549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8" name="Google Shape;908;p50"/>
            <p:cNvSpPr/>
            <p:nvPr/>
          </p:nvSpPr>
          <p:spPr>
            <a:xfrm>
              <a:off x="1298975" y="929175"/>
              <a:ext cx="377525" cy="462775"/>
            </a:xfrm>
            <a:custGeom>
              <a:pathLst>
                <a:path extrusionOk="0" fill="none" h="18511" w="15101">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9" name="Google Shape;909;p50"/>
            <p:cNvSpPr/>
            <p:nvPr/>
          </p:nvSpPr>
          <p:spPr>
            <a:xfrm>
              <a:off x="1592450" y="929175"/>
              <a:ext cx="84050" cy="84050"/>
            </a:xfrm>
            <a:custGeom>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10" name="Google Shape;910;p50"/>
          <p:cNvGrpSpPr/>
          <p:nvPr/>
        </p:nvGrpSpPr>
        <p:grpSpPr>
          <a:xfrm>
            <a:off x="5404922" y="924605"/>
            <a:ext cx="405331" cy="388962"/>
            <a:chOff x="6605925" y="948050"/>
            <a:chExt cx="482250" cy="462775"/>
          </a:xfrm>
        </p:grpSpPr>
        <p:sp>
          <p:nvSpPr>
            <p:cNvPr id="911" name="Google Shape;911;p50"/>
            <p:cNvSpPr/>
            <p:nvPr/>
          </p:nvSpPr>
          <p:spPr>
            <a:xfrm>
              <a:off x="6847025" y="1209875"/>
              <a:ext cx="60325" cy="200950"/>
            </a:xfrm>
            <a:custGeom>
              <a:pathLst>
                <a:path extrusionOk="0" fill="none" h="8038" w="2413">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2" name="Google Shape;912;p50"/>
            <p:cNvSpPr/>
            <p:nvPr/>
          </p:nvSpPr>
          <p:spPr>
            <a:xfrm>
              <a:off x="6605925" y="971800"/>
              <a:ext cx="482250" cy="228350"/>
            </a:xfrm>
            <a:custGeom>
              <a:pathLst>
                <a:path extrusionOk="0" fill="none" h="9134" w="1929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3" name="Google Shape;913;p50"/>
            <p:cNvSpPr/>
            <p:nvPr/>
          </p:nvSpPr>
          <p:spPr>
            <a:xfrm>
              <a:off x="6847025" y="948050"/>
              <a:ext cx="25" cy="23775"/>
            </a:xfrm>
            <a:custGeom>
              <a:pathLst>
                <a:path extrusionOk="0" fill="none" h="951" w="1">
                  <a:moveTo>
                    <a:pt x="1" y="95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4" name="Google Shape;914;p50"/>
            <p:cNvSpPr/>
            <p:nvPr/>
          </p:nvSpPr>
          <p:spPr>
            <a:xfrm>
              <a:off x="6847025" y="1001025"/>
              <a:ext cx="25" cy="183900"/>
            </a:xfrm>
            <a:custGeom>
              <a:pathLst>
                <a:path extrusionOk="0" fill="none" h="7356" w="1">
                  <a:moveTo>
                    <a:pt x="1" y="1"/>
                  </a:moveTo>
                  <a:lnTo>
                    <a:pt x="1" y="735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5" name="Google Shape;915;p50"/>
            <p:cNvSpPr/>
            <p:nvPr/>
          </p:nvSpPr>
          <p:spPr>
            <a:xfrm>
              <a:off x="6872000" y="994325"/>
              <a:ext cx="85275" cy="190600"/>
            </a:xfrm>
            <a:custGeom>
              <a:pathLst>
                <a:path extrusionOk="0" fill="none" h="7624" w="3411">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6" name="Google Shape;916;p50"/>
            <p:cNvSpPr/>
            <p:nvPr/>
          </p:nvSpPr>
          <p:spPr>
            <a:xfrm>
              <a:off x="6736825" y="994325"/>
              <a:ext cx="85275" cy="190600"/>
            </a:xfrm>
            <a:custGeom>
              <a:pathLst>
                <a:path extrusionOk="0" fill="none" h="7624" w="3411">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17" name="Google Shape;917;p50"/>
          <p:cNvGrpSpPr/>
          <p:nvPr/>
        </p:nvGrpSpPr>
        <p:grpSpPr>
          <a:xfrm>
            <a:off x="5499604" y="2076574"/>
            <a:ext cx="215966" cy="342399"/>
            <a:chOff x="6718575" y="2318625"/>
            <a:chExt cx="256950" cy="407375"/>
          </a:xfrm>
        </p:grpSpPr>
        <p:sp>
          <p:nvSpPr>
            <p:cNvPr id="918" name="Google Shape;918;p50"/>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9" name="Google Shape;919;p50"/>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0" name="Google Shape;920;p50"/>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1" name="Google Shape;921;p50"/>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2" name="Google Shape;922;p50"/>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3" name="Google Shape;923;p50"/>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4" name="Google Shape;924;p50"/>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5" name="Google Shape;925;p50"/>
            <p:cNvSpPr/>
            <p:nvPr/>
          </p:nvSpPr>
          <p:spPr>
            <a:xfrm>
              <a:off x="6795900" y="2628550"/>
              <a:ext cx="102300" cy="25"/>
            </a:xfrm>
            <a:custGeom>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26" name="Google Shape;926;p50"/>
          <p:cNvGrpSpPr/>
          <p:nvPr/>
        </p:nvGrpSpPr>
        <p:grpSpPr>
          <a:xfrm>
            <a:off x="2600993" y="2703482"/>
            <a:ext cx="363369" cy="221115"/>
            <a:chOff x="3269900" y="3064500"/>
            <a:chExt cx="432325" cy="263075"/>
          </a:xfrm>
        </p:grpSpPr>
        <p:sp>
          <p:nvSpPr>
            <p:cNvPr id="927" name="Google Shape;927;p50"/>
            <p:cNvSpPr/>
            <p:nvPr/>
          </p:nvSpPr>
          <p:spPr>
            <a:xfrm>
              <a:off x="3269900" y="3064500"/>
              <a:ext cx="432325" cy="263075"/>
            </a:xfrm>
            <a:custGeom>
              <a:pathLst>
                <a:path extrusionOk="0" fill="none" h="10523" w="17293">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8" name="Google Shape;928;p50"/>
            <p:cNvSpPr/>
            <p:nvPr/>
          </p:nvSpPr>
          <p:spPr>
            <a:xfrm>
              <a:off x="3445875" y="3155825"/>
              <a:ext cx="80400" cy="80400"/>
            </a:xfrm>
            <a:custGeom>
              <a:pathLst>
                <a:path extrusionOk="0" fill="none" h="3216" w="3216">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9" name="Google Shape;929;p50"/>
            <p:cNvSpPr/>
            <p:nvPr/>
          </p:nvSpPr>
          <p:spPr>
            <a:xfrm>
              <a:off x="3381925" y="3091900"/>
              <a:ext cx="208275" cy="208275"/>
            </a:xfrm>
            <a:custGeom>
              <a:pathLst>
                <a:path extrusionOk="0" fill="none" h="8331" w="8331">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30" name="Google Shape;930;p50"/>
          <p:cNvGrpSpPr/>
          <p:nvPr/>
        </p:nvGrpSpPr>
        <p:grpSpPr>
          <a:xfrm>
            <a:off x="5475019" y="2635926"/>
            <a:ext cx="265115" cy="372594"/>
            <a:chOff x="6689325" y="2984125"/>
            <a:chExt cx="315425" cy="443300"/>
          </a:xfrm>
        </p:grpSpPr>
        <p:sp>
          <p:nvSpPr>
            <p:cNvPr id="931" name="Google Shape;931;p50"/>
            <p:cNvSpPr/>
            <p:nvPr/>
          </p:nvSpPr>
          <p:spPr>
            <a:xfrm>
              <a:off x="6689325" y="2984125"/>
              <a:ext cx="315425" cy="77975"/>
            </a:xfrm>
            <a:custGeom>
              <a:pathLst>
                <a:path extrusionOk="0" fill="none" h="3119" w="12617">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2" name="Google Shape;932;p50"/>
            <p:cNvSpPr/>
            <p:nvPr/>
          </p:nvSpPr>
          <p:spPr>
            <a:xfrm>
              <a:off x="6702125" y="3069375"/>
              <a:ext cx="289850" cy="358050"/>
            </a:xfrm>
            <a:custGeom>
              <a:pathLst>
                <a:path extrusionOk="0" fill="none" h="14322" w="11594">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3" name="Google Shape;933;p50"/>
            <p:cNvSpPr/>
            <p:nvPr/>
          </p:nvSpPr>
          <p:spPr>
            <a:xfrm>
              <a:off x="6761175" y="3117475"/>
              <a:ext cx="25" cy="261850"/>
            </a:xfrm>
            <a:custGeom>
              <a:pathLst>
                <a:path extrusionOk="0" fill="none" h="10474" w="1">
                  <a:moveTo>
                    <a:pt x="1" y="10473"/>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4" name="Google Shape;934;p50"/>
            <p:cNvSpPr/>
            <p:nvPr/>
          </p:nvSpPr>
          <p:spPr>
            <a:xfrm>
              <a:off x="6847025" y="3117475"/>
              <a:ext cx="25" cy="261850"/>
            </a:xfrm>
            <a:custGeom>
              <a:pathLst>
                <a:path extrusionOk="0" fill="none" h="10474" w="1">
                  <a:moveTo>
                    <a:pt x="1" y="1"/>
                  </a:moveTo>
                  <a:lnTo>
                    <a:pt x="1"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5" name="Google Shape;935;p50"/>
            <p:cNvSpPr/>
            <p:nvPr/>
          </p:nvSpPr>
          <p:spPr>
            <a:xfrm>
              <a:off x="6932875" y="3117475"/>
              <a:ext cx="25" cy="261850"/>
            </a:xfrm>
            <a:custGeom>
              <a:pathLst>
                <a:path extrusionOk="0" fill="none" h="10474" w="1">
                  <a:moveTo>
                    <a:pt x="1" y="1"/>
                  </a:moveTo>
                  <a:lnTo>
                    <a:pt x="1"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36" name="Google Shape;936;p50"/>
          <p:cNvGrpSpPr/>
          <p:nvPr/>
        </p:nvGrpSpPr>
        <p:grpSpPr>
          <a:xfrm>
            <a:off x="1523745" y="3730594"/>
            <a:ext cx="256416" cy="414535"/>
            <a:chOff x="1988225" y="4286525"/>
            <a:chExt cx="305075" cy="493200"/>
          </a:xfrm>
        </p:grpSpPr>
        <p:sp>
          <p:nvSpPr>
            <p:cNvPr id="937" name="Google Shape;937;p50"/>
            <p:cNvSpPr/>
            <p:nvPr/>
          </p:nvSpPr>
          <p:spPr>
            <a:xfrm>
              <a:off x="2178800" y="4519725"/>
              <a:ext cx="114500" cy="114475"/>
            </a:xfrm>
            <a:custGeom>
              <a:pathLst>
                <a:path extrusionOk="0" fill="none" h="4579" w="458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8" name="Google Shape;938;p50"/>
            <p:cNvSpPr/>
            <p:nvPr/>
          </p:nvSpPr>
          <p:spPr>
            <a:xfrm>
              <a:off x="1988225" y="4539200"/>
              <a:ext cx="156500" cy="156500"/>
            </a:xfrm>
            <a:custGeom>
              <a:pathLst>
                <a:path extrusionOk="0" fill="none" h="6260" w="626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9" name="Google Shape;939;p50"/>
            <p:cNvSpPr/>
            <p:nvPr/>
          </p:nvSpPr>
          <p:spPr>
            <a:xfrm>
              <a:off x="2042425" y="4286525"/>
              <a:ext cx="239300" cy="236250"/>
            </a:xfrm>
            <a:custGeom>
              <a:pathLst>
                <a:path extrusionOk="0" fill="none" h="9450" w="9572">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0" name="Google Shape;940;p50"/>
            <p:cNvSpPr/>
            <p:nvPr/>
          </p:nvSpPr>
          <p:spPr>
            <a:xfrm>
              <a:off x="2161750" y="4522750"/>
              <a:ext cx="25" cy="256975"/>
            </a:xfrm>
            <a:custGeom>
              <a:pathLst>
                <a:path extrusionOk="0" fill="none" h="10279" w="1">
                  <a:moveTo>
                    <a:pt x="1" y="10279"/>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1" name="Google Shape;941;p50"/>
            <p:cNvSpPr/>
            <p:nvPr/>
          </p:nvSpPr>
          <p:spPr>
            <a:xfrm>
              <a:off x="2133750" y="4377850"/>
              <a:ext cx="56050" cy="56025"/>
            </a:xfrm>
            <a:custGeom>
              <a:pathLst>
                <a:path extrusionOk="0" fill="none" h="2241" w="2242">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2" name="Google Shape;942;p50"/>
            <p:cNvSpPr/>
            <p:nvPr/>
          </p:nvSpPr>
          <p:spPr>
            <a:xfrm>
              <a:off x="2038150" y="4589125"/>
              <a:ext cx="87100" cy="87100"/>
            </a:xfrm>
            <a:custGeom>
              <a:pathLst>
                <a:path extrusionOk="0" fill="none" h="3484" w="3484">
                  <a:moveTo>
                    <a:pt x="1" y="0"/>
                  </a:moveTo>
                  <a:lnTo>
                    <a:pt x="3483" y="348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3" name="Google Shape;943;p50"/>
            <p:cNvSpPr/>
            <p:nvPr/>
          </p:nvSpPr>
          <p:spPr>
            <a:xfrm>
              <a:off x="2194025" y="4564150"/>
              <a:ext cx="54825" cy="54825"/>
            </a:xfrm>
            <a:custGeom>
              <a:pathLst>
                <a:path extrusionOk="0" fill="none" h="2193" w="2193">
                  <a:moveTo>
                    <a:pt x="2192" y="1"/>
                  </a:moveTo>
                  <a:lnTo>
                    <a:pt x="1" y="21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44" name="Google Shape;944;p50"/>
          <p:cNvGrpSpPr/>
          <p:nvPr/>
        </p:nvGrpSpPr>
        <p:grpSpPr>
          <a:xfrm>
            <a:off x="2067737" y="3759759"/>
            <a:ext cx="309640" cy="392030"/>
            <a:chOff x="2635450" y="4321225"/>
            <a:chExt cx="368400" cy="466425"/>
          </a:xfrm>
        </p:grpSpPr>
        <p:sp>
          <p:nvSpPr>
            <p:cNvPr id="945" name="Google Shape;945;p50"/>
            <p:cNvSpPr/>
            <p:nvPr/>
          </p:nvSpPr>
          <p:spPr>
            <a:xfrm>
              <a:off x="2635450" y="4653050"/>
              <a:ext cx="368400" cy="134600"/>
            </a:xfrm>
            <a:custGeom>
              <a:pathLst>
                <a:path extrusionOk="0" fill="none" h="5384" w="14736">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6" name="Google Shape;946;p50"/>
            <p:cNvSpPr/>
            <p:nvPr/>
          </p:nvSpPr>
          <p:spPr>
            <a:xfrm>
              <a:off x="2819350" y="4321225"/>
              <a:ext cx="25" cy="347075"/>
            </a:xfrm>
            <a:custGeom>
              <a:pathLst>
                <a:path extrusionOk="0" fill="none" h="13883" w="1">
                  <a:moveTo>
                    <a:pt x="0" y="13883"/>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7" name="Google Shape;947;p50"/>
            <p:cNvSpPr/>
            <p:nvPr/>
          </p:nvSpPr>
          <p:spPr>
            <a:xfrm>
              <a:off x="2835175" y="4328525"/>
              <a:ext cx="114475" cy="114500"/>
            </a:xfrm>
            <a:custGeom>
              <a:pathLst>
                <a:path extrusionOk="0" fill="none" h="4580" w="4579">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8" name="Google Shape;948;p50"/>
            <p:cNvSpPr/>
            <p:nvPr/>
          </p:nvSpPr>
          <p:spPr>
            <a:xfrm>
              <a:off x="2850400" y="4372975"/>
              <a:ext cx="54825" cy="54825"/>
            </a:xfrm>
            <a:custGeom>
              <a:pathLst>
                <a:path extrusionOk="0" fill="none" h="2193" w="2193">
                  <a:moveTo>
                    <a:pt x="2192" y="0"/>
                  </a:moveTo>
                  <a:lnTo>
                    <a:pt x="0" y="219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9" name="Google Shape;949;p50"/>
            <p:cNvSpPr/>
            <p:nvPr/>
          </p:nvSpPr>
          <p:spPr>
            <a:xfrm>
              <a:off x="2646425" y="4429600"/>
              <a:ext cx="156500" cy="156500"/>
            </a:xfrm>
            <a:custGeom>
              <a:pathLst>
                <a:path extrusionOk="0" fill="none" h="6260" w="626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0" name="Google Shape;950;p50"/>
            <p:cNvSpPr/>
            <p:nvPr/>
          </p:nvSpPr>
          <p:spPr>
            <a:xfrm>
              <a:off x="2696350" y="4479525"/>
              <a:ext cx="87100" cy="87100"/>
            </a:xfrm>
            <a:custGeom>
              <a:pathLst>
                <a:path extrusionOk="0" fill="none" h="3484" w="3484">
                  <a:moveTo>
                    <a:pt x="0" y="1"/>
                  </a:moveTo>
                  <a:lnTo>
                    <a:pt x="3483" y="348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51" name="Google Shape;951;p50"/>
          <p:cNvGrpSpPr/>
          <p:nvPr/>
        </p:nvGrpSpPr>
        <p:grpSpPr>
          <a:xfrm>
            <a:off x="5436146" y="3750030"/>
            <a:ext cx="342882" cy="383835"/>
            <a:chOff x="6643075" y="4309650"/>
            <a:chExt cx="407950" cy="456675"/>
          </a:xfrm>
        </p:grpSpPr>
        <p:sp>
          <p:nvSpPr>
            <p:cNvPr id="952" name="Google Shape;952;p50"/>
            <p:cNvSpPr/>
            <p:nvPr/>
          </p:nvSpPr>
          <p:spPr>
            <a:xfrm>
              <a:off x="6643075" y="4698125"/>
              <a:ext cx="407950" cy="14625"/>
            </a:xfrm>
            <a:custGeom>
              <a:pathLst>
                <a:path extrusionOk="0" fill="none" h="585" w="16318">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3" name="Google Shape;953;p50"/>
            <p:cNvSpPr/>
            <p:nvPr/>
          </p:nvSpPr>
          <p:spPr>
            <a:xfrm>
              <a:off x="6643075" y="4727350"/>
              <a:ext cx="407950" cy="14625"/>
            </a:xfrm>
            <a:custGeom>
              <a:pathLst>
                <a:path extrusionOk="0" fill="none" h="585" w="16318">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4" name="Google Shape;954;p50"/>
            <p:cNvSpPr/>
            <p:nvPr/>
          </p:nvSpPr>
          <p:spPr>
            <a:xfrm>
              <a:off x="6643075" y="4751700"/>
              <a:ext cx="407950" cy="14625"/>
            </a:xfrm>
            <a:custGeom>
              <a:pathLst>
                <a:path extrusionOk="0" fill="none" h="585" w="16318">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5" name="Google Shape;955;p50"/>
            <p:cNvSpPr/>
            <p:nvPr/>
          </p:nvSpPr>
          <p:spPr>
            <a:xfrm>
              <a:off x="6672900" y="4309650"/>
              <a:ext cx="348900" cy="376300"/>
            </a:xfrm>
            <a:custGeom>
              <a:pathLst>
                <a:path extrusionOk="0" fill="none" h="15052" w="13956">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6" name="Google Shape;956;p50"/>
            <p:cNvSpPr/>
            <p:nvPr/>
          </p:nvSpPr>
          <p:spPr>
            <a:xfrm>
              <a:off x="6805625" y="4452725"/>
              <a:ext cx="15850" cy="28050"/>
            </a:xfrm>
            <a:custGeom>
              <a:pathLst>
                <a:path extrusionOk="0" fill="none" h="1122" w="634">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7" name="Google Shape;957;p50"/>
            <p:cNvSpPr/>
            <p:nvPr/>
          </p:nvSpPr>
          <p:spPr>
            <a:xfrm>
              <a:off x="6872600" y="4452725"/>
              <a:ext cx="15875" cy="28050"/>
            </a:xfrm>
            <a:custGeom>
              <a:pathLst>
                <a:path extrusionOk="0" fill="none" h="1122" w="635">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8" name="Google Shape;958;p50"/>
            <p:cNvSpPr/>
            <p:nvPr/>
          </p:nvSpPr>
          <p:spPr>
            <a:xfrm>
              <a:off x="6709425" y="4414975"/>
              <a:ext cx="275250" cy="54825"/>
            </a:xfrm>
            <a:custGeom>
              <a:pathLst>
                <a:path extrusionOk="0" fill="none" h="2193" w="11010">
                  <a:moveTo>
                    <a:pt x="11009" y="2193"/>
                  </a:moveTo>
                  <a:lnTo>
                    <a:pt x="5505" y="1"/>
                  </a:lnTo>
                  <a:lnTo>
                    <a:pt x="1" y="21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9" name="Google Shape;959;p50"/>
            <p:cNvSpPr/>
            <p:nvPr/>
          </p:nvSpPr>
          <p:spPr>
            <a:xfrm>
              <a:off x="6733175" y="4382725"/>
              <a:ext cx="227750" cy="37150"/>
            </a:xfrm>
            <a:custGeom>
              <a:pathLst>
                <a:path extrusionOk="0" fill="none" h="1486" w="9110">
                  <a:moveTo>
                    <a:pt x="1" y="1486"/>
                  </a:moveTo>
                  <a:lnTo>
                    <a:pt x="1681" y="1486"/>
                  </a:lnTo>
                  <a:lnTo>
                    <a:pt x="1681" y="0"/>
                  </a:lnTo>
                  <a:lnTo>
                    <a:pt x="4555" y="0"/>
                  </a:lnTo>
                  <a:lnTo>
                    <a:pt x="7429" y="0"/>
                  </a:lnTo>
                  <a:lnTo>
                    <a:pt x="7429" y="1486"/>
                  </a:lnTo>
                  <a:lnTo>
                    <a:pt x="9109" y="148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0" name="Google Shape;960;p50"/>
            <p:cNvSpPr/>
            <p:nvPr/>
          </p:nvSpPr>
          <p:spPr>
            <a:xfrm>
              <a:off x="6847025" y="4414975"/>
              <a:ext cx="25" cy="145550"/>
            </a:xfrm>
            <a:custGeom>
              <a:pathLst>
                <a:path extrusionOk="0" fill="none" h="5822" w="1">
                  <a:moveTo>
                    <a:pt x="1" y="1"/>
                  </a:moveTo>
                  <a:lnTo>
                    <a:pt x="1" y="582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61" name="Google Shape;961;p50"/>
          <p:cNvGrpSpPr/>
          <p:nvPr/>
        </p:nvGrpSpPr>
        <p:grpSpPr>
          <a:xfrm>
            <a:off x="4251419" y="4291984"/>
            <a:ext cx="452420" cy="433992"/>
            <a:chOff x="5233525" y="4954450"/>
            <a:chExt cx="538275" cy="516350"/>
          </a:xfrm>
        </p:grpSpPr>
        <p:sp>
          <p:nvSpPr>
            <p:cNvPr id="962" name="Google Shape;962;p50"/>
            <p:cNvSpPr/>
            <p:nvPr/>
          </p:nvSpPr>
          <p:spPr>
            <a:xfrm>
              <a:off x="5637825" y="4954450"/>
              <a:ext cx="89525" cy="89525"/>
            </a:xfrm>
            <a:custGeom>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3" name="Google Shape;963;p50"/>
            <p:cNvSpPr/>
            <p:nvPr/>
          </p:nvSpPr>
          <p:spPr>
            <a:xfrm>
              <a:off x="5323025" y="4980625"/>
              <a:ext cx="88925" cy="88925"/>
            </a:xfrm>
            <a:custGeom>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4" name="Google Shape;964;p50"/>
            <p:cNvSpPr/>
            <p:nvPr/>
          </p:nvSpPr>
          <p:spPr>
            <a:xfrm>
              <a:off x="5233525" y="5255225"/>
              <a:ext cx="89525" cy="89525"/>
            </a:xfrm>
            <a:custGeom>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5" name="Google Shape;965;p50"/>
            <p:cNvSpPr/>
            <p:nvPr/>
          </p:nvSpPr>
          <p:spPr>
            <a:xfrm>
              <a:off x="5453325" y="5382475"/>
              <a:ext cx="88925" cy="88325"/>
            </a:xfrm>
            <a:custGeom>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6" name="Google Shape;966;p50"/>
            <p:cNvSpPr/>
            <p:nvPr/>
          </p:nvSpPr>
          <p:spPr>
            <a:xfrm>
              <a:off x="5682875" y="5188875"/>
              <a:ext cx="88925" cy="89525"/>
            </a:xfrm>
            <a:custGeom>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7" name="Google Shape;967;p50"/>
            <p:cNvSpPr/>
            <p:nvPr/>
          </p:nvSpPr>
          <p:spPr>
            <a:xfrm>
              <a:off x="5411925" y="5110925"/>
              <a:ext cx="188775" cy="189400"/>
            </a:xfrm>
            <a:custGeom>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8" name="Google Shape;968;p50"/>
            <p:cNvSpPr/>
            <p:nvPr/>
          </p:nvSpPr>
          <p:spPr>
            <a:xfrm>
              <a:off x="5367475" y="5025075"/>
              <a:ext cx="81600" cy="105975"/>
            </a:xfrm>
            <a:custGeom>
              <a:pathLst>
                <a:path extrusionOk="0" fill="none" h="4239" w="3264">
                  <a:moveTo>
                    <a:pt x="0" y="1"/>
                  </a:moveTo>
                  <a:lnTo>
                    <a:pt x="3264" y="423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9" name="Google Shape;969;p50"/>
            <p:cNvSpPr/>
            <p:nvPr/>
          </p:nvSpPr>
          <p:spPr>
            <a:xfrm>
              <a:off x="5567800" y="4999500"/>
              <a:ext cx="115100" cy="133975"/>
            </a:xfrm>
            <a:custGeom>
              <a:pathLst>
                <a:path extrusionOk="0" fill="none" h="5359" w="4604">
                  <a:moveTo>
                    <a:pt x="0" y="5359"/>
                  </a:moveTo>
                  <a:lnTo>
                    <a:pt x="460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0" name="Google Shape;970;p50"/>
            <p:cNvSpPr/>
            <p:nvPr/>
          </p:nvSpPr>
          <p:spPr>
            <a:xfrm>
              <a:off x="5600075" y="5217475"/>
              <a:ext cx="127275" cy="16475"/>
            </a:xfrm>
            <a:custGeom>
              <a:pathLst>
                <a:path extrusionOk="0" fill="none" h="659" w="5091">
                  <a:moveTo>
                    <a:pt x="5090" y="658"/>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1" name="Google Shape;971;p50"/>
            <p:cNvSpPr/>
            <p:nvPr/>
          </p:nvSpPr>
          <p:spPr>
            <a:xfrm>
              <a:off x="5497775" y="5299675"/>
              <a:ext cx="4900" cy="126675"/>
            </a:xfrm>
            <a:custGeom>
              <a:pathLst>
                <a:path extrusionOk="0" fill="none" h="5067" w="196">
                  <a:moveTo>
                    <a:pt x="0" y="5067"/>
                  </a:moveTo>
                  <a:lnTo>
                    <a:pt x="1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2" name="Google Shape;972;p50"/>
            <p:cNvSpPr/>
            <p:nvPr/>
          </p:nvSpPr>
          <p:spPr>
            <a:xfrm>
              <a:off x="5277975" y="5241825"/>
              <a:ext cx="141275" cy="58500"/>
            </a:xfrm>
            <a:custGeom>
              <a:pathLst>
                <a:path extrusionOk="0" fill="none" h="2340" w="5651">
                  <a:moveTo>
                    <a:pt x="0" y="2339"/>
                  </a:moveTo>
                  <a:lnTo>
                    <a:pt x="565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73" name="Google Shape;973;p50"/>
          <p:cNvGrpSpPr/>
          <p:nvPr/>
        </p:nvGrpSpPr>
        <p:grpSpPr>
          <a:xfrm>
            <a:off x="3682338" y="4299654"/>
            <a:ext cx="460615" cy="418653"/>
            <a:chOff x="4556450" y="4963575"/>
            <a:chExt cx="548025" cy="498100"/>
          </a:xfrm>
        </p:grpSpPr>
        <p:sp>
          <p:nvSpPr>
            <p:cNvPr id="974" name="Google Shape;974;p50"/>
            <p:cNvSpPr/>
            <p:nvPr/>
          </p:nvSpPr>
          <p:spPr>
            <a:xfrm>
              <a:off x="4611850" y="5222350"/>
              <a:ext cx="436600" cy="239325"/>
            </a:xfrm>
            <a:custGeom>
              <a:pathLst>
                <a:path extrusionOk="0" fill="none" h="9573" w="17464">
                  <a:moveTo>
                    <a:pt x="1" y="1"/>
                  </a:moveTo>
                  <a:lnTo>
                    <a:pt x="1" y="4677"/>
                  </a:lnTo>
                  <a:lnTo>
                    <a:pt x="8720" y="9572"/>
                  </a:lnTo>
                  <a:lnTo>
                    <a:pt x="17463" y="4677"/>
                  </a:lnTo>
                  <a:lnTo>
                    <a:pt x="1746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5" name="Google Shape;975;p50"/>
            <p:cNvSpPr/>
            <p:nvPr/>
          </p:nvSpPr>
          <p:spPr>
            <a:xfrm>
              <a:off x="4612475" y="4963575"/>
              <a:ext cx="435975" cy="125450"/>
            </a:xfrm>
            <a:custGeom>
              <a:pathLst>
                <a:path extrusionOk="0" fill="none" h="5018" w="17439">
                  <a:moveTo>
                    <a:pt x="17438" y="5018"/>
                  </a:moveTo>
                  <a:lnTo>
                    <a:pt x="8671" y="1"/>
                  </a:lnTo>
                  <a:lnTo>
                    <a:pt x="0" y="501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6" name="Google Shape;976;p50"/>
            <p:cNvSpPr/>
            <p:nvPr/>
          </p:nvSpPr>
          <p:spPr>
            <a:xfrm>
              <a:off x="4556450" y="5089000"/>
              <a:ext cx="274025" cy="225925"/>
            </a:xfrm>
            <a:custGeom>
              <a:pathLst>
                <a:path extrusionOk="0" fill="none" h="9037" w="10961">
                  <a:moveTo>
                    <a:pt x="8720" y="9037"/>
                  </a:moveTo>
                  <a:lnTo>
                    <a:pt x="1" y="4068"/>
                  </a:lnTo>
                  <a:lnTo>
                    <a:pt x="2241" y="1"/>
                  </a:lnTo>
                  <a:lnTo>
                    <a:pt x="10960" y="4969"/>
                  </a:lnTo>
                  <a:lnTo>
                    <a:pt x="8720" y="903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7" name="Google Shape;977;p50"/>
            <p:cNvSpPr/>
            <p:nvPr/>
          </p:nvSpPr>
          <p:spPr>
            <a:xfrm>
              <a:off x="4830450" y="5089000"/>
              <a:ext cx="274025" cy="225925"/>
            </a:xfrm>
            <a:custGeom>
              <a:pathLst>
                <a:path extrusionOk="0" fill="none" h="9037" w="10961">
                  <a:moveTo>
                    <a:pt x="2241" y="9037"/>
                  </a:moveTo>
                  <a:lnTo>
                    <a:pt x="10960" y="4068"/>
                  </a:lnTo>
                  <a:lnTo>
                    <a:pt x="8719" y="1"/>
                  </a:lnTo>
                  <a:lnTo>
                    <a:pt x="0" y="4969"/>
                  </a:lnTo>
                  <a:lnTo>
                    <a:pt x="2241" y="903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8" name="Google Shape;978;p50"/>
            <p:cNvSpPr/>
            <p:nvPr/>
          </p:nvSpPr>
          <p:spPr>
            <a:xfrm>
              <a:off x="4830450" y="5213225"/>
              <a:ext cx="25" cy="248450"/>
            </a:xfrm>
            <a:custGeom>
              <a:pathLst>
                <a:path extrusionOk="0" fill="none" h="9938" w="1">
                  <a:moveTo>
                    <a:pt x="0" y="0"/>
                  </a:moveTo>
                  <a:lnTo>
                    <a:pt x="0" y="993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79" name="Google Shape;979;p50"/>
          <p:cNvGrpSpPr/>
          <p:nvPr/>
        </p:nvGrpSpPr>
        <p:grpSpPr>
          <a:xfrm>
            <a:off x="299620" y="4390239"/>
            <a:ext cx="445255" cy="246182"/>
            <a:chOff x="531800" y="5071350"/>
            <a:chExt cx="529750" cy="292900"/>
          </a:xfrm>
        </p:grpSpPr>
        <p:sp>
          <p:nvSpPr>
            <p:cNvPr id="980" name="Google Shape;980;p50"/>
            <p:cNvSpPr/>
            <p:nvPr/>
          </p:nvSpPr>
          <p:spPr>
            <a:xfrm>
              <a:off x="632875" y="5077450"/>
              <a:ext cx="272200" cy="185725"/>
            </a:xfrm>
            <a:custGeom>
              <a:pathLst>
                <a:path extrusionOk="0" fill="none" h="7429" w="10888">
                  <a:moveTo>
                    <a:pt x="2947" y="0"/>
                  </a:moveTo>
                  <a:lnTo>
                    <a:pt x="6406" y="7428"/>
                  </a:lnTo>
                  <a:lnTo>
                    <a:pt x="10887" y="2314"/>
                  </a:lnTo>
                  <a:lnTo>
                    <a:pt x="4019" y="2314"/>
                  </a:lnTo>
                  <a:lnTo>
                    <a:pt x="0" y="7428"/>
                  </a:lnTo>
                  <a:lnTo>
                    <a:pt x="6406" y="74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1" name="Google Shape;981;p50"/>
            <p:cNvSpPr/>
            <p:nvPr/>
          </p:nvSpPr>
          <p:spPr>
            <a:xfrm>
              <a:off x="886175" y="5071350"/>
              <a:ext cx="74300" cy="191825"/>
            </a:xfrm>
            <a:custGeom>
              <a:pathLst>
                <a:path extrusionOk="0" fill="none" h="7673" w="2972">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2" name="Google Shape;982;p50"/>
            <p:cNvSpPr/>
            <p:nvPr/>
          </p:nvSpPr>
          <p:spPr>
            <a:xfrm>
              <a:off x="531800" y="5162075"/>
              <a:ext cx="202175" cy="202175"/>
            </a:xfrm>
            <a:custGeom>
              <a:pathLst>
                <a:path extrusionOk="0" fill="none" h="8087" w="8087">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3" name="Google Shape;983;p50"/>
            <p:cNvSpPr/>
            <p:nvPr/>
          </p:nvSpPr>
          <p:spPr>
            <a:xfrm>
              <a:off x="859375" y="5162075"/>
              <a:ext cx="202175" cy="202175"/>
            </a:xfrm>
            <a:custGeom>
              <a:pathLst>
                <a:path extrusionOk="0" fill="none" h="8087" w="8087">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4" name="Google Shape;984;p50"/>
            <p:cNvSpPr/>
            <p:nvPr/>
          </p:nvSpPr>
          <p:spPr>
            <a:xfrm>
              <a:off x="676100" y="5071350"/>
              <a:ext cx="86500" cy="7325"/>
            </a:xfrm>
            <a:custGeom>
              <a:pathLst>
                <a:path extrusionOk="0" fill="none" h="293" w="3460">
                  <a:moveTo>
                    <a:pt x="1" y="1"/>
                  </a:moveTo>
                  <a:lnTo>
                    <a:pt x="3459" y="2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5" name="Google Shape;985;p50"/>
            <p:cNvSpPr/>
            <p:nvPr/>
          </p:nvSpPr>
          <p:spPr>
            <a:xfrm>
              <a:off x="941575" y="5244275"/>
              <a:ext cx="37175" cy="37175"/>
            </a:xfrm>
            <a:custGeom>
              <a:pathLst>
                <a:path extrusionOk="0" fill="none" h="1487" w="1487">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6" name="Google Shape;986;p50"/>
            <p:cNvSpPr/>
            <p:nvPr/>
          </p:nvSpPr>
          <p:spPr>
            <a:xfrm>
              <a:off x="614600" y="5244275"/>
              <a:ext cx="37175" cy="37175"/>
            </a:xfrm>
            <a:custGeom>
              <a:pathLst>
                <a:path extrusionOk="0" fill="none" h="1487" w="1487">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87" name="Google Shape;987;p50"/>
          <p:cNvGrpSpPr/>
          <p:nvPr/>
        </p:nvGrpSpPr>
        <p:grpSpPr>
          <a:xfrm>
            <a:off x="7243894" y="1803400"/>
            <a:ext cx="433992" cy="422729"/>
            <a:chOff x="5916675" y="927975"/>
            <a:chExt cx="516350" cy="502950"/>
          </a:xfrm>
        </p:grpSpPr>
        <p:sp>
          <p:nvSpPr>
            <p:cNvPr id="988" name="Google Shape;988;p50"/>
            <p:cNvSpPr/>
            <p:nvPr/>
          </p:nvSpPr>
          <p:spPr>
            <a:xfrm>
              <a:off x="5916675" y="927975"/>
              <a:ext cx="516350" cy="502950"/>
            </a:xfrm>
            <a:custGeom>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9" name="Google Shape;989;p50"/>
            <p:cNvSpPr/>
            <p:nvPr/>
          </p:nvSpPr>
          <p:spPr>
            <a:xfrm>
              <a:off x="6006800" y="1011375"/>
              <a:ext cx="336125" cy="336125"/>
            </a:xfrm>
            <a:custGeom>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90" name="Google Shape;990;p50"/>
          <p:cNvGrpSpPr/>
          <p:nvPr/>
        </p:nvGrpSpPr>
        <p:grpSpPr>
          <a:xfrm>
            <a:off x="6359914" y="2509302"/>
            <a:ext cx="1079481" cy="1051467"/>
            <a:chOff x="5916675" y="927975"/>
            <a:chExt cx="516350" cy="502950"/>
          </a:xfrm>
        </p:grpSpPr>
        <p:sp>
          <p:nvSpPr>
            <p:cNvPr id="991" name="Google Shape;991;p50"/>
            <p:cNvSpPr/>
            <p:nvPr/>
          </p:nvSpPr>
          <p:spPr>
            <a:xfrm>
              <a:off x="5916675" y="927975"/>
              <a:ext cx="516350" cy="502950"/>
            </a:xfrm>
            <a:custGeom>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cap="rnd" cmpd="sng" w="9525">
              <a:solidFill>
                <a:srgbClr val="FFFF00"/>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2" name="Google Shape;992;p50"/>
            <p:cNvSpPr/>
            <p:nvPr/>
          </p:nvSpPr>
          <p:spPr>
            <a:xfrm>
              <a:off x="6006800" y="1011375"/>
              <a:ext cx="336125" cy="336125"/>
            </a:xfrm>
            <a:custGeom>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cap="rnd" cmpd="sng" w="9525">
              <a:solidFill>
                <a:srgbClr val="FFFF00"/>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93" name="Google Shape;993;p50"/>
          <p:cNvGrpSpPr/>
          <p:nvPr/>
        </p:nvGrpSpPr>
        <p:grpSpPr>
          <a:xfrm>
            <a:off x="6360057" y="1803400"/>
            <a:ext cx="433992" cy="422729"/>
            <a:chOff x="5916675" y="927975"/>
            <a:chExt cx="516350" cy="502950"/>
          </a:xfrm>
        </p:grpSpPr>
        <p:sp>
          <p:nvSpPr>
            <p:cNvPr id="994" name="Google Shape;994;p50"/>
            <p:cNvSpPr/>
            <p:nvPr/>
          </p:nvSpPr>
          <p:spPr>
            <a:xfrm>
              <a:off x="5916675" y="927975"/>
              <a:ext cx="516350" cy="502950"/>
            </a:xfrm>
            <a:custGeom>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5" name="Google Shape;995;p50"/>
            <p:cNvSpPr/>
            <p:nvPr/>
          </p:nvSpPr>
          <p:spPr>
            <a:xfrm>
              <a:off x="6006800" y="1011375"/>
              <a:ext cx="336125" cy="336125"/>
            </a:xfrm>
            <a:custGeom>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96" name="Google Shape;996;p50"/>
          <p:cNvSpPr/>
          <p:nvPr/>
        </p:nvSpPr>
        <p:spPr>
          <a:xfrm>
            <a:off x="7436055" y="2039778"/>
            <a:ext cx="402263" cy="227229"/>
          </a:xfrm>
          <a:custGeom>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7" name="Google Shape;997;p50"/>
          <p:cNvSpPr/>
          <p:nvPr/>
        </p:nvSpPr>
        <p:spPr>
          <a:xfrm>
            <a:off x="6552218" y="2039778"/>
            <a:ext cx="402263" cy="227229"/>
          </a:xfrm>
          <a:custGeom>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8" name="Google Shape;998;p50"/>
          <p:cNvSpPr/>
          <p:nvPr/>
        </p:nvSpPr>
        <p:spPr>
          <a:xfrm>
            <a:off x="6837753" y="3097315"/>
            <a:ext cx="1000561" cy="565194"/>
          </a:xfrm>
          <a:custGeom>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9525">
            <a:solidFill>
              <a:srgbClr val="FFFFFF"/>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9" name="Google Shape;999;p5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67031"/>
        </a:solidFill>
      </p:bgPr>
    </p:bg>
    <p:spTree>
      <p:nvGrpSpPr>
        <p:cNvPr id="1003" name="Shape 1003"/>
        <p:cNvGrpSpPr/>
        <p:nvPr/>
      </p:nvGrpSpPr>
      <p:grpSpPr>
        <a:xfrm>
          <a:off x="0" y="0"/>
          <a:ext cx="0" cy="0"/>
          <a:chOff x="0" y="0"/>
          <a:chExt cx="0" cy="0"/>
        </a:xfrm>
      </p:grpSpPr>
      <p:sp>
        <p:nvSpPr>
          <p:cNvPr id="1004" name="Google Shape;1004;p51"/>
          <p:cNvSpPr txBox="1"/>
          <p:nvPr/>
        </p:nvSpPr>
        <p:spPr>
          <a:xfrm>
            <a:off x="2087650" y="914275"/>
            <a:ext cx="6676800" cy="1380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a:solidFill>
                  <a:srgbClr val="FFFFFF"/>
                </a:solidFill>
                <a:latin typeface="Nunito Sans"/>
                <a:ea typeface="Nunito Sans"/>
                <a:cs typeface="Nunito Sans"/>
                <a:sym typeface="Nunito Sans"/>
              </a:rPr>
              <a:t>Now you can use any emoji as an icon!</a:t>
            </a:r>
            <a:endParaRPr>
              <a:solidFill>
                <a:srgbClr val="FFFFFF"/>
              </a:solidFill>
              <a:latin typeface="Nunito Sans"/>
              <a:ea typeface="Nunito Sans"/>
              <a:cs typeface="Nunito Sans"/>
              <a:sym typeface="Nunito Sans"/>
            </a:endParaRPr>
          </a:p>
          <a:p>
            <a:pPr indent="0" lvl="0" marL="0" rtl="0">
              <a:spcBef>
                <a:spcPts val="0"/>
              </a:spcBef>
              <a:spcAft>
                <a:spcPts val="0"/>
              </a:spcAft>
              <a:buClr>
                <a:schemeClr val="dk1"/>
              </a:buClr>
              <a:buSzPts val="1100"/>
              <a:buFont typeface="Arial"/>
              <a:buNone/>
            </a:pPr>
            <a:r>
              <a:rPr lang="en">
                <a:solidFill>
                  <a:srgbClr val="FFFFFF"/>
                </a:solidFill>
                <a:latin typeface="Nunito Sans"/>
                <a:ea typeface="Nunito Sans"/>
                <a:cs typeface="Nunito Sans"/>
                <a:sym typeface="Nunito Sans"/>
              </a:rPr>
              <a:t>And of course it resizes without losing quality and you can change the color.</a:t>
            </a:r>
            <a:endParaRPr>
              <a:solidFill>
                <a:srgbClr val="FFFFFF"/>
              </a:solidFill>
              <a:latin typeface="Nunito Sans"/>
              <a:ea typeface="Nunito Sans"/>
              <a:cs typeface="Nunito Sans"/>
              <a:sym typeface="Nunito Sans"/>
            </a:endParaRPr>
          </a:p>
          <a:p>
            <a:pPr indent="0" lvl="0" marL="0" rtl="0">
              <a:spcBef>
                <a:spcPts val="0"/>
              </a:spcBef>
              <a:spcAft>
                <a:spcPts val="0"/>
              </a:spcAft>
              <a:buNone/>
            </a:pPr>
            <a:r>
              <a:t/>
            </a:r>
            <a:endParaRPr>
              <a:solidFill>
                <a:srgbClr val="FFFFFF"/>
              </a:solidFill>
              <a:latin typeface="Nunito Sans"/>
              <a:ea typeface="Nunito Sans"/>
              <a:cs typeface="Nunito Sans"/>
              <a:sym typeface="Nunito Sans"/>
            </a:endParaRPr>
          </a:p>
          <a:p>
            <a:pPr indent="0" lvl="0" marL="0">
              <a:spcBef>
                <a:spcPts val="0"/>
              </a:spcBef>
              <a:spcAft>
                <a:spcPts val="0"/>
              </a:spcAft>
              <a:buNone/>
            </a:pPr>
            <a:r>
              <a:rPr lang="en">
                <a:solidFill>
                  <a:srgbClr val="FFFFFF"/>
                </a:solidFill>
                <a:latin typeface="Nunito Sans"/>
                <a:ea typeface="Nunito Sans"/>
                <a:cs typeface="Nunito Sans"/>
                <a:sym typeface="Nunito Sans"/>
              </a:rPr>
              <a:t>How? Follow Google instructions </a:t>
            </a:r>
            <a:r>
              <a:rPr lang="en" u="sng">
                <a:solidFill>
                  <a:srgbClr val="FFFFFF"/>
                </a:solidFill>
                <a:latin typeface="Nunito Sans"/>
                <a:ea typeface="Nunito Sans"/>
                <a:cs typeface="Nunito Sans"/>
                <a:sym typeface="Nunito Sans"/>
                <a:hlinkClick r:id="rId3"/>
              </a:rPr>
              <a:t>https://twitter.com/googledocs/status/730087240156643328</a:t>
            </a:r>
            <a:endParaRPr>
              <a:solidFill>
                <a:srgbClr val="FFFFFF"/>
              </a:solidFill>
              <a:latin typeface="Nunito Sans"/>
              <a:ea typeface="Nunito Sans"/>
              <a:cs typeface="Nunito Sans"/>
              <a:sym typeface="Nunito Sans"/>
            </a:endParaRPr>
          </a:p>
          <a:p>
            <a:pPr indent="0" lvl="0" marL="0" rtl="0">
              <a:spcBef>
                <a:spcPts val="0"/>
              </a:spcBef>
              <a:spcAft>
                <a:spcPts val="0"/>
              </a:spcAft>
              <a:buNone/>
            </a:pPr>
            <a:r>
              <a:t/>
            </a:r>
            <a:endParaRPr>
              <a:solidFill>
                <a:srgbClr val="FFFFFF"/>
              </a:solidFill>
              <a:latin typeface="Nunito Sans"/>
              <a:ea typeface="Nunito Sans"/>
              <a:cs typeface="Nunito Sans"/>
              <a:sym typeface="Nunito Sans"/>
            </a:endParaRPr>
          </a:p>
          <a:p>
            <a:pPr indent="0" lvl="0" marL="0" rtl="0">
              <a:spcBef>
                <a:spcPts val="0"/>
              </a:spcBef>
              <a:spcAft>
                <a:spcPts val="0"/>
              </a:spcAft>
              <a:buNone/>
            </a:pPr>
            <a:r>
              <a:t/>
            </a:r>
            <a:endParaRPr>
              <a:solidFill>
                <a:srgbClr val="FFFFFF"/>
              </a:solidFill>
              <a:latin typeface="Nunito Sans"/>
              <a:ea typeface="Nunito Sans"/>
              <a:cs typeface="Nunito Sans"/>
              <a:sym typeface="Nunito Sans"/>
            </a:endParaRPr>
          </a:p>
          <a:p>
            <a:pPr indent="0" lvl="0" marL="0" rtl="0">
              <a:spcBef>
                <a:spcPts val="0"/>
              </a:spcBef>
              <a:spcAft>
                <a:spcPts val="0"/>
              </a:spcAft>
              <a:buClr>
                <a:schemeClr val="dk1"/>
              </a:buClr>
              <a:buSzPts val="1100"/>
              <a:buFont typeface="Arial"/>
              <a:buNone/>
            </a:pPr>
            <a:r>
              <a:t/>
            </a:r>
            <a:endParaRPr>
              <a:solidFill>
                <a:srgbClr val="FFFFFF"/>
              </a:solidFill>
              <a:latin typeface="Nunito Sans"/>
              <a:ea typeface="Nunito Sans"/>
              <a:cs typeface="Nunito Sans"/>
              <a:sym typeface="Nunito Sans"/>
            </a:endParaRPr>
          </a:p>
          <a:p>
            <a:pPr indent="0" lvl="0" marL="0" rtl="0">
              <a:spcBef>
                <a:spcPts val="0"/>
              </a:spcBef>
              <a:spcAft>
                <a:spcPts val="0"/>
              </a:spcAft>
              <a:buNone/>
            </a:pPr>
            <a:r>
              <a:t/>
            </a:r>
            <a:endParaRPr>
              <a:solidFill>
                <a:srgbClr val="FFFFFF"/>
              </a:solidFill>
              <a:latin typeface="Nunito Sans"/>
              <a:ea typeface="Nunito Sans"/>
              <a:cs typeface="Nunito Sans"/>
              <a:sym typeface="Nunito Sans"/>
            </a:endParaRPr>
          </a:p>
        </p:txBody>
      </p:sp>
      <p:sp>
        <p:nvSpPr>
          <p:cNvPr id="1005" name="Google Shape;1005;p51"/>
          <p:cNvSpPr txBox="1"/>
          <p:nvPr/>
        </p:nvSpPr>
        <p:spPr>
          <a:xfrm>
            <a:off x="731900" y="2374250"/>
            <a:ext cx="7327500" cy="25707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0"/>
              </a:spcAft>
              <a:buNone/>
            </a:pPr>
            <a:r>
              <a:rPr lang="en" sz="3600">
                <a:solidFill>
                  <a:srgbClr val="FFFFFF"/>
                </a:solidFill>
                <a:latin typeface="Nunito Sans"/>
                <a:ea typeface="Nunito Sans"/>
                <a:cs typeface="Nunito Sans"/>
                <a:sym typeface="Nunito Sans"/>
              </a:rPr>
              <a:t>✋👆👉👍👤👦👧👨👩👪💃🏃💑❤😂😉😋😒😭👶😸🐟🍒🍔💣📌📖🔨🎃🎈🎨🏈🏰🌏🔌🔑</a:t>
            </a:r>
            <a:r>
              <a:rPr lang="en" sz="2400">
                <a:solidFill>
                  <a:srgbClr val="FFFFFF"/>
                </a:solidFill>
                <a:highlight>
                  <a:srgbClr val="ED0036"/>
                </a:highlight>
                <a:latin typeface="Nunito Sans"/>
                <a:ea typeface="Nunito Sans"/>
                <a:cs typeface="Nunito Sans"/>
                <a:sym typeface="Nunito Sans"/>
              </a:rPr>
              <a:t> and many more...</a:t>
            </a:r>
            <a:endParaRPr sz="2400">
              <a:solidFill>
                <a:srgbClr val="FFFFFF"/>
              </a:solidFill>
              <a:highlight>
                <a:srgbClr val="ED0036"/>
              </a:highlight>
              <a:latin typeface="Nunito Sans"/>
              <a:ea typeface="Nunito Sans"/>
              <a:cs typeface="Nunito Sans"/>
              <a:sym typeface="Nunito Sans"/>
            </a:endParaRPr>
          </a:p>
        </p:txBody>
      </p:sp>
      <p:sp>
        <p:nvSpPr>
          <p:cNvPr id="1006" name="Google Shape;1006;p51"/>
          <p:cNvSpPr txBox="1"/>
          <p:nvPr/>
        </p:nvSpPr>
        <p:spPr>
          <a:xfrm>
            <a:off x="572775" y="856414"/>
            <a:ext cx="1440600" cy="12960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Clr>
                <a:schemeClr val="dk1"/>
              </a:buClr>
              <a:buSzPts val="1100"/>
              <a:buFont typeface="Arial"/>
              <a:buNone/>
            </a:pPr>
            <a:r>
              <a:rPr lang="en" sz="9600">
                <a:solidFill>
                  <a:srgbClr val="FFFF00"/>
                </a:solidFill>
              </a:rPr>
              <a:t>😉</a:t>
            </a:r>
            <a:endParaRPr sz="9600">
              <a:solidFill>
                <a:srgbClr val="FFFF00"/>
              </a:solidFill>
            </a:endParaRPr>
          </a:p>
        </p:txBody>
      </p:sp>
      <p:sp>
        <p:nvSpPr>
          <p:cNvPr id="1007" name="Google Shape;1007;p5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Flow Chart Request barang ke GA</a:t>
            </a:r>
            <a:endParaRPr/>
          </a:p>
        </p:txBody>
      </p:sp>
      <p:sp>
        <p:nvSpPr>
          <p:cNvPr id="122" name="Google Shape;122;p1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23" name="Google Shape;123;p18"/>
          <p:cNvSpPr/>
          <p:nvPr/>
        </p:nvSpPr>
        <p:spPr>
          <a:xfrm>
            <a:off x="3344425" y="3319050"/>
            <a:ext cx="495900" cy="230700"/>
          </a:xfrm>
          <a:prstGeom prst="rect">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100"/>
              <a:t>User</a:t>
            </a:r>
            <a:endParaRPr sz="1100"/>
          </a:p>
        </p:txBody>
      </p:sp>
      <p:pic>
        <p:nvPicPr>
          <p:cNvPr id="124" name="Google Shape;124;p18"/>
          <p:cNvPicPr preferRelativeResize="0"/>
          <p:nvPr/>
        </p:nvPicPr>
        <p:blipFill rotWithShape="1">
          <a:blip r:embed="rId3">
            <a:alphaModFix/>
          </a:blip>
          <a:srcRect b="42183" l="0" r="0" t="0"/>
          <a:stretch/>
        </p:blipFill>
        <p:spPr>
          <a:xfrm>
            <a:off x="3344425" y="152400"/>
            <a:ext cx="5356241" cy="49910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Flow Chart Unduh List Pembelian</a:t>
            </a:r>
            <a:endParaRPr/>
          </a:p>
        </p:txBody>
      </p:sp>
      <p:sp>
        <p:nvSpPr>
          <p:cNvPr id="130" name="Google Shape;130;p1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31" name="Google Shape;131;p19"/>
          <p:cNvPicPr preferRelativeResize="0"/>
          <p:nvPr/>
        </p:nvPicPr>
        <p:blipFill rotWithShape="1">
          <a:blip r:embed="rId3">
            <a:alphaModFix/>
          </a:blip>
          <a:srcRect b="66136" l="0" r="0" t="0"/>
          <a:stretch/>
        </p:blipFill>
        <p:spPr>
          <a:xfrm>
            <a:off x="2929050" y="829863"/>
            <a:ext cx="5967124" cy="3483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Flow Chart Entry Barang Masuk</a:t>
            </a:r>
            <a:endParaRPr/>
          </a:p>
        </p:txBody>
      </p:sp>
      <p:sp>
        <p:nvSpPr>
          <p:cNvPr id="137" name="Google Shape;137;p2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38" name="Google Shape;138;p20"/>
          <p:cNvPicPr preferRelativeResize="0"/>
          <p:nvPr/>
        </p:nvPicPr>
        <p:blipFill rotWithShape="1">
          <a:blip r:embed="rId3">
            <a:alphaModFix/>
          </a:blip>
          <a:srcRect b="57248" l="0" r="0" t="0"/>
          <a:stretch/>
        </p:blipFill>
        <p:spPr>
          <a:xfrm>
            <a:off x="3131550" y="391563"/>
            <a:ext cx="5740400" cy="43603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Entity Relationship Diagram</a:t>
            </a:r>
            <a:endParaRPr/>
          </a:p>
        </p:txBody>
      </p:sp>
      <p:sp>
        <p:nvSpPr>
          <p:cNvPr id="144" name="Google Shape;144;p2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45" name="Google Shape;145;p21"/>
          <p:cNvPicPr preferRelativeResize="0"/>
          <p:nvPr/>
        </p:nvPicPr>
        <p:blipFill>
          <a:blip r:embed="rId3">
            <a:alphaModFix/>
          </a:blip>
          <a:stretch>
            <a:fillRect/>
          </a:stretch>
        </p:blipFill>
        <p:spPr>
          <a:xfrm>
            <a:off x="3110575" y="152400"/>
            <a:ext cx="5513736" cy="4838700"/>
          </a:xfrm>
          <a:prstGeom prst="rect">
            <a:avLst/>
          </a:prstGeom>
          <a:noFill/>
          <a:ln>
            <a:noFill/>
          </a:ln>
        </p:spPr>
      </p:pic>
      <p:sp>
        <p:nvSpPr>
          <p:cNvPr id="146" name="Google Shape;146;p21"/>
          <p:cNvSpPr txBox="1"/>
          <p:nvPr/>
        </p:nvSpPr>
        <p:spPr>
          <a:xfrm>
            <a:off x="234450" y="1867050"/>
            <a:ext cx="2191200" cy="8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Nunito"/>
                <a:ea typeface="Nunito"/>
                <a:cs typeface="Nunito"/>
                <a:sym typeface="Nunito"/>
              </a:rPr>
              <a:t>Gambar Diagram</a:t>
            </a:r>
            <a:endParaRPr>
              <a:solidFill>
                <a:srgbClr val="FFFFFF"/>
              </a:solidFill>
              <a:latin typeface="Nunito"/>
              <a:ea typeface="Nunito"/>
              <a:cs typeface="Nunito"/>
              <a:sym typeface="Nunito"/>
            </a:endParaRPr>
          </a:p>
          <a:p>
            <a:pPr indent="0" lvl="0" marL="0" rtl="0">
              <a:spcBef>
                <a:spcPts val="0"/>
              </a:spcBef>
              <a:spcAft>
                <a:spcPts val="0"/>
              </a:spcAft>
              <a:buNone/>
            </a:pPr>
            <a:r>
              <a:rPr lang="en" u="sng">
                <a:solidFill>
                  <a:schemeClr val="hlink"/>
                </a:solidFill>
                <a:latin typeface="Nunito"/>
                <a:ea typeface="Nunito"/>
                <a:cs typeface="Nunito"/>
                <a:sym typeface="Nunito"/>
                <a:hlinkClick r:id="rId4"/>
              </a:rPr>
              <a:t>http://bit.ly/aaji_diagram</a:t>
            </a:r>
            <a:endParaRPr>
              <a:solidFill>
                <a:srgbClr val="FFFFFF"/>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2" name="Google Shape;152;p22"/>
          <p:cNvSpPr txBox="1"/>
          <p:nvPr>
            <p:ph idx="1" type="body"/>
          </p:nvPr>
        </p:nvSpPr>
        <p:spPr>
          <a:xfrm>
            <a:off x="3090625" y="575500"/>
            <a:ext cx="5596200" cy="12078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t/>
            </a:r>
            <a:endParaRPr/>
          </a:p>
        </p:txBody>
      </p:sp>
      <p:sp>
        <p:nvSpPr>
          <p:cNvPr id="153" name="Google Shape;153;p2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54" name="Google Shape;154;p22"/>
          <p:cNvSpPr txBox="1"/>
          <p:nvPr>
            <p:ph idx="2" type="body"/>
          </p:nvPr>
        </p:nvSpPr>
        <p:spPr>
          <a:xfrm>
            <a:off x="3090625" y="2004325"/>
            <a:ext cx="2727000" cy="25521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t/>
            </a:r>
            <a:endParaRPr/>
          </a:p>
        </p:txBody>
      </p:sp>
      <p:sp>
        <p:nvSpPr>
          <p:cNvPr id="155" name="Google Shape;155;p22"/>
          <p:cNvSpPr txBox="1"/>
          <p:nvPr>
            <p:ph idx="3" type="body"/>
          </p:nvPr>
        </p:nvSpPr>
        <p:spPr>
          <a:xfrm>
            <a:off x="5959744" y="2004325"/>
            <a:ext cx="2727000" cy="25521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3"/>
          <p:cNvSpPr/>
          <p:nvPr/>
        </p:nvSpPr>
        <p:spPr>
          <a:xfrm>
            <a:off x="1306548" y="300725"/>
            <a:ext cx="6530909" cy="3746082"/>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6703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Google Shape;161;p23"/>
          <p:cNvSpPr/>
          <p:nvPr/>
        </p:nvSpPr>
        <p:spPr>
          <a:xfrm>
            <a:off x="1579838" y="570727"/>
            <a:ext cx="5984400" cy="382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80000"/>
                </a:solidFill>
                <a:latin typeface="Nunito Sans"/>
                <a:ea typeface="Nunito Sans"/>
                <a:cs typeface="Nunito Sans"/>
                <a:sym typeface="Nunito Sans"/>
              </a:rPr>
              <a:t>Place your screenshot here</a:t>
            </a:r>
            <a:endParaRPr sz="1000">
              <a:solidFill>
                <a:srgbClr val="980000"/>
              </a:solidFill>
              <a:latin typeface="Nunito Sans"/>
              <a:ea typeface="Nunito Sans"/>
              <a:cs typeface="Nunito Sans"/>
              <a:sym typeface="Nunito Sans"/>
            </a:endParaRPr>
          </a:p>
        </p:txBody>
      </p:sp>
      <p:sp>
        <p:nvSpPr>
          <p:cNvPr id="162" name="Google Shape;162;p2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63" name="Google Shape;163;p23"/>
          <p:cNvSpPr txBox="1"/>
          <p:nvPr>
            <p:ph idx="4294967295" type="title"/>
          </p:nvPr>
        </p:nvSpPr>
        <p:spPr>
          <a:xfrm>
            <a:off x="3548800" y="4134125"/>
            <a:ext cx="2046300" cy="136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Mock Up</a:t>
            </a:r>
            <a:endParaRPr/>
          </a:p>
        </p:txBody>
      </p:sp>
      <p:pic>
        <p:nvPicPr>
          <p:cNvPr id="164" name="Google Shape;164;p23"/>
          <p:cNvPicPr preferRelativeResize="0"/>
          <p:nvPr/>
        </p:nvPicPr>
        <p:blipFill rotWithShape="1">
          <a:blip r:embed="rId3">
            <a:alphaModFix/>
          </a:blip>
          <a:srcRect b="4683" l="0" r="0" t="10470"/>
          <a:stretch/>
        </p:blipFill>
        <p:spPr>
          <a:xfrm>
            <a:off x="1579830" y="471863"/>
            <a:ext cx="5984251" cy="285611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