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40759" y="3074939"/>
            <a:ext cx="8610600" cy="1920241"/>
          </a:xfrm>
          <a:prstGeom prst="rect"/>
          <a:noFill/>
        </p:spPr>
        <p:txBody>
          <a:bodyPr anchor="t" bIns="45720" lIns="91440" rIns="91440" rtlCol="0" tIns="45720" wrap="square">
            <a:spAutoFit/>
          </a:bodyPr>
          <a:p>
            <a:r>
              <a:rPr dirty="0" sz="2400" lang="en-US"/>
              <a:t>STUDENT NAME:</a:t>
            </a:r>
            <a:r>
              <a:rPr dirty="0" sz="2400" lang="en-IN"/>
              <a:t>MAHALAKSHMI.P</a:t>
            </a:r>
            <a:endParaRPr dirty="0" sz="2400" lang="en-US"/>
          </a:p>
          <a:p>
            <a:r>
              <a:rPr dirty="0" sz="2400" lang="en-US"/>
              <a:t>REGISTER NO AND NMID:</a:t>
            </a:r>
            <a:r>
              <a:rPr dirty="0" sz="2400" lang="en-IN"/>
              <a:t>2422k1656/</a:t>
            </a:r>
            <a:r>
              <a:rPr dirty="0" sz="2400" lang="en-US"/>
              <a:t> </a:t>
            </a:r>
            <a:r>
              <a:rPr dirty="0" sz="2400" lang="en-IN"/>
              <a:t>asbru262422k1656</a:t>
            </a:r>
            <a:endParaRPr dirty="0" sz="2400" lang="en-US">
              <a:cs typeface="Calibri"/>
            </a:endParaRPr>
          </a:p>
          <a:p>
            <a:r>
              <a:rPr dirty="0" sz="2400" lang="en-US"/>
              <a:t>DEPARTMENT: </a:t>
            </a:r>
            <a:r>
              <a:rPr dirty="0" sz="2400" lang="en-IN"/>
              <a:t>BSC (COMPUTER SCIENCE)</a:t>
            </a:r>
            <a:endParaRPr dirty="0" sz="2400" lang="en-US"/>
          </a:p>
          <a:p>
            <a:r>
              <a:rPr dirty="0" sz="2400" lang="en-US"/>
              <a:t>COLLEGE: </a:t>
            </a:r>
            <a:r>
              <a:rPr dirty="0" sz="2400" lang="en-IN"/>
              <a:t>SHRI NE</a:t>
            </a:r>
            <a:r>
              <a:rPr dirty="0" sz="2400" lang="en-US"/>
              <a:t>H</a:t>
            </a:r>
            <a:r>
              <a:rPr dirty="0" sz="2400" lang="en-IN"/>
              <a:t>RU MAHA VIDYALAYA COLLEGE OF</a:t>
            </a:r>
            <a:r>
              <a:rPr dirty="0" sz="2400" lang="en-US"/>
              <a:t> </a:t>
            </a:r>
            <a:r>
              <a:rPr dirty="0" sz="2400" lang="en-IN"/>
              <a:t>ARTS &amp;SCIENCE</a:t>
            </a:r>
            <a:r>
              <a:rPr dirty="0" sz="2400" lang="en-US"/>
              <a:t> </a:t>
            </a:r>
            <a:r>
              <a:rPr dirty="0" sz="2400" lang="en-IN"/>
              <a:t>/ BHARATH UNIVERSITY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797299"/>
            <a:ext cx="2459355" cy="3003549"/>
          </a:xfrm>
          <a:prstGeom prst="rect"/>
        </p:spPr>
      </p:pic>
      <p:sp>
        <p:nvSpPr>
          <p:cNvPr id="1048678"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477913" y="1550530"/>
            <a:ext cx="6677781" cy="1869441"/>
          </a:xfrm>
          <a:prstGeom prst="rect"/>
          <a:noFill/>
        </p:spPr>
        <p:txBody>
          <a:bodyPr rtlCol="0" wrap="square">
            <a:spAutoFit/>
          </a:bodyPr>
          <a:p>
            <a:r>
              <a:rPr dirty="0" sz="2800" lang="en-IN"/>
              <a:t>● After entering </a:t>
            </a:r>
            <a:r>
              <a:rPr b="1" dirty="0" sz="2800" lang="en-IN"/>
              <a:t>DOB: 01/01/2000</a:t>
            </a:r>
            <a:r>
              <a:rPr dirty="0" sz="2800" lang="en-IN"/>
              <a:t>, and current date </a:t>
            </a:r>
            <a:r>
              <a:rPr b="1" dirty="0" sz="2800" lang="en-IN"/>
              <a:t>29/08/2025</a:t>
            </a:r>
            <a:r>
              <a:rPr dirty="0" sz="2800" lang="en-IN"/>
              <a:t>,</a:t>
            </a:r>
            <a:br>
              <a:rPr dirty="0" sz="2800" lang="en-IN"/>
            </a:br>
            <a:r>
              <a:rPr dirty="0" sz="2800" lang="en-IN"/>
              <a:t>Output → </a:t>
            </a:r>
            <a:r>
              <a:rPr b="1" dirty="0" sz="2800" lang="en-IN"/>
              <a:t>25 Years, 7 Months, 28 Days</a:t>
            </a:r>
            <a:r>
              <a:rPr dirty="0" sz="2800" lang="en-IN"/>
              <a:t>.</a:t>
            </a:r>
          </a:p>
          <a:p>
            <a:r>
              <a:rPr dirty="0" sz="2800" lang="en-IN"/>
              <a:t>● The result is displayed in a styled output section.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TextBox 10"/>
          <p:cNvSpPr txBox="1"/>
          <p:nvPr/>
        </p:nvSpPr>
        <p:spPr>
          <a:xfrm>
            <a:off x="755332" y="1857374"/>
            <a:ext cx="5772468" cy="2936240"/>
          </a:xfrm>
          <a:prstGeom prst="rect"/>
          <a:noFill/>
        </p:spPr>
        <p:txBody>
          <a:bodyPr wrap="square">
            <a:spAutoFit/>
          </a:bodyPr>
          <a:p>
            <a:r>
              <a:rPr dirty="0" sz="2800" lang="en-US"/>
              <a:t>The Age Calculator project is a simple yet practical tool that demonstrates the use of HTML, CSS, and JavaScript integration. It successfully solves the problem of manual age calculation, ensuring accuracy and ease of use. This project also serves as a great beginner-level portfolio project for web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9522083"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r>
              <a:rPr dirty="0" sz="4250" lang="en-IN" spc="25"/>
              <a:t> ;</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object 17"/>
          <p:cNvSpPr txBox="1"/>
          <p:nvPr/>
        </p:nvSpPr>
        <p:spPr>
          <a:xfrm>
            <a:off x="850641" y="3047999"/>
            <a:ext cx="9522083" cy="549910"/>
          </a:xfrm>
          <a:prstGeom prst="rect"/>
        </p:spPr>
        <p:txBody>
          <a:bodyPr bIns="0" lIns="0" rIns="0" rtlCol="0" tIns="16510" vert="horz" wrap="square">
            <a:spAutoFit/>
          </a:bodyPr>
          <a:lstStyle>
            <a:lvl1pPr>
              <a:defRPr b="1" sz="4800" i="0">
                <a:solidFill>
                  <a:schemeClr val="tx1"/>
                </a:solidFill>
                <a:latin typeface="Trebuchet MS"/>
                <a:ea typeface="+mj-ea"/>
                <a:cs typeface="Trebuchet MS"/>
              </a:defRPr>
            </a:lvl1pPr>
          </a:lstStyle>
          <a:p>
            <a:pPr marL="12700">
              <a:spcBef>
                <a:spcPts val="130"/>
              </a:spcBef>
            </a:pPr>
            <a:r>
              <a:rPr dirty="0" sz="4250" kern="0" lang="en-IN" spc="5"/>
              <a:t>AGE CALCULATOR PROJECT </a:t>
            </a:r>
            <a:endParaRPr dirty="0" sz="4250" kern="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647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398981" y="2274020"/>
            <a:ext cx="7121191" cy="2936240"/>
          </a:xfrm>
          <a:prstGeom prst="rect"/>
          <a:noFill/>
        </p:spPr>
        <p:txBody>
          <a:bodyPr wrap="square">
            <a:spAutoFit/>
          </a:bodyPr>
          <a:p>
            <a:r>
              <a:rPr dirty="0" sz="2800" lang="en-US"/>
              <a:t>P</a:t>
            </a:r>
            <a:r>
              <a:rPr dirty="0" sz="2800" lang="en-US"/>
              <a:t>e</a:t>
            </a:r>
            <a:r>
              <a:rPr dirty="0" sz="2800" lang="en-US"/>
              <a:t>o</a:t>
            </a:r>
            <a:r>
              <a:rPr dirty="0" sz="2800" lang="en-IN"/>
              <a:t>ple often want to know their exact age in years, months, and days. Manually calculating this can be confusing and prone to mistakes, especially when considering leap years and different month lengths.</a:t>
            </a:r>
            <a:br>
              <a:rPr dirty="0" sz="2800" lang="en-IN"/>
            </a:br>
            <a:r>
              <a:rPr dirty="0" sz="2800" lang="en-IN"/>
              <a:t>The problem is to create a simple, user-friendly </a:t>
            </a:r>
            <a:r>
              <a:rPr b="1" dirty="0" sz="2800" lang="en-IN"/>
              <a:t>Age Calculator</a:t>
            </a:r>
            <a:r>
              <a:rPr dirty="0" sz="2800" lang="en-IN"/>
              <a:t> that automatically computes accurate results based on the date of birth and the current date</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676275" y="1909286"/>
            <a:ext cx="6102046" cy="2580640"/>
          </a:xfrm>
          <a:prstGeom prst="rect"/>
          <a:noFill/>
        </p:spPr>
        <p:txBody>
          <a:bodyPr wrap="square">
            <a:spAutoFit/>
          </a:bodyPr>
          <a:p>
            <a:r>
              <a:rPr dirty="0" sz="2800" lang="en-IN"/>
              <a:t>This project is a </a:t>
            </a:r>
            <a:r>
              <a:rPr b="1" dirty="0" sz="2800" lang="en-IN"/>
              <a:t>web-based Age Calculator</a:t>
            </a:r>
            <a:r>
              <a:rPr dirty="0" sz="2800" lang="en-IN"/>
              <a:t> built using HTML, CSS, and JavaScript. The user enters their date of birth, and the system instantly displays their age in years, months, and days. The interface is clean, responsive, and easy to use, making it suitable for all age groups.</a:t>
            </a:r>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TextBox 8"/>
          <p:cNvSpPr txBox="1"/>
          <p:nvPr/>
        </p:nvSpPr>
        <p:spPr>
          <a:xfrm>
            <a:off x="699452" y="1695449"/>
            <a:ext cx="5996623" cy="2936240"/>
          </a:xfrm>
          <a:prstGeom prst="rect"/>
          <a:noFill/>
        </p:spPr>
        <p:txBody>
          <a:bodyPr wrap="square">
            <a:spAutoFit/>
          </a:bodyPr>
          <a:p>
            <a:pPr>
              <a:buNone/>
            </a:pPr>
            <a:r>
              <a:rPr b="1" dirty="0" sz="2800" lang="en-IN"/>
              <a:t>● Students</a:t>
            </a:r>
            <a:r>
              <a:rPr dirty="0" sz="2800" lang="en-IN"/>
              <a:t> – to quickly find their age for forms and exams.</a:t>
            </a:r>
            <a:endParaRPr sz="3200"/>
          </a:p>
          <a:p>
            <a:pPr>
              <a:buNone/>
            </a:pPr>
            <a:r>
              <a:rPr b="1" dirty="0" sz="2800" lang="en-IN"/>
              <a:t>● Job Seekers</a:t>
            </a:r>
            <a:r>
              <a:rPr dirty="0" sz="2800" lang="en-IN"/>
              <a:t> – to verify age eligibility for applications.</a:t>
            </a:r>
            <a:endParaRPr sz="3200"/>
          </a:p>
          <a:p>
            <a:pPr>
              <a:buNone/>
            </a:pPr>
            <a:r>
              <a:rPr b="1" dirty="0" sz="2800" lang="en-IN"/>
              <a:t>● General Public</a:t>
            </a:r>
            <a:r>
              <a:rPr dirty="0" sz="2800" lang="en-IN"/>
              <a:t> – anyone who needs to calculate their exact   age.</a:t>
            </a:r>
            <a:endParaRPr sz="3200"/>
          </a:p>
          <a:p>
            <a:pPr>
              <a:buNone/>
            </a:pPr>
            <a:r>
              <a:rPr b="1" dirty="0" sz="2800" lang="en-IN"/>
              <a:t>● Organizations</a:t>
            </a:r>
            <a:r>
              <a:rPr dirty="0" sz="2800" lang="en-IN"/>
              <a:t> – for validating applicants’ 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9"/>
          <p:cNvSpPr txBox="1"/>
          <p:nvPr/>
        </p:nvSpPr>
        <p:spPr>
          <a:xfrm>
            <a:off x="3044977" y="2551837"/>
            <a:ext cx="7304104" cy="2936240"/>
          </a:xfrm>
          <a:prstGeom prst="rect"/>
          <a:noFill/>
        </p:spPr>
        <p:txBody>
          <a:bodyPr wrap="square">
            <a:spAutoFit/>
          </a:bodyPr>
          <a:p>
            <a:pPr>
              <a:buNone/>
            </a:pPr>
            <a:r>
              <a:rPr b="1" dirty="0" sz="3200" lang="en-IN"/>
              <a:t>● Frontend:</a:t>
            </a:r>
            <a:endParaRPr dirty="0" sz="3600" lang="en-IN"/>
          </a:p>
          <a:p>
            <a:r>
              <a:rPr dirty="0" sz="3200" lang="en-IN"/>
              <a:t>     ● HTML – for structure</a:t>
            </a:r>
            <a:endParaRPr sz="3600"/>
          </a:p>
          <a:p>
            <a:r>
              <a:rPr dirty="0" sz="3200" lang="en-IN"/>
              <a:t>     ● CSS – for styling and layout</a:t>
            </a:r>
            <a:endParaRPr sz="3600"/>
          </a:p>
          <a:p>
            <a:r>
              <a:rPr dirty="0" sz="3200" lang="en-IN"/>
              <a:t>     ● JavaScript – for logic and calculations</a:t>
            </a:r>
            <a:endParaRPr sz="3600"/>
          </a:p>
          <a:p>
            <a:pPr>
              <a:buNone/>
            </a:pPr>
            <a:r>
              <a:rPr b="1" dirty="0" sz="3200" lang="en-IN"/>
              <a:t>● Editor:</a:t>
            </a:r>
            <a:r>
              <a:rPr dirty="0" sz="3200" lang="en-IN"/>
              <a:t> VS Code / </a:t>
            </a:r>
            <a:r>
              <a:rPr dirty="0" sz="3200" lang="en-IN" err="1"/>
              <a:t>Acode</a:t>
            </a:r>
            <a:r>
              <a:rPr dirty="0" sz="3200" lang="en-IN"/>
              <a:t> (for mobile editing)</a:t>
            </a:r>
            <a:endParaRPr sz="3600"/>
          </a:p>
          <a:p>
            <a:pPr>
              <a:buNone/>
            </a:pPr>
            <a:r>
              <a:rPr b="1" dirty="0" sz="3200" lang="en-IN"/>
              <a:t>● Browser:</a:t>
            </a:r>
            <a:r>
              <a:rPr dirty="0" sz="3200" lang="en-IN"/>
              <a:t> Any modern browser (Chrome, Edge, Firefox)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5213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TextBox 2"/>
          <p:cNvSpPr txBox="1"/>
          <p:nvPr/>
        </p:nvSpPr>
        <p:spPr>
          <a:xfrm>
            <a:off x="591424" y="1644992"/>
            <a:ext cx="8334861" cy="1869440"/>
          </a:xfrm>
          <a:prstGeom prst="rect"/>
          <a:noFill/>
        </p:spPr>
        <p:txBody>
          <a:bodyPr wrap="square">
            <a:spAutoFit/>
          </a:bodyPr>
          <a:p>
            <a:pPr>
              <a:buNone/>
            </a:pPr>
            <a:r>
              <a:rPr dirty="0" sz="2800" lang="en-IN"/>
              <a:t>● A simple </a:t>
            </a:r>
            <a:r>
              <a:rPr b="1" dirty="0" sz="2800" lang="en-IN"/>
              <a:t>one-page design</a:t>
            </a:r>
            <a:r>
              <a:rPr dirty="0" sz="2800" lang="en-IN"/>
              <a:t>.</a:t>
            </a:r>
            <a:endParaRPr sz="3200"/>
          </a:p>
          <a:p>
            <a:pPr>
              <a:buNone/>
            </a:pPr>
            <a:r>
              <a:rPr dirty="0" sz="2800" lang="en-IN"/>
              <a:t>● Input field to select </a:t>
            </a:r>
            <a:r>
              <a:rPr b="1" dirty="0" sz="2800" lang="en-IN"/>
              <a:t>Date of Birth</a:t>
            </a:r>
            <a:r>
              <a:rPr dirty="0" sz="2800" lang="en-IN"/>
              <a:t>.</a:t>
            </a:r>
            <a:endParaRPr sz="3200"/>
          </a:p>
          <a:p>
            <a:pPr>
              <a:buNone/>
            </a:pPr>
            <a:r>
              <a:rPr dirty="0" sz="2800" lang="en-IN"/>
              <a:t>● A </a:t>
            </a:r>
            <a:r>
              <a:rPr b="1" dirty="0" sz="2800" lang="en-IN"/>
              <a:t>“Calculate Age” button</a:t>
            </a:r>
            <a:r>
              <a:rPr dirty="0" sz="2800" lang="en-IN"/>
              <a:t>.</a:t>
            </a:r>
            <a:endParaRPr sz="3200"/>
          </a:p>
          <a:p>
            <a:pPr>
              <a:buNone/>
            </a:pPr>
            <a:r>
              <a:rPr dirty="0" sz="2800" lang="en-IN"/>
              <a:t>● Output area showing </a:t>
            </a:r>
            <a:r>
              <a:rPr b="1" dirty="0" sz="2800" lang="en-IN"/>
              <a:t>Years, Months, Days</a:t>
            </a:r>
            <a:r>
              <a:rPr dirty="0" sz="2800" lang="en-IN"/>
              <a:t>.</a:t>
            </a:r>
            <a:endParaRPr sz="3200"/>
          </a:p>
          <a:p>
            <a:pPr>
              <a:buNone/>
            </a:pPr>
            <a:r>
              <a:rPr dirty="0" sz="2800" lang="en-IN"/>
              <a:t>● Responsive design (works on both desktop and mobile).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609601"/>
          </a:xfrm>
        </p:spPr>
        <p:txBody>
          <a:bodyPr/>
          <a:p>
            <a:r>
              <a:rPr dirty="0" lang="en-IN"/>
              <a:t>FEATURES AND FUNCTIONALITY</a:t>
            </a:r>
          </a:p>
        </p:txBody>
      </p:sp>
      <p:sp>
        <p:nvSpPr>
          <p:cNvPr id="1048673" name="TextBox 3"/>
          <p:cNvSpPr txBox="1"/>
          <p:nvPr/>
        </p:nvSpPr>
        <p:spPr>
          <a:xfrm>
            <a:off x="755332" y="1563808"/>
            <a:ext cx="6834539" cy="3164840"/>
          </a:xfrm>
          <a:prstGeom prst="rect"/>
          <a:noFill/>
        </p:spPr>
        <p:txBody>
          <a:bodyPr wrap="square">
            <a:spAutoFit/>
          </a:bodyPr>
          <a:p>
            <a:r>
              <a:rPr dirty="0" lang="en-IN"/>
              <a:t>
</a:t>
            </a:r>
            <a:r>
              <a:rPr altLang="en-IN" dirty="0" sz="3200" lang="en-IN"/>
              <a:t>•</a:t>
            </a:r>
            <a:r>
              <a:rPr dirty="0" sz="3200" lang="en-IN"/>
              <a:t> User enters date of birth.</a:t>
            </a:r>
            <a:br>
              <a:rPr dirty="0" sz="3200" lang="en-IN"/>
            </a:br>
            <a:r>
              <a:rPr altLang="en-IN" dirty="0" sz="3200" lang="en-IN"/>
              <a:t>•</a:t>
            </a:r>
            <a:r>
              <a:rPr altLang="en-IN" dirty="0" sz="3200" lang="en-US"/>
              <a:t> </a:t>
            </a:r>
            <a:r>
              <a:rPr dirty="0" sz="3200" lang="en-IN"/>
              <a:t>Calculates exact age in years, months, and days.</a:t>
            </a:r>
            <a:br>
              <a:rPr dirty="0" sz="3200" lang="en-IN"/>
            </a:br>
            <a:r>
              <a:rPr altLang="en-IN" dirty="0" sz="3200" lang="en-IN"/>
              <a:t>•</a:t>
            </a:r>
            <a:r>
              <a:rPr altLang="en-IN" dirty="0" sz="3200" lang="en-US"/>
              <a:t> </a:t>
            </a:r>
            <a:r>
              <a:rPr dirty="0" sz="3200" lang="en-IN"/>
              <a:t>Handles </a:t>
            </a:r>
            <a:r>
              <a:rPr b="1" dirty="0" sz="3200" lang="en-IN"/>
              <a:t>leap years</a:t>
            </a:r>
            <a:r>
              <a:rPr dirty="0" sz="3200" lang="en-IN"/>
              <a:t> correctly.</a:t>
            </a:r>
            <a:br>
              <a:rPr dirty="0" sz="3200" lang="en-IN"/>
            </a:br>
            <a:r>
              <a:rPr altLang="en-IN" dirty="0" sz="3200" lang="en-IN"/>
              <a:t>•</a:t>
            </a:r>
            <a:r>
              <a:rPr altLang="en-IN" dirty="0" sz="3200" lang="en-US"/>
              <a:t> </a:t>
            </a:r>
            <a:r>
              <a:rPr dirty="0" sz="3200" lang="en-IN"/>
              <a:t>Responsive and works on both </a:t>
            </a:r>
            <a:r>
              <a:rPr b="1" dirty="0" sz="3200" lang="en-IN"/>
              <a:t>PC and mobile browsers</a:t>
            </a:r>
            <a:r>
              <a:rPr dirty="0" sz="3200" lang="en-IN"/>
              <a:t>.</a:t>
            </a:r>
            <a:br>
              <a:rPr dirty="0" sz="3200" lang="en-IN"/>
            </a:br>
            <a:r>
              <a:rPr altLang="en-IN" dirty="0" sz="3200" lang="en-IN"/>
              <a:t>•</a:t>
            </a:r>
            <a:r>
              <a:rPr dirty="0" sz="3200" lang="en-IN"/>
              <a:t> Clear and simple user interface.</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ganapathyram32042@gmail.com</cp:lastModifiedBy>
  <dcterms:created xsi:type="dcterms:W3CDTF">2024-03-29T04:07:22Z</dcterms:created>
  <dcterms:modified xsi:type="dcterms:W3CDTF">2025-08-30T17:20:32Z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daa100e41ec3424b8b9e9d0a63452dbb</vt:lpwstr>
  </property>
</Properties>
</file>