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8000"/>
              </p:ext>
            </p:extLst>
          </p:nvPr>
        </p:nvGraphicFramePr>
        <p:xfrm>
          <a:off x="2614194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94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SEPARABLE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Modify code to avoid using </a:t>
                </a:r>
                <a:r>
                  <a:rPr lang="en-US" dirty="0" err="1" smtClean="0"/>
                  <a:t>RFgauss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to do this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Modify to have dynamics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 smtClean="0"/>
                  <a:t> is the survival rate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4020"/>
              </p:ext>
            </p:extLst>
          </p:nvPr>
        </p:nvGraphicFramePr>
        <p:xfrm>
          <a:off x="2491346" y="4047620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46" y="4047620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8817"/>
              </p:ext>
            </p:extLst>
          </p:nvPr>
        </p:nvGraphicFramePr>
        <p:xfrm>
          <a:off x="2491346" y="5415504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1346" y="5415504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315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67</cp:revision>
  <dcterms:created xsi:type="dcterms:W3CDTF">2015-12-08T21:28:56Z</dcterms:created>
  <dcterms:modified xsi:type="dcterms:W3CDTF">2016-05-03T17:20:53Z</dcterms:modified>
</cp:coreProperties>
</file>