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36F8-7ECB-014A-83BA-3791C716BC59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C327-9D6A-864F-94AF-3A54F2795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7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36F8-7ECB-014A-83BA-3791C716BC59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C327-9D6A-864F-94AF-3A54F2795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36F8-7ECB-014A-83BA-3791C716BC59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C327-9D6A-864F-94AF-3A54F2795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0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36F8-7ECB-014A-83BA-3791C716BC59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C327-9D6A-864F-94AF-3A54F2795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9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36F8-7ECB-014A-83BA-3791C716BC59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C327-9D6A-864F-94AF-3A54F2795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1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36F8-7ECB-014A-83BA-3791C716BC59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C327-9D6A-864F-94AF-3A54F2795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5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36F8-7ECB-014A-83BA-3791C716BC59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C327-9D6A-864F-94AF-3A54F2795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8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36F8-7ECB-014A-83BA-3791C716BC59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C327-9D6A-864F-94AF-3A54F2795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36F8-7ECB-014A-83BA-3791C716BC59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C327-9D6A-864F-94AF-3A54F2795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4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36F8-7ECB-014A-83BA-3791C716BC59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C327-9D6A-864F-94AF-3A54F2795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1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36F8-7ECB-014A-83BA-3791C716BC59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C327-9D6A-864F-94AF-3A54F2795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0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36F8-7ECB-014A-83BA-3791C716BC59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3C327-9D6A-864F-94AF-3A54F2795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0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48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Spatio-temporal models for </a:t>
            </a:r>
            <a:r>
              <a:rPr lang="en-US" dirty="0" smtClean="0"/>
              <a:t>ecologists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overview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Thorson and Noble Hendrix</a:t>
            </a:r>
          </a:p>
          <a:p>
            <a:r>
              <a:rPr lang="en-US" dirty="0" smtClean="0"/>
              <a:t>Spring,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9: Movement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660595" y="2423782"/>
            <a:ext cx="17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Est / True</a:t>
            </a:r>
            <a:endParaRPr lang="en-US" sz="2400" b="1" dirty="0"/>
          </a:p>
        </p:txBody>
      </p:sp>
      <p:pic>
        <p:nvPicPr>
          <p:cNvPr id="9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50"/>
          <a:stretch/>
        </p:blipFill>
        <p:spPr bwMode="auto">
          <a:xfrm>
            <a:off x="439894" y="1784959"/>
            <a:ext cx="8704106" cy="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25000"/>
          <a:stretch/>
        </p:blipFill>
        <p:spPr bwMode="auto">
          <a:xfrm>
            <a:off x="439894" y="2653862"/>
            <a:ext cx="8704106" cy="87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4" b="49338"/>
          <a:stretch/>
        </p:blipFill>
        <p:spPr bwMode="auto">
          <a:xfrm>
            <a:off x="439894" y="3883947"/>
            <a:ext cx="8704106" cy="8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James.Thorson\Desktop\UW Hideaway\Collaborations\2015 -- spatial Gompertz with movement\2015-05-14-b\Rep=1\True_vs_Est--Densit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62"/>
          <a:stretch/>
        </p:blipFill>
        <p:spPr bwMode="auto">
          <a:xfrm>
            <a:off x="422590" y="4754805"/>
            <a:ext cx="8704106" cy="85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 rot="16200000">
            <a:off x="-640779" y="4512109"/>
            <a:ext cx="17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Est / True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731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pic>
        <p:nvPicPr>
          <p:cNvPr id="4" name="Picture 2" descr="C:\Users\James.Thorson\Desktop\UW Hideaway\Meetings and Presentations\2014-11-04 -- TMB seminar at CAPAM\TMB_componen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b="55089"/>
          <a:stretch/>
        </p:blipFill>
        <p:spPr bwMode="auto">
          <a:xfrm>
            <a:off x="547923" y="1185130"/>
            <a:ext cx="7878152" cy="538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5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63776" cy="4525963"/>
          </a:xfrm>
        </p:spPr>
        <p:txBody>
          <a:bodyPr/>
          <a:lstStyle/>
          <a:p>
            <a:r>
              <a:rPr lang="en-US" dirty="0" smtClean="0"/>
              <a:t>Generalized Linear Mixed Models</a:t>
            </a:r>
          </a:p>
          <a:p>
            <a:r>
              <a:rPr lang="en-US" dirty="0" smtClean="0"/>
              <a:t>Laplace approximation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17" y="2628521"/>
            <a:ext cx="5272670" cy="395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3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Temporal and state-space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4" y="1635394"/>
            <a:ext cx="7749790" cy="510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6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038"/>
            <a:ext cx="8229600" cy="4525963"/>
          </a:xfrm>
        </p:spPr>
        <p:txBody>
          <a:bodyPr/>
          <a:lstStyle/>
          <a:p>
            <a:r>
              <a:rPr lang="en-US" dirty="0" err="1" smtClean="0"/>
              <a:t>Geostatistical</a:t>
            </a:r>
            <a:r>
              <a:rPr lang="en-US" dirty="0" smtClean="0"/>
              <a:t> 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99108"/>
            <a:ext cx="64008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5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1-D spatial models and Gaussian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18" y="2256219"/>
            <a:ext cx="6778058" cy="423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2"/>
          <a:stretch/>
        </p:blipFill>
        <p:spPr>
          <a:xfrm>
            <a:off x="867103" y="70945"/>
            <a:ext cx="6433283" cy="6881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2" y="0"/>
            <a:ext cx="8229600" cy="1143000"/>
          </a:xfrm>
        </p:spPr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6: 2D space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062" y="5919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248" y="56436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Week </a:t>
            </a:r>
            <a:r>
              <a:rPr lang="en-US" dirty="0" smtClean="0"/>
              <a:t>7: </a:t>
            </a:r>
            <a:br>
              <a:rPr lang="en-US" dirty="0" smtClean="0"/>
            </a:br>
            <a:r>
              <a:rPr lang="en-US" dirty="0" smtClean="0"/>
              <a:t>Space and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530"/>
            <a:ext cx="8229600" cy="6766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Week </a:t>
            </a:r>
            <a:r>
              <a:rPr lang="en-US" dirty="0" smtClean="0"/>
              <a:t>8: Multivariate</a:t>
            </a:r>
            <a:endParaRPr lang="en-US" dirty="0"/>
          </a:p>
        </p:txBody>
      </p:sp>
      <p:pic>
        <p:nvPicPr>
          <p:cNvPr id="4" name="Picture 2" descr="C:\Users\James.Thorson\Desktop\UW Hideaway\Collaborations\2014 -- Spatial factor analyis\2014-04-09_AllSebastes_Predictive=1\ConfigII=1\Fig_2b_Lambda_LL_Config=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259"/>
            <a:ext cx="9144000" cy="644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5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62</Words>
  <Application>Microsoft Office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Spatio-temporal models for ecologists  An overview</vt:lpstr>
      <vt:lpstr>Week 1</vt:lpstr>
      <vt:lpstr>Week 2</vt:lpstr>
      <vt:lpstr>Week 3</vt:lpstr>
      <vt:lpstr>Week 4</vt:lpstr>
      <vt:lpstr>Week 5</vt:lpstr>
      <vt:lpstr>Week 6: 2D space </vt:lpstr>
      <vt:lpstr>Week 7:  Space and time</vt:lpstr>
      <vt:lpstr>Week 8: Multivariate</vt:lpstr>
      <vt:lpstr>Week 9: Movement</vt:lpstr>
    </vt:vector>
  </TitlesOfParts>
  <Company>QEDA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noble</dc:creator>
  <cp:lastModifiedBy>Thorson, James</cp:lastModifiedBy>
  <cp:revision>7</cp:revision>
  <dcterms:created xsi:type="dcterms:W3CDTF">2016-03-30T21:49:09Z</dcterms:created>
  <dcterms:modified xsi:type="dcterms:W3CDTF">2016-03-31T14:14:30Z</dcterms:modified>
</cp:coreProperties>
</file>