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68" r:id="rId3"/>
    <p:sldId id="270" r:id="rId4"/>
    <p:sldId id="272" r:id="rId5"/>
    <p:sldId id="271" r:id="rId6"/>
    <p:sldId id="269" r:id="rId7"/>
    <p:sldId id="273" r:id="rId8"/>
    <p:sldId id="279" r:id="rId9"/>
    <p:sldId id="282" r:id="rId10"/>
    <p:sldId id="277" r:id="rId11"/>
    <p:sldId id="276" r:id="rId12"/>
    <p:sldId id="278" r:id="rId13"/>
    <p:sldId id="281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10,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Ways to model survey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the sampling distribution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the (inverse) link function for the linear predictor.</a:t>
                </a:r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pPr lvl="1"/>
                <a:r>
                  <a:rPr lang="en-US" dirty="0" smtClean="0"/>
                  <a:t>Compound or delta-distribution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</a:p>
              <a:p>
                <a:r>
                  <a:rPr lang="en-US" dirty="0" smtClean="0"/>
                  <a:t>Zero-inflated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r>
                  <a:rPr lang="en-US" dirty="0" smtClean="0"/>
                  <a:t>Tweedie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Convert from density and abundance</a:t>
                </a:r>
              </a:p>
              <a:p>
                <a:pPr lvl="1"/>
                <a:r>
                  <a:rPr lang="en-US" dirty="0" smtClean="0"/>
                  <a:t>Density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Abundance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Area associated with each modelled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Calculating areas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samples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add total abundance, center-of-gravity,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standardization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b="-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[Show R script for model]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229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78</cp:revision>
  <dcterms:created xsi:type="dcterms:W3CDTF">2015-12-08T21:28:56Z</dcterms:created>
  <dcterms:modified xsi:type="dcterms:W3CDTF">2016-05-10T17:24:39Z</dcterms:modified>
</cp:coreProperties>
</file>