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7315200" cy="3200400"/>
  <p:notesSz cx="6858000" cy="9144000"/>
  <p:defaultTextStyle>
    <a:defPPr>
      <a:defRPr lang="en-US"/>
    </a:defPPr>
    <a:lvl1pPr marL="0" algn="l" defTabSz="75893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9466" algn="l" defTabSz="75893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8933" algn="l" defTabSz="75893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8399" algn="l" defTabSz="75893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7865" algn="l" defTabSz="75893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7334" algn="l" defTabSz="75893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6800" algn="l" defTabSz="75893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6267" algn="l" defTabSz="75893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5733" algn="l" defTabSz="75893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son, James" initials="TJ" lastIdx="1" clrIdx="0">
    <p:extLst>
      <p:ext uri="{19B8F6BF-5375-455C-9EA6-DF929625EA0E}">
        <p15:presenceInfo xmlns:p15="http://schemas.microsoft.com/office/powerpoint/2012/main" userId="Thorson,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2" d="100"/>
          <a:sy n="172" d="100"/>
        </p:scale>
        <p:origin x="126" y="492"/>
      </p:cViewPr>
      <p:guideLst>
        <p:guide orient="horz" pos="100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2T12:35:58.529" idx="1">
    <p:pos x="4604" y="1189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94198"/>
            <a:ext cx="621792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1813560"/>
            <a:ext cx="512064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9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8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7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7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6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28164"/>
            <a:ext cx="1645920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28164"/>
            <a:ext cx="4815840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2056555"/>
            <a:ext cx="6217920" cy="635635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1356466"/>
            <a:ext cx="6217920" cy="70008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94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89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83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178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973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76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5626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03573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746762"/>
            <a:ext cx="3230880" cy="21121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746762"/>
            <a:ext cx="3230880" cy="21121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716386"/>
            <a:ext cx="3232150" cy="29855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79466" indent="0">
              <a:buNone/>
              <a:defRPr sz="1700" b="1"/>
            </a:lvl2pPr>
            <a:lvl3pPr marL="758933" indent="0">
              <a:buNone/>
              <a:defRPr sz="1500" b="1"/>
            </a:lvl3pPr>
            <a:lvl4pPr marL="1138399" indent="0">
              <a:buNone/>
              <a:defRPr sz="1300" b="1"/>
            </a:lvl4pPr>
            <a:lvl5pPr marL="1517865" indent="0">
              <a:buNone/>
              <a:defRPr sz="1300" b="1"/>
            </a:lvl5pPr>
            <a:lvl6pPr marL="1897334" indent="0">
              <a:buNone/>
              <a:defRPr sz="1300" b="1"/>
            </a:lvl6pPr>
            <a:lvl7pPr marL="2276800" indent="0">
              <a:buNone/>
              <a:defRPr sz="1300" b="1"/>
            </a:lvl7pPr>
            <a:lvl8pPr marL="2656267" indent="0">
              <a:buNone/>
              <a:defRPr sz="1300" b="1"/>
            </a:lvl8pPr>
            <a:lvl9pPr marL="303573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2" y="1014942"/>
            <a:ext cx="3232150" cy="184393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2" y="716386"/>
            <a:ext cx="3233422" cy="29855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79466" indent="0">
              <a:buNone/>
              <a:defRPr sz="1700" b="1"/>
            </a:lvl2pPr>
            <a:lvl3pPr marL="758933" indent="0">
              <a:buNone/>
              <a:defRPr sz="1500" b="1"/>
            </a:lvl3pPr>
            <a:lvl4pPr marL="1138399" indent="0">
              <a:buNone/>
              <a:defRPr sz="1300" b="1"/>
            </a:lvl4pPr>
            <a:lvl5pPr marL="1517865" indent="0">
              <a:buNone/>
              <a:defRPr sz="1300" b="1"/>
            </a:lvl5pPr>
            <a:lvl6pPr marL="1897334" indent="0">
              <a:buNone/>
              <a:defRPr sz="1300" b="1"/>
            </a:lvl6pPr>
            <a:lvl7pPr marL="2276800" indent="0">
              <a:buNone/>
              <a:defRPr sz="1300" b="1"/>
            </a:lvl7pPr>
            <a:lvl8pPr marL="2656267" indent="0">
              <a:buNone/>
              <a:defRPr sz="1300" b="1"/>
            </a:lvl8pPr>
            <a:lvl9pPr marL="303573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2" y="1014942"/>
            <a:ext cx="3233422" cy="184393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127423"/>
            <a:ext cx="2406651" cy="54229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127427"/>
            <a:ext cx="4089401" cy="2731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3" y="669717"/>
            <a:ext cx="2406651" cy="2189163"/>
          </a:xfrm>
        </p:spPr>
        <p:txBody>
          <a:bodyPr/>
          <a:lstStyle>
            <a:lvl1pPr marL="0" indent="0">
              <a:buNone/>
              <a:defRPr sz="1100"/>
            </a:lvl1pPr>
            <a:lvl2pPr marL="379466" indent="0">
              <a:buNone/>
              <a:defRPr sz="1000"/>
            </a:lvl2pPr>
            <a:lvl3pPr marL="758933" indent="0">
              <a:buNone/>
              <a:defRPr sz="1000"/>
            </a:lvl3pPr>
            <a:lvl4pPr marL="1138399" indent="0">
              <a:buNone/>
              <a:defRPr sz="700"/>
            </a:lvl4pPr>
            <a:lvl5pPr marL="1517865" indent="0">
              <a:buNone/>
              <a:defRPr sz="700"/>
            </a:lvl5pPr>
            <a:lvl6pPr marL="1897334" indent="0">
              <a:buNone/>
              <a:defRPr sz="700"/>
            </a:lvl6pPr>
            <a:lvl7pPr marL="2276800" indent="0">
              <a:buNone/>
              <a:defRPr sz="700"/>
            </a:lvl7pPr>
            <a:lvl8pPr marL="2656267" indent="0">
              <a:buNone/>
              <a:defRPr sz="700"/>
            </a:lvl8pPr>
            <a:lvl9pPr marL="303573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2240280"/>
            <a:ext cx="4389120" cy="26447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285962"/>
            <a:ext cx="4389120" cy="1920240"/>
          </a:xfrm>
        </p:spPr>
        <p:txBody>
          <a:bodyPr/>
          <a:lstStyle>
            <a:lvl1pPr marL="0" indent="0">
              <a:buNone/>
              <a:defRPr sz="2800"/>
            </a:lvl1pPr>
            <a:lvl2pPr marL="379466" indent="0">
              <a:buNone/>
              <a:defRPr sz="2400"/>
            </a:lvl2pPr>
            <a:lvl3pPr marL="758933" indent="0">
              <a:buNone/>
              <a:defRPr sz="2100"/>
            </a:lvl3pPr>
            <a:lvl4pPr marL="1138399" indent="0">
              <a:buNone/>
              <a:defRPr sz="1700"/>
            </a:lvl4pPr>
            <a:lvl5pPr marL="1517865" indent="0">
              <a:buNone/>
              <a:defRPr sz="1700"/>
            </a:lvl5pPr>
            <a:lvl6pPr marL="1897334" indent="0">
              <a:buNone/>
              <a:defRPr sz="1700"/>
            </a:lvl6pPr>
            <a:lvl7pPr marL="2276800" indent="0">
              <a:buNone/>
              <a:defRPr sz="1700"/>
            </a:lvl7pPr>
            <a:lvl8pPr marL="2656267" indent="0">
              <a:buNone/>
              <a:defRPr sz="1700"/>
            </a:lvl8pPr>
            <a:lvl9pPr marL="3035733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2504761"/>
            <a:ext cx="4389120" cy="375603"/>
          </a:xfrm>
        </p:spPr>
        <p:txBody>
          <a:bodyPr/>
          <a:lstStyle>
            <a:lvl1pPr marL="0" indent="0">
              <a:buNone/>
              <a:defRPr sz="1100"/>
            </a:lvl1pPr>
            <a:lvl2pPr marL="379466" indent="0">
              <a:buNone/>
              <a:defRPr sz="1000"/>
            </a:lvl2pPr>
            <a:lvl3pPr marL="758933" indent="0">
              <a:buNone/>
              <a:defRPr sz="1000"/>
            </a:lvl3pPr>
            <a:lvl4pPr marL="1138399" indent="0">
              <a:buNone/>
              <a:defRPr sz="700"/>
            </a:lvl4pPr>
            <a:lvl5pPr marL="1517865" indent="0">
              <a:buNone/>
              <a:defRPr sz="700"/>
            </a:lvl5pPr>
            <a:lvl6pPr marL="1897334" indent="0">
              <a:buNone/>
              <a:defRPr sz="700"/>
            </a:lvl6pPr>
            <a:lvl7pPr marL="2276800" indent="0">
              <a:buNone/>
              <a:defRPr sz="700"/>
            </a:lvl7pPr>
            <a:lvl8pPr marL="2656267" indent="0">
              <a:buNone/>
              <a:defRPr sz="700"/>
            </a:lvl8pPr>
            <a:lvl9pPr marL="303573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9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28164"/>
            <a:ext cx="6583680" cy="533400"/>
          </a:xfrm>
          <a:prstGeom prst="rect">
            <a:avLst/>
          </a:prstGeom>
        </p:spPr>
        <p:txBody>
          <a:bodyPr vert="horz" lIns="75894" tIns="37948" rIns="75894" bIns="379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46762"/>
            <a:ext cx="6583680" cy="2112116"/>
          </a:xfrm>
          <a:prstGeom prst="rect">
            <a:avLst/>
          </a:prstGeom>
        </p:spPr>
        <p:txBody>
          <a:bodyPr vert="horz" lIns="75894" tIns="37948" rIns="75894" bIns="379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2966297"/>
            <a:ext cx="1706880" cy="170392"/>
          </a:xfrm>
          <a:prstGeom prst="rect">
            <a:avLst/>
          </a:prstGeom>
        </p:spPr>
        <p:txBody>
          <a:bodyPr vert="horz" lIns="75894" tIns="37948" rIns="75894" bIns="3794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DFD2-6425-428A-83D5-5CDA7C9692F0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2966297"/>
            <a:ext cx="2316480" cy="170392"/>
          </a:xfrm>
          <a:prstGeom prst="rect">
            <a:avLst/>
          </a:prstGeom>
        </p:spPr>
        <p:txBody>
          <a:bodyPr vert="horz" lIns="75894" tIns="37948" rIns="75894" bIns="3794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2966297"/>
            <a:ext cx="1706880" cy="170392"/>
          </a:xfrm>
          <a:prstGeom prst="rect">
            <a:avLst/>
          </a:prstGeom>
        </p:spPr>
        <p:txBody>
          <a:bodyPr vert="horz" lIns="75894" tIns="37948" rIns="75894" bIns="3794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D5DD-E586-4238-B115-BF1382C71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893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601" indent="-284601" algn="l" defTabSz="7589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6632" indent="-237166" algn="l" defTabSz="7589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48666" indent="-189734" algn="l" defTabSz="7589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33" indent="-189734" algn="l" defTabSz="758933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600" indent="-189734" algn="l" defTabSz="758933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7067" indent="-189734" algn="l" defTabSz="7589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6533" indent="-189734" algn="l" defTabSz="7589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5999" indent="-189734" algn="l" defTabSz="7589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25466" indent="-189734" algn="l" defTabSz="7589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9466" algn="l" defTabSz="7589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8933" algn="l" defTabSz="7589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399" algn="l" defTabSz="7589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7865" algn="l" defTabSz="7589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7334" algn="l" defTabSz="7589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6800" algn="l" defTabSz="7589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6267" algn="l" defTabSz="7589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5733" algn="l" defTabSz="75893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val 158"/>
          <p:cNvSpPr/>
          <p:nvPr/>
        </p:nvSpPr>
        <p:spPr>
          <a:xfrm>
            <a:off x="2055048" y="113984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826448" y="1221881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1" name="Oval 160"/>
          <p:cNvSpPr/>
          <p:nvPr/>
        </p:nvSpPr>
        <p:spPr>
          <a:xfrm>
            <a:off x="3461093" y="113984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232493" y="1221881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3" name="Oval 162"/>
          <p:cNvSpPr/>
          <p:nvPr/>
        </p:nvSpPr>
        <p:spPr>
          <a:xfrm>
            <a:off x="4908893" y="113984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680293" y="1221881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65" name="Oval 164"/>
          <p:cNvSpPr/>
          <p:nvPr/>
        </p:nvSpPr>
        <p:spPr>
          <a:xfrm>
            <a:off x="6394793" y="112445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166193" y="1206492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67" name="Oval 166"/>
          <p:cNvSpPr/>
          <p:nvPr/>
        </p:nvSpPr>
        <p:spPr>
          <a:xfrm>
            <a:off x="3884169" y="110599"/>
            <a:ext cx="752328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639603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597848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1,1</a:t>
            </a:r>
            <a:endParaRPr lang="en-US" sz="2000" baseline="-25000" dirty="0"/>
          </a:p>
        </p:txBody>
      </p:sp>
      <p:sp>
        <p:nvSpPr>
          <p:cNvPr id="171" name="Rectangle 170"/>
          <p:cNvSpPr/>
          <p:nvPr/>
        </p:nvSpPr>
        <p:spPr>
          <a:xfrm>
            <a:off x="2367158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325403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1,2</a:t>
            </a:r>
            <a:endParaRPr lang="en-US" sz="2000" baseline="-25000" dirty="0"/>
          </a:p>
        </p:txBody>
      </p:sp>
      <p:cxnSp>
        <p:nvCxnSpPr>
          <p:cNvPr id="173" name="Straight Arrow Connector 172"/>
          <p:cNvCxnSpPr>
            <a:stCxn id="159" idx="4"/>
            <a:endCxn id="169" idx="0"/>
          </p:cNvCxnSpPr>
          <p:nvPr/>
        </p:nvCxnSpPr>
        <p:spPr>
          <a:xfrm flipH="1">
            <a:off x="1906303" y="1673247"/>
            <a:ext cx="415445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59" idx="4"/>
            <a:endCxn id="171" idx="0"/>
          </p:cNvCxnSpPr>
          <p:nvPr/>
        </p:nvCxnSpPr>
        <p:spPr>
          <a:xfrm>
            <a:off x="2321748" y="1673247"/>
            <a:ext cx="312110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037487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2995732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2,1</a:t>
            </a:r>
            <a:endParaRPr lang="en-US" sz="2000" baseline="-25000" dirty="0"/>
          </a:p>
        </p:txBody>
      </p:sp>
      <p:sp>
        <p:nvSpPr>
          <p:cNvPr id="177" name="Rectangle 176"/>
          <p:cNvSpPr/>
          <p:nvPr/>
        </p:nvSpPr>
        <p:spPr>
          <a:xfrm>
            <a:off x="3765042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3723287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2,2</a:t>
            </a:r>
            <a:endParaRPr lang="en-US" sz="2000" baseline="-25000" dirty="0"/>
          </a:p>
        </p:txBody>
      </p:sp>
      <p:cxnSp>
        <p:nvCxnSpPr>
          <p:cNvPr id="179" name="Straight Arrow Connector 178"/>
          <p:cNvCxnSpPr>
            <a:stCxn id="161" idx="4"/>
            <a:endCxn id="175" idx="0"/>
          </p:cNvCxnSpPr>
          <p:nvPr/>
        </p:nvCxnSpPr>
        <p:spPr>
          <a:xfrm flipH="1">
            <a:off x="3304187" y="1673247"/>
            <a:ext cx="423606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1" idx="4"/>
          </p:cNvCxnSpPr>
          <p:nvPr/>
        </p:nvCxnSpPr>
        <p:spPr>
          <a:xfrm>
            <a:off x="3727793" y="1673247"/>
            <a:ext cx="303949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4493448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4451693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3,1</a:t>
            </a:r>
            <a:endParaRPr lang="en-US" sz="2000" baseline="-25000" dirty="0"/>
          </a:p>
        </p:txBody>
      </p:sp>
      <p:sp>
        <p:nvSpPr>
          <p:cNvPr id="183" name="Rectangle 182"/>
          <p:cNvSpPr/>
          <p:nvPr/>
        </p:nvSpPr>
        <p:spPr>
          <a:xfrm>
            <a:off x="5221003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179248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3,2</a:t>
            </a:r>
            <a:endParaRPr lang="en-US" sz="2000" baseline="-25000" dirty="0"/>
          </a:p>
        </p:txBody>
      </p:sp>
      <p:cxnSp>
        <p:nvCxnSpPr>
          <p:cNvPr id="185" name="Straight Arrow Connector 184"/>
          <p:cNvCxnSpPr>
            <a:stCxn id="163" idx="4"/>
            <a:endCxn id="181" idx="0"/>
          </p:cNvCxnSpPr>
          <p:nvPr/>
        </p:nvCxnSpPr>
        <p:spPr>
          <a:xfrm flipH="1">
            <a:off x="4760148" y="1673247"/>
            <a:ext cx="415445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63" idx="4"/>
            <a:endCxn id="183" idx="0"/>
          </p:cNvCxnSpPr>
          <p:nvPr/>
        </p:nvCxnSpPr>
        <p:spPr>
          <a:xfrm>
            <a:off x="5175593" y="1673247"/>
            <a:ext cx="312110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5979348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937593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4,1</a:t>
            </a:r>
            <a:endParaRPr lang="en-US" sz="2000" baseline="-25000" dirty="0"/>
          </a:p>
        </p:txBody>
      </p:sp>
      <p:sp>
        <p:nvSpPr>
          <p:cNvPr id="189" name="Rectangle 188"/>
          <p:cNvSpPr/>
          <p:nvPr/>
        </p:nvSpPr>
        <p:spPr>
          <a:xfrm>
            <a:off x="6706903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665148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4,2</a:t>
            </a:r>
            <a:endParaRPr lang="en-US" sz="2000" baseline="-25000" dirty="0"/>
          </a:p>
        </p:txBody>
      </p:sp>
      <p:cxnSp>
        <p:nvCxnSpPr>
          <p:cNvPr id="191" name="Straight Arrow Connector 190"/>
          <p:cNvCxnSpPr>
            <a:stCxn id="165" idx="4"/>
            <a:endCxn id="187" idx="0"/>
          </p:cNvCxnSpPr>
          <p:nvPr/>
        </p:nvCxnSpPr>
        <p:spPr>
          <a:xfrm flipH="1">
            <a:off x="6246048" y="1657858"/>
            <a:ext cx="415445" cy="862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89" idx="0"/>
          </p:cNvCxnSpPr>
          <p:nvPr/>
        </p:nvCxnSpPr>
        <p:spPr>
          <a:xfrm>
            <a:off x="6661493" y="1673247"/>
            <a:ext cx="312110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67" idx="4"/>
            <a:endCxn id="159" idx="0"/>
          </p:cNvCxnSpPr>
          <p:nvPr/>
        </p:nvCxnSpPr>
        <p:spPr>
          <a:xfrm flipH="1">
            <a:off x="2321748" y="643999"/>
            <a:ext cx="1938585" cy="495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67" idx="4"/>
            <a:endCxn id="161" idx="0"/>
          </p:cNvCxnSpPr>
          <p:nvPr/>
        </p:nvCxnSpPr>
        <p:spPr>
          <a:xfrm flipH="1">
            <a:off x="3727793" y="643999"/>
            <a:ext cx="532540" cy="495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67" idx="4"/>
            <a:endCxn id="163" idx="0"/>
          </p:cNvCxnSpPr>
          <p:nvPr/>
        </p:nvCxnSpPr>
        <p:spPr>
          <a:xfrm>
            <a:off x="4260333" y="643999"/>
            <a:ext cx="915260" cy="495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67" idx="4"/>
            <a:endCxn id="165" idx="0"/>
          </p:cNvCxnSpPr>
          <p:nvPr/>
        </p:nvCxnSpPr>
        <p:spPr>
          <a:xfrm>
            <a:off x="4260333" y="643999"/>
            <a:ext cx="2401160" cy="480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1937093" y="78881"/>
            <a:ext cx="5070955" cy="15943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524000" y="1886810"/>
            <a:ext cx="5785193" cy="12373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899625" y="190232"/>
                <a:ext cx="721416" cy="332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625" y="190232"/>
                <a:ext cx="721416" cy="332270"/>
              </a:xfrm>
              <a:prstGeom prst="rect">
                <a:avLst/>
              </a:prstGeom>
              <a:blipFill>
                <a:blip r:embed="rId2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26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val 158"/>
          <p:cNvSpPr/>
          <p:nvPr/>
        </p:nvSpPr>
        <p:spPr>
          <a:xfrm>
            <a:off x="2055048" y="113984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826448" y="1221881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1" name="Oval 160"/>
          <p:cNvSpPr/>
          <p:nvPr/>
        </p:nvSpPr>
        <p:spPr>
          <a:xfrm>
            <a:off x="3461093" y="113984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232493" y="1221881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3" name="Oval 162"/>
          <p:cNvSpPr/>
          <p:nvPr/>
        </p:nvSpPr>
        <p:spPr>
          <a:xfrm>
            <a:off x="4908893" y="1139847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680293" y="1221881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65" name="Oval 164"/>
          <p:cNvSpPr/>
          <p:nvPr/>
        </p:nvSpPr>
        <p:spPr>
          <a:xfrm>
            <a:off x="6394793" y="1124458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166193" y="1206492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67" name="Oval 166"/>
          <p:cNvSpPr/>
          <p:nvPr/>
        </p:nvSpPr>
        <p:spPr>
          <a:xfrm>
            <a:off x="3884169" y="110599"/>
            <a:ext cx="752328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639603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1597848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1,1</a:t>
            </a:r>
            <a:endParaRPr lang="en-US" sz="2000" baseline="-25000" dirty="0"/>
          </a:p>
        </p:txBody>
      </p:sp>
      <p:sp>
        <p:nvSpPr>
          <p:cNvPr id="171" name="Rectangle 170"/>
          <p:cNvSpPr/>
          <p:nvPr/>
        </p:nvSpPr>
        <p:spPr>
          <a:xfrm>
            <a:off x="2367158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325403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1,2</a:t>
            </a:r>
            <a:endParaRPr lang="en-US" sz="2000" baseline="-25000" dirty="0"/>
          </a:p>
        </p:txBody>
      </p:sp>
      <p:cxnSp>
        <p:nvCxnSpPr>
          <p:cNvPr id="173" name="Straight Arrow Connector 172"/>
          <p:cNvCxnSpPr>
            <a:stCxn id="159" idx="4"/>
            <a:endCxn id="169" idx="0"/>
          </p:cNvCxnSpPr>
          <p:nvPr/>
        </p:nvCxnSpPr>
        <p:spPr>
          <a:xfrm flipH="1">
            <a:off x="1906303" y="1673247"/>
            <a:ext cx="415445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59" idx="4"/>
            <a:endCxn id="171" idx="0"/>
          </p:cNvCxnSpPr>
          <p:nvPr/>
        </p:nvCxnSpPr>
        <p:spPr>
          <a:xfrm>
            <a:off x="2321748" y="1673247"/>
            <a:ext cx="312110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037487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2995732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2,1</a:t>
            </a:r>
            <a:endParaRPr lang="en-US" sz="2000" baseline="-25000" dirty="0"/>
          </a:p>
        </p:txBody>
      </p:sp>
      <p:sp>
        <p:nvSpPr>
          <p:cNvPr id="177" name="Rectangle 176"/>
          <p:cNvSpPr/>
          <p:nvPr/>
        </p:nvSpPr>
        <p:spPr>
          <a:xfrm>
            <a:off x="3765042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3723287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2,2</a:t>
            </a:r>
            <a:endParaRPr lang="en-US" sz="2000" baseline="-25000" dirty="0"/>
          </a:p>
        </p:txBody>
      </p:sp>
      <p:cxnSp>
        <p:nvCxnSpPr>
          <p:cNvPr id="179" name="Straight Arrow Connector 178"/>
          <p:cNvCxnSpPr>
            <a:stCxn id="161" idx="4"/>
            <a:endCxn id="175" idx="0"/>
          </p:cNvCxnSpPr>
          <p:nvPr/>
        </p:nvCxnSpPr>
        <p:spPr>
          <a:xfrm flipH="1">
            <a:off x="3304187" y="1673247"/>
            <a:ext cx="423606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1" idx="4"/>
          </p:cNvCxnSpPr>
          <p:nvPr/>
        </p:nvCxnSpPr>
        <p:spPr>
          <a:xfrm>
            <a:off x="3727793" y="1673247"/>
            <a:ext cx="303949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4493448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4451693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3,1</a:t>
            </a:r>
            <a:endParaRPr lang="en-US" sz="2000" baseline="-25000" dirty="0"/>
          </a:p>
        </p:txBody>
      </p:sp>
      <p:sp>
        <p:nvSpPr>
          <p:cNvPr id="183" name="Rectangle 182"/>
          <p:cNvSpPr/>
          <p:nvPr/>
        </p:nvSpPr>
        <p:spPr>
          <a:xfrm>
            <a:off x="5221003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179248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3,2</a:t>
            </a:r>
            <a:endParaRPr lang="en-US" sz="2000" baseline="-25000" dirty="0"/>
          </a:p>
        </p:txBody>
      </p:sp>
      <p:cxnSp>
        <p:nvCxnSpPr>
          <p:cNvPr id="185" name="Straight Arrow Connector 184"/>
          <p:cNvCxnSpPr>
            <a:stCxn id="163" idx="4"/>
            <a:endCxn id="181" idx="0"/>
          </p:cNvCxnSpPr>
          <p:nvPr/>
        </p:nvCxnSpPr>
        <p:spPr>
          <a:xfrm flipH="1">
            <a:off x="4760148" y="1673247"/>
            <a:ext cx="415445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63" idx="4"/>
            <a:endCxn id="183" idx="0"/>
          </p:cNvCxnSpPr>
          <p:nvPr/>
        </p:nvCxnSpPr>
        <p:spPr>
          <a:xfrm>
            <a:off x="5175593" y="1673247"/>
            <a:ext cx="312110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5979348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937593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4,1</a:t>
            </a:r>
            <a:endParaRPr lang="en-US" sz="2000" baseline="-25000" dirty="0"/>
          </a:p>
        </p:txBody>
      </p:sp>
      <p:sp>
        <p:nvSpPr>
          <p:cNvPr id="189" name="Rectangle 188"/>
          <p:cNvSpPr/>
          <p:nvPr/>
        </p:nvSpPr>
        <p:spPr>
          <a:xfrm>
            <a:off x="6706903" y="2520571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665148" y="260260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</a:t>
            </a:r>
            <a:r>
              <a:rPr lang="en-US" sz="2000" baseline="-25000" dirty="0" smtClean="0"/>
              <a:t>4,2</a:t>
            </a:r>
            <a:endParaRPr lang="en-US" sz="2000" baseline="-25000" dirty="0"/>
          </a:p>
        </p:txBody>
      </p:sp>
      <p:cxnSp>
        <p:nvCxnSpPr>
          <p:cNvPr id="191" name="Straight Arrow Connector 190"/>
          <p:cNvCxnSpPr>
            <a:stCxn id="165" idx="4"/>
            <a:endCxn id="187" idx="0"/>
          </p:cNvCxnSpPr>
          <p:nvPr/>
        </p:nvCxnSpPr>
        <p:spPr>
          <a:xfrm flipH="1">
            <a:off x="6246048" y="1657858"/>
            <a:ext cx="415445" cy="8627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89" idx="0"/>
          </p:cNvCxnSpPr>
          <p:nvPr/>
        </p:nvCxnSpPr>
        <p:spPr>
          <a:xfrm>
            <a:off x="6661493" y="1673247"/>
            <a:ext cx="312110" cy="8473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67" idx="4"/>
            <a:endCxn id="159" idx="0"/>
          </p:cNvCxnSpPr>
          <p:nvPr/>
        </p:nvCxnSpPr>
        <p:spPr>
          <a:xfrm flipH="1">
            <a:off x="2321748" y="643999"/>
            <a:ext cx="1938585" cy="495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67" idx="4"/>
            <a:endCxn id="161" idx="0"/>
          </p:cNvCxnSpPr>
          <p:nvPr/>
        </p:nvCxnSpPr>
        <p:spPr>
          <a:xfrm flipH="1">
            <a:off x="3727793" y="643999"/>
            <a:ext cx="532540" cy="495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67" idx="4"/>
            <a:endCxn id="163" idx="0"/>
          </p:cNvCxnSpPr>
          <p:nvPr/>
        </p:nvCxnSpPr>
        <p:spPr>
          <a:xfrm>
            <a:off x="4260333" y="643999"/>
            <a:ext cx="915260" cy="495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67" idx="4"/>
            <a:endCxn id="165" idx="0"/>
          </p:cNvCxnSpPr>
          <p:nvPr/>
        </p:nvCxnSpPr>
        <p:spPr>
          <a:xfrm>
            <a:off x="4260333" y="643999"/>
            <a:ext cx="2401160" cy="480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1937093" y="78881"/>
            <a:ext cx="5070955" cy="15943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457200" y="1886810"/>
            <a:ext cx="6851993" cy="12373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52328" y="1917732"/>
            <a:ext cx="5334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1285728" y="2209800"/>
            <a:ext cx="616921" cy="3107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71" idx="0"/>
          </p:cNvCxnSpPr>
          <p:nvPr/>
        </p:nvCxnSpPr>
        <p:spPr>
          <a:xfrm>
            <a:off x="1277190" y="2194734"/>
            <a:ext cx="1356668" cy="325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75" idx="0"/>
          </p:cNvCxnSpPr>
          <p:nvPr/>
        </p:nvCxnSpPr>
        <p:spPr>
          <a:xfrm>
            <a:off x="1277190" y="2194734"/>
            <a:ext cx="2026997" cy="325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77" idx="0"/>
          </p:cNvCxnSpPr>
          <p:nvPr/>
        </p:nvCxnSpPr>
        <p:spPr>
          <a:xfrm>
            <a:off x="1310125" y="2198501"/>
            <a:ext cx="2721617" cy="3220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181" idx="0"/>
          </p:cNvCxnSpPr>
          <p:nvPr/>
        </p:nvCxnSpPr>
        <p:spPr>
          <a:xfrm>
            <a:off x="1310125" y="2193127"/>
            <a:ext cx="3450023" cy="3274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189" idx="0"/>
          </p:cNvCxnSpPr>
          <p:nvPr/>
        </p:nvCxnSpPr>
        <p:spPr>
          <a:xfrm>
            <a:off x="1310125" y="2201463"/>
            <a:ext cx="5663478" cy="3191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187" idx="0"/>
          </p:cNvCxnSpPr>
          <p:nvPr/>
        </p:nvCxnSpPr>
        <p:spPr>
          <a:xfrm>
            <a:off x="1285728" y="2193127"/>
            <a:ext cx="4960320" cy="3274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183" idx="0"/>
          </p:cNvCxnSpPr>
          <p:nvPr/>
        </p:nvCxnSpPr>
        <p:spPr>
          <a:xfrm>
            <a:off x="1277190" y="2188591"/>
            <a:ext cx="4210513" cy="3319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45631" y="78881"/>
                <a:ext cx="629403" cy="563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631" y="78881"/>
                <a:ext cx="629403" cy="563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91431" y="1987447"/>
                <a:ext cx="46884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31" y="1987447"/>
                <a:ext cx="468846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JTT</dc:creator>
  <cp:lastModifiedBy>Thorson, James</cp:lastModifiedBy>
  <cp:revision>12</cp:revision>
  <dcterms:created xsi:type="dcterms:W3CDTF">2013-11-14T23:44:09Z</dcterms:created>
  <dcterms:modified xsi:type="dcterms:W3CDTF">2016-03-02T20:45:42Z</dcterms:modified>
</cp:coreProperties>
</file>