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7" r:id="rId9"/>
    <p:sldId id="318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740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integral can be factored into smaller integrals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Replaces 1 big integral with N small integrals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Hessian can be factored into a sparse Hessian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pairs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Then…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sz="28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a count sample for </a:t>
                </a:r>
                <a:r>
                  <a:rPr lang="en-US" dirty="0" smtClean="0"/>
                  <a:t>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</a:t>
                </a:r>
                <a:r>
                  <a:rPr lang="en-US" dirty="0" smtClean="0"/>
                  <a:t>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273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51</cp:revision>
  <dcterms:created xsi:type="dcterms:W3CDTF">2015-12-08T21:28:56Z</dcterms:created>
  <dcterms:modified xsi:type="dcterms:W3CDTF">2016-04-25T16:02:55Z</dcterms:modified>
</cp:coreProperties>
</file>