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6" r:id="rId2"/>
    <p:sldId id="274" r:id="rId3"/>
    <p:sldId id="287" r:id="rId4"/>
    <p:sldId id="284" r:id="rId5"/>
    <p:sldId id="285" r:id="rId6"/>
    <p:sldId id="286" r:id="rId7"/>
    <p:sldId id="289" r:id="rId8"/>
    <p:sldId id="276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Theory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4:  Theory of spatial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April 21 2016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Steps to estimating spatial autocorrelation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all trend so that have a mean 0 process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empirical </a:t>
            </a:r>
            <a:r>
              <a:rPr lang="en-US" dirty="0" err="1" smtClean="0"/>
              <a:t>semivariogram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Classic estimator</a:t>
            </a:r>
          </a:p>
          <a:p>
            <a:pPr marL="914400" lvl="1" indent="-514350"/>
            <a:r>
              <a:rPr lang="en-US" dirty="0" smtClean="0"/>
              <a:t>Robust estimator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theoretical </a:t>
            </a:r>
            <a:r>
              <a:rPr lang="en-US" dirty="0" err="1" smtClean="0"/>
              <a:t>variogram</a:t>
            </a:r>
            <a:r>
              <a:rPr lang="en-US" dirty="0" smtClean="0"/>
              <a:t> to empirical </a:t>
            </a:r>
            <a:r>
              <a:rPr lang="en-US" dirty="0" err="1" smtClean="0"/>
              <a:t>semivariogram</a:t>
            </a:r>
            <a:endParaRPr lang="en-US" dirty="0" smtClean="0"/>
          </a:p>
          <a:p>
            <a:pPr marL="914400" lvl="1" indent="-514350"/>
            <a:r>
              <a:rPr lang="en-US" dirty="0" smtClean="0"/>
              <a:t>Obtain estimates of nugget, range, and sill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all components simultaneously as a 1-step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Software: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 and R packages for spatial analysis</a:t>
            </a:r>
          </a:p>
          <a:p>
            <a:r>
              <a:rPr lang="en-US" dirty="0" smtClean="0"/>
              <a:t>Simulate </a:t>
            </a:r>
            <a:r>
              <a:rPr lang="en-US" dirty="0" err="1" smtClean="0"/>
              <a:t>autocorrelated</a:t>
            </a:r>
            <a:r>
              <a:rPr lang="en-US" dirty="0" smtClean="0"/>
              <a:t> data using package </a:t>
            </a:r>
            <a:r>
              <a:rPr lang="en-US" b="1" dirty="0" err="1" smtClean="0"/>
              <a:t>RandomFields</a:t>
            </a:r>
            <a:r>
              <a:rPr lang="en-US" dirty="0" smtClean="0"/>
              <a:t>, similar simulation options exist in </a:t>
            </a:r>
            <a:r>
              <a:rPr lang="en-US" b="1" dirty="0" err="1" smtClean="0"/>
              <a:t>geoR</a:t>
            </a:r>
            <a:r>
              <a:rPr lang="en-US" dirty="0" smtClean="0"/>
              <a:t>, but would like to introduce this package</a:t>
            </a:r>
          </a:p>
          <a:p>
            <a:endParaRPr lang="en-US" dirty="0"/>
          </a:p>
          <a:p>
            <a:r>
              <a:rPr lang="en-US" dirty="0" smtClean="0"/>
              <a:t>Fit </a:t>
            </a:r>
            <a:r>
              <a:rPr lang="en-US" dirty="0" err="1" smtClean="0"/>
              <a:t>geostatisical</a:t>
            </a:r>
            <a:r>
              <a:rPr lang="en-US" dirty="0" smtClean="0"/>
              <a:t> models in </a:t>
            </a:r>
            <a:r>
              <a:rPr lang="en-US" b="1" dirty="0" err="1" smtClean="0"/>
              <a:t>geoR</a:t>
            </a:r>
            <a:r>
              <a:rPr lang="en-US" dirty="0"/>
              <a:t> </a:t>
            </a:r>
            <a:r>
              <a:rPr lang="en-US" dirty="0" smtClean="0"/>
              <a:t>as it has a moderately rich set of models that can be fitted and thus </a:t>
            </a:r>
            <a:r>
              <a:rPr lang="en-US" dirty="0" err="1" smtClean="0"/>
              <a:t>modereately</a:t>
            </a:r>
            <a:r>
              <a:rPr lang="en-US" dirty="0" smtClean="0"/>
              <a:t> rich set of </a:t>
            </a:r>
            <a:r>
              <a:rPr lang="en-US" dirty="0" err="1" smtClean="0"/>
              <a:t>kriging</a:t>
            </a:r>
            <a:r>
              <a:rPr lang="en-US" dirty="0" smtClean="0"/>
              <a:t>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281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 Field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95" y="1213788"/>
            <a:ext cx="51206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3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2790" y="2353477"/>
            <a:ext cx="4164400" cy="33941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effects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56" y="1388932"/>
            <a:ext cx="5120640" cy="5120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28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effects field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47" y="1430856"/>
            <a:ext cx="5120640" cy="5120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875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stimating spatial autocorrelation</a:t>
            </a:r>
          </a:p>
          <a:p>
            <a:pPr marL="0" indent="0">
              <a:buNone/>
            </a:pPr>
            <a:r>
              <a:rPr lang="en-US" b="1" dirty="0" smtClean="0"/>
              <a:t>Two-step 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all trend so that have a mean 0 process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spatial autocorrelation in residuals with Moran’s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empirical </a:t>
            </a:r>
            <a:r>
              <a:rPr lang="en-US" dirty="0" err="1" smtClean="0"/>
              <a:t>semivariogram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Classic estimator</a:t>
            </a:r>
          </a:p>
          <a:p>
            <a:pPr marL="914400" lvl="1" indent="-514350"/>
            <a:r>
              <a:rPr lang="en-US" dirty="0" smtClean="0"/>
              <a:t>Robust estimator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theoretical </a:t>
            </a:r>
            <a:r>
              <a:rPr lang="en-US" dirty="0" err="1" smtClean="0"/>
              <a:t>variogram</a:t>
            </a:r>
            <a:r>
              <a:rPr lang="en-US" dirty="0" smtClean="0"/>
              <a:t> to empirical </a:t>
            </a:r>
            <a:r>
              <a:rPr lang="en-US" dirty="0" err="1" smtClean="0"/>
              <a:t>semivariogram</a:t>
            </a:r>
            <a:endParaRPr lang="en-US" dirty="0" smtClean="0"/>
          </a:p>
          <a:p>
            <a:pPr marL="914400" lvl="1" indent="-514350"/>
            <a:r>
              <a:rPr lang="en-US" dirty="0" smtClean="0"/>
              <a:t>Obtain estimates of nugget, range, and sill</a:t>
            </a:r>
          </a:p>
          <a:p>
            <a:pPr marL="0" indent="0">
              <a:buNone/>
            </a:pPr>
            <a:r>
              <a:rPr lang="en-US" b="1" dirty="0" smtClean="0"/>
              <a:t>One-step 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trend and spatial covariance parameters simultaneously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</a:t>
            </a:r>
            <a:r>
              <a:rPr lang="en-US" dirty="0" err="1" smtClean="0"/>
              <a:t>variogram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5" y="1291690"/>
            <a:ext cx="7812723" cy="491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9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Kriging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43" y="968590"/>
            <a:ext cx="5889410" cy="5889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41439" y="2014161"/>
            <a:ext cx="63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low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80991" y="2320664"/>
            <a:ext cx="985286" cy="10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28154" y="4771834"/>
            <a:ext cx="72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24134" y="4838366"/>
            <a:ext cx="1728858" cy="239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3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3571</TotalTime>
  <Words>186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Lab 4:  Theory of spatial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noble</cp:lastModifiedBy>
  <cp:revision>64</cp:revision>
  <dcterms:created xsi:type="dcterms:W3CDTF">2015-12-08T21:28:56Z</dcterms:created>
  <dcterms:modified xsi:type="dcterms:W3CDTF">2016-04-19T18:08:33Z</dcterms:modified>
</cp:coreProperties>
</file>