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68" r:id="rId3"/>
    <p:sldId id="270" r:id="rId4"/>
    <p:sldId id="272" r:id="rId5"/>
    <p:sldId id="271" r:id="rId6"/>
    <p:sldId id="269" r:id="rId7"/>
    <p:sldId id="273" r:id="rId8"/>
    <p:sldId id="279" r:id="rId9"/>
    <p:sldId id="282" r:id="rId10"/>
    <p:sldId id="277" r:id="rId11"/>
    <p:sldId id="276" r:id="rId12"/>
    <p:sldId id="278" r:id="rId13"/>
    <p:sldId id="281" r:id="rId14"/>
    <p:sldId id="280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10,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Ways to model survey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the sampling distribution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the (inverse) link function for the linear predictor.</a:t>
                </a:r>
                <a:endParaRPr lang="en-US" i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Discrete data</a:t>
                </a:r>
              </a:p>
              <a:p>
                <a:pPr lvl="1"/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Often contains more zeros than expected (true and false zeros)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Continuous data</a:t>
                </a:r>
              </a:p>
              <a:p>
                <a:pPr lvl="1"/>
                <a:r>
                  <a:rPr lang="en-US" dirty="0" smtClean="0"/>
                  <a:t>Often arises from weighing all encountered individuals</a:t>
                </a:r>
              </a:p>
              <a:p>
                <a:pPr lvl="1"/>
                <a:r>
                  <a:rPr lang="en-US" dirty="0" smtClean="0"/>
                  <a:t>Compound or delta-distribution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Discrete data</a:t>
                </a:r>
              </a:p>
              <a:p>
                <a:pPr lvl="1"/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Often contains more zeros than expected (true and false zeros)</a:t>
                </a:r>
              </a:p>
              <a:p>
                <a:r>
                  <a:rPr lang="en-US" dirty="0" smtClean="0"/>
                  <a:t>Zero-inflated 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oisson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probability of sampling outside occupied habitat</a:t>
                </a:r>
              </a:p>
              <a:p>
                <a:pPr lvl="2"/>
                <a:r>
                  <a:rPr lang="en-US" dirty="0" smtClean="0"/>
                  <a:t>“True zero”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oisson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is the probability of sampling in occupied habitat, but encountering zero individuals</a:t>
                </a:r>
              </a:p>
              <a:p>
                <a:pPr lvl="2"/>
                <a:r>
                  <a:rPr lang="en-US" dirty="0" smtClean="0"/>
                  <a:t>“False zero”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Continuous data</a:t>
                </a:r>
              </a:p>
              <a:p>
                <a:pPr lvl="1"/>
                <a:r>
                  <a:rPr lang="en-US" dirty="0" smtClean="0"/>
                  <a:t>Often arises from weighing all encountered individuals</a:t>
                </a:r>
              </a:p>
              <a:p>
                <a:r>
                  <a:rPr lang="en-US" dirty="0" smtClean="0"/>
                  <a:t>Tweedie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arises as a compound distribution, i.e. counts: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the total sample is a the sum of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Convert from density and abundance</a:t>
                </a:r>
              </a:p>
              <a:p>
                <a:pPr lvl="1"/>
                <a:r>
                  <a:rPr lang="en-US" dirty="0" smtClean="0"/>
                  <a:t>Density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Abundance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: Area associated with each modelled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Calculating areas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Lay grid over domain, and count grid cells closest to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Randomly sample from domain, and count closest samples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Total abundance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Center </a:t>
                </a:r>
                <a:r>
                  <a:rPr lang="en-US" dirty="0"/>
                  <a:t>of gravity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Average density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Effective </a:t>
                </a:r>
                <a:r>
                  <a:rPr lang="en-US" dirty="0"/>
                  <a:t>area occupied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Exercise</a:t>
            </a:r>
          </a:p>
          <a:p>
            <a:pPr algn="ctr"/>
            <a:r>
              <a:rPr lang="en-US" dirty="0" smtClean="0"/>
              <a:t>Divide into groups and add total abundance, center-of-gravity, average density, and effective area occupied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9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ways to include interactions</a:t>
            </a:r>
          </a:p>
          <a:p>
            <a:pPr lvl="1"/>
            <a:r>
              <a:rPr lang="en-US" dirty="0"/>
              <a:t>Arises for whenever there’s multiple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Include spatial effect (No / Yes)</a:t>
            </a:r>
          </a:p>
          <a:p>
            <a:pPr lvl="1"/>
            <a:r>
              <a:rPr lang="en-US" dirty="0" smtClean="0"/>
              <a:t>Include temporal effect (No / Independent / Smoothed)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spatio</a:t>
            </a:r>
            <a:r>
              <a:rPr lang="en-US" dirty="0" smtClean="0"/>
              <a:t>-temporal effect (No / Independent / Smoothed)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0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we will focus on:</a:t>
                </a:r>
              </a:p>
              <a:p>
                <a:pPr lvl="1" indent="-3429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Spatial index standardization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𝑓𝑎𝑐𝑡𝑜𝑟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[another way to write it]…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GB" dirty="0" smtClean="0"/>
                  <a:t> is an identity matrix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we will focus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9238" y="5713170"/>
            <a:ext cx="418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Alaska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the Eastern Bering Sea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47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Covariance</a:t>
                </a:r>
              </a:p>
              <a:p>
                <a:pPr lvl="2"/>
                <a:r>
                  <a:rPr lang="en-US" dirty="0" smtClean="0"/>
                  <a:t>[Show on board if anyone’s interested]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 b="-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[Show R script for model]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using SPDE approximation</a:t>
                </a:r>
              </a:p>
              <a:p>
                <a:pPr lvl="1"/>
                <a:r>
                  <a:rPr lang="en-US" dirty="0" smtClean="0"/>
                  <a:t>Estimates two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:  decorrelation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  variability</a:t>
                </a:r>
              </a:p>
              <a:p>
                <a:pPr lvl="1"/>
                <a:r>
                  <a:rPr lang="en-US" dirty="0" smtClean="0"/>
                  <a:t>Geostatistical range</a:t>
                </a:r>
              </a:p>
              <a:p>
                <a:pPr lvl="2"/>
                <a:r>
                  <a:rPr lang="en-US" dirty="0" smtClean="0"/>
                  <a:t>Distance at which correlation is approx. 13%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Marginal standard deviation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if re-simulating the spatial process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given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36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229</Words>
  <Application>Microsoft Office PowerPoint</Application>
  <PresentationFormat>On-screen Show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76</cp:revision>
  <dcterms:created xsi:type="dcterms:W3CDTF">2015-12-08T21:28:56Z</dcterms:created>
  <dcterms:modified xsi:type="dcterms:W3CDTF">2016-05-09T22:23:28Z</dcterms:modified>
</cp:coreProperties>
</file>