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0" autoAdjust="0"/>
    <p:restoredTop sz="94660"/>
  </p:normalViewPr>
  <p:slideViewPr>
    <p:cSldViewPr snapToGrid="0">
      <p:cViewPr>
        <p:scale>
          <a:sx n="60" d="100"/>
          <a:sy n="60" d="100"/>
        </p:scale>
        <p:origin x="9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C90E-6256-42EC-BC7B-6591DA3D66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15F9-4B83-40B6-A7D2-6BBCCFD8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Simple example: Pet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collected a dataset of hamsters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00399"/>
              </p:ext>
            </p:extLst>
          </p:nvPr>
        </p:nvGraphicFramePr>
        <p:xfrm>
          <a:off x="1534459" y="2517934"/>
          <a:ext cx="540422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1403973"/>
                <a:gridCol w="1290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Hamweight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Hammood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Hamlet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ErnestHamingway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98" y="147918"/>
            <a:ext cx="2315561" cy="28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991907"/>
            <a:ext cx="10515600" cy="4351338"/>
          </a:xfrm>
        </p:spPr>
        <p:txBody>
          <a:bodyPr/>
          <a:lstStyle/>
          <a:p>
            <a:r>
              <a:rPr lang="en-US" dirty="0" smtClean="0"/>
              <a:t>Suppose I also have a dataset of owners of all pets in the animal show (so there are other types of pet owners in this dataset)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47032"/>
              </p:ext>
            </p:extLst>
          </p:nvPr>
        </p:nvGraphicFramePr>
        <p:xfrm>
          <a:off x="1066797" y="2323166"/>
          <a:ext cx="6423215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7071"/>
                <a:gridCol w="1281956"/>
                <a:gridCol w="1237129"/>
                <a:gridCol w="20170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OwnerName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CompetitionPlace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Susan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Hamlet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squirrel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Becca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Toby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9" y="24441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type of join I use depends on the question I have &amp; how inclusively I want to keep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41663"/>
              </p:ext>
            </p:extLst>
          </p:nvPr>
        </p:nvGraphicFramePr>
        <p:xfrm>
          <a:off x="1131048" y="4037452"/>
          <a:ext cx="957208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271"/>
                <a:gridCol w="1475101"/>
                <a:gridCol w="1475101"/>
                <a:gridCol w="1432408"/>
                <a:gridCol w="1102659"/>
                <a:gridCol w="1962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Hamweight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Hammood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OwnerName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CompetitionPlace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Hamlet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ErnestHams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5459" y="1586753"/>
            <a:ext cx="10206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 am a hamster researcher who only cares about matching </a:t>
            </a:r>
            <a:r>
              <a:rPr lang="en-US" sz="2400" b="1" dirty="0" smtClean="0"/>
              <a:t>hamsters</a:t>
            </a:r>
            <a:r>
              <a:rPr lang="en-US" sz="2400" dirty="0" smtClean="0"/>
              <a:t> to </a:t>
            </a:r>
            <a:r>
              <a:rPr lang="en-US" sz="2400" b="1" dirty="0" smtClean="0"/>
              <a:t>hamster</a:t>
            </a:r>
            <a:r>
              <a:rPr lang="en-US" sz="2400" dirty="0" smtClean="0"/>
              <a:t> owners. I don’t care about owners of other pets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maybe I also want to know which hamsters I couldn’t match up w/ an owner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Maybe the owner info was just cursory information anyway, and I still really care about my precious hamster 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92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only care about hamsters that I could match up to owners data, who cares about the leftover hams?, my research question is all about the hamster-owner relationship.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7172"/>
              </p:ext>
            </p:extLst>
          </p:nvPr>
        </p:nvGraphicFramePr>
        <p:xfrm>
          <a:off x="1131048" y="4037452"/>
          <a:ext cx="957208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271"/>
                <a:gridCol w="1475101"/>
                <a:gridCol w="1475101"/>
                <a:gridCol w="1432408"/>
                <a:gridCol w="1102659"/>
                <a:gridCol w="1962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Hamweight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Hammood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OwnerName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CompetitionPlace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Hamlet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interested in retaining all possible information. Really, I’m just merging 2 datasets that I find to be equally important together.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62035"/>
              </p:ext>
            </p:extLst>
          </p:nvPr>
        </p:nvGraphicFramePr>
        <p:xfrm>
          <a:off x="838200" y="3101089"/>
          <a:ext cx="957208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271"/>
                <a:gridCol w="1475101"/>
                <a:gridCol w="1475101"/>
                <a:gridCol w="1432408"/>
                <a:gridCol w="1102659"/>
                <a:gridCol w="1962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Hamweight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Hammood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OwnerName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Pettype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CompetitionPlace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Hamlet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ErnestHams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Susan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Todd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Toby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Becca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squirrel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299012" y="2545977"/>
            <a:ext cx="3065930" cy="2837329"/>
          </a:xfrm>
          <a:prstGeom prst="ellipse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711" y="798901"/>
            <a:ext cx="4972345" cy="3086261"/>
          </a:xfrm>
        </p:spPr>
        <p:txBody>
          <a:bodyPr/>
          <a:lstStyle/>
          <a:p>
            <a:r>
              <a:rPr lang="en-US" dirty="0" smtClean="0"/>
              <a:t>Another way of looking at it…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37129" y="2447365"/>
            <a:ext cx="3065930" cy="2837329"/>
          </a:xfrm>
          <a:prstGeom prst="ellipse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15353" y="3482788"/>
            <a:ext cx="203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65494" y="3502976"/>
            <a:ext cx="203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 2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3473376" y="1852846"/>
            <a:ext cx="744966" cy="16501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36259" y="1303030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Inner Join</a:t>
            </a:r>
            <a:endParaRPr lang="en-US" sz="2800" dirty="0"/>
          </a:p>
        </p:txBody>
      </p:sp>
      <p:sp>
        <p:nvSpPr>
          <p:cNvPr id="15" name="Left Bracket 14"/>
          <p:cNvSpPr/>
          <p:nvPr/>
        </p:nvSpPr>
        <p:spPr>
          <a:xfrm rot="5400000">
            <a:off x="3299010" y="-1033181"/>
            <a:ext cx="1313332" cy="54370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6259" y="547131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Full Join</a:t>
            </a:r>
            <a:endParaRPr lang="en-US" sz="2800" dirty="0"/>
          </a:p>
        </p:txBody>
      </p:sp>
      <p:sp>
        <p:nvSpPr>
          <p:cNvPr id="17" name="Left Bracket 16"/>
          <p:cNvSpPr/>
          <p:nvPr/>
        </p:nvSpPr>
        <p:spPr>
          <a:xfrm rot="16200000">
            <a:off x="2153771" y="4500281"/>
            <a:ext cx="1313332" cy="252356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2662" y="5683110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Left Join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349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Simple example: Pet data</vt:lpstr>
      <vt:lpstr>PowerPoint Presentation</vt:lpstr>
      <vt:lpstr>What type of join I use depends on the question I have &amp; how inclusively I want to keep the dataset.</vt:lpstr>
      <vt:lpstr>Left join:</vt:lpstr>
      <vt:lpstr>Inner join:</vt:lpstr>
      <vt:lpstr>Full join:</vt:lpstr>
      <vt:lpstr>Another way of looking at it…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</dc:title>
  <dc:creator>imxwang</dc:creator>
  <cp:lastModifiedBy>imxwang</cp:lastModifiedBy>
  <cp:revision>5</cp:revision>
  <dcterms:created xsi:type="dcterms:W3CDTF">2017-07-12T02:58:03Z</dcterms:created>
  <dcterms:modified xsi:type="dcterms:W3CDTF">2017-07-12T03:33:04Z</dcterms:modified>
</cp:coreProperties>
</file>