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9144000" cy="6858000"/>
  <p:defaultTextStyle>
    <a:defPPr>
      <a:defRPr lang="en-US"/>
    </a:defPPr>
    <a:lvl1pPr marL="0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209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418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628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2837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046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255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2464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5674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4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ak, Nicholas" initials="MN" lastIdx="1" clrIdx="0">
    <p:extLst>
      <p:ext uri="{19B8F6BF-5375-455C-9EA6-DF929625EA0E}">
        <p15:presenceInfo xmlns:p15="http://schemas.microsoft.com/office/powerpoint/2012/main" userId="cd0c9bd1-77a4-4969-b734-3094b2056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 showGuides="1">
      <p:cViewPr>
        <p:scale>
          <a:sx n="36" d="100"/>
          <a:sy n="36" d="100"/>
        </p:scale>
        <p:origin x="-48" y="144"/>
      </p:cViewPr>
      <p:guideLst>
        <p:guide orient="horz" pos="1624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FB644-148A-8344-80D8-83F8024B9B6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E4057-007B-AC46-B0BB-A4AA5FF8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E4057-007B-AC46-B0BB-A4AA5FF80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9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670" indent="0" algn="ctr">
              <a:buNone/>
              <a:defRPr sz="9600"/>
            </a:lvl2pPr>
            <a:lvl3pPr marL="4389339" indent="0" algn="ctr">
              <a:buNone/>
              <a:defRPr sz="8640"/>
            </a:lvl3pPr>
            <a:lvl4pPr marL="6584009" indent="0" algn="ctr">
              <a:buNone/>
              <a:defRPr sz="7680"/>
            </a:lvl4pPr>
            <a:lvl5pPr marL="8778680" indent="0" algn="ctr">
              <a:buNone/>
              <a:defRPr sz="7680"/>
            </a:lvl5pPr>
            <a:lvl6pPr marL="10973349" indent="0" algn="ctr">
              <a:buNone/>
              <a:defRPr sz="7680"/>
            </a:lvl6pPr>
            <a:lvl7pPr marL="13168019" indent="0" algn="ctr">
              <a:buNone/>
              <a:defRPr sz="7680"/>
            </a:lvl7pPr>
            <a:lvl8pPr marL="15362688" indent="0" algn="ctr">
              <a:buNone/>
              <a:defRPr sz="7680"/>
            </a:lvl8pPr>
            <a:lvl9pPr marL="17557358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3" y="1752601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3" y="1752601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3" y="8206750"/>
            <a:ext cx="37856160" cy="13693139"/>
          </a:xfrm>
        </p:spPr>
        <p:txBody>
          <a:bodyPr anchor="b"/>
          <a:lstStyle>
            <a:lvl1pPr>
              <a:defRPr sz="28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3" y="22029430"/>
            <a:ext cx="37856160" cy="7200899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67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339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400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334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801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268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735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8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3" y="8069582"/>
            <a:ext cx="18568032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3" y="12024361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3" y="8069582"/>
            <a:ext cx="18659477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3" y="12024361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8"/>
            <a:ext cx="22219920" cy="23393400"/>
          </a:xfrm>
        </p:spPr>
        <p:txBody>
          <a:bodyPr/>
          <a:lstStyle>
            <a:lvl1pPr>
              <a:defRPr sz="15362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8"/>
            <a:ext cx="22219920" cy="23393400"/>
          </a:xfrm>
        </p:spPr>
        <p:txBody>
          <a:bodyPr anchor="t"/>
          <a:lstStyle>
            <a:lvl1pPr marL="0" indent="0">
              <a:buNone/>
              <a:defRPr sz="15362"/>
            </a:lvl1pPr>
            <a:lvl2pPr marL="2194670" indent="0">
              <a:buNone/>
              <a:defRPr sz="13440"/>
            </a:lvl2pPr>
            <a:lvl3pPr marL="4389339" indent="0">
              <a:buNone/>
              <a:defRPr sz="11520"/>
            </a:lvl3pPr>
            <a:lvl4pPr marL="6584009" indent="0">
              <a:buNone/>
              <a:defRPr sz="9600"/>
            </a:lvl4pPr>
            <a:lvl5pPr marL="8778680" indent="0">
              <a:buNone/>
              <a:defRPr sz="9600"/>
            </a:lvl5pPr>
            <a:lvl6pPr marL="10973349" indent="0">
              <a:buNone/>
              <a:defRPr sz="9600"/>
            </a:lvl6pPr>
            <a:lvl7pPr marL="13168019" indent="0">
              <a:buNone/>
              <a:defRPr sz="9600"/>
            </a:lvl7pPr>
            <a:lvl8pPr marL="15362688" indent="0">
              <a:buNone/>
              <a:defRPr sz="9600"/>
            </a:lvl8pPr>
            <a:lvl9pPr marL="17557358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8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1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1F5B-F843-6846-A663-24BEAF91C924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8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EB4A-AB2C-7946-95A8-AA728F91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339" rtl="0" eaLnBrk="1" latinLnBrk="0" hangingPunct="1">
        <a:lnSpc>
          <a:spcPct val="90000"/>
        </a:lnSpc>
        <a:spcBef>
          <a:spcPct val="0"/>
        </a:spcBef>
        <a:buNone/>
        <a:defRPr sz="211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6" indent="-1097336" algn="l" defTabSz="4389339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200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7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34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601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68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35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02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469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33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400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68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34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01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68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35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Rectangle 3996">
            <a:extLst>
              <a:ext uri="{FF2B5EF4-FFF2-40B4-BE49-F238E27FC236}">
                <a16:creationId xmlns:a16="http://schemas.microsoft.com/office/drawing/2014/main" id="{3204245B-4B8F-7B4F-8665-ED786FD34575}"/>
              </a:ext>
            </a:extLst>
          </p:cNvPr>
          <p:cNvSpPr/>
          <p:nvPr/>
        </p:nvSpPr>
        <p:spPr>
          <a:xfrm>
            <a:off x="24805261" y="7427770"/>
            <a:ext cx="18171542" cy="1426699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2032" name="Rectangle 2031">
            <a:extLst>
              <a:ext uri="{FF2B5EF4-FFF2-40B4-BE49-F238E27FC236}">
                <a16:creationId xmlns:a16="http://schemas.microsoft.com/office/drawing/2014/main" id="{2A255231-9EE7-BD4C-BEE6-E1C046A83AAF}"/>
              </a:ext>
            </a:extLst>
          </p:cNvPr>
          <p:cNvSpPr/>
          <p:nvPr/>
        </p:nvSpPr>
        <p:spPr>
          <a:xfrm>
            <a:off x="927982" y="7427771"/>
            <a:ext cx="8835542" cy="640968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656F7-217F-174F-8152-E98180B2A012}"/>
              </a:ext>
            </a:extLst>
          </p:cNvPr>
          <p:cNvSpPr/>
          <p:nvPr/>
        </p:nvSpPr>
        <p:spPr>
          <a:xfrm>
            <a:off x="914402" y="845126"/>
            <a:ext cx="42062399" cy="428028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93F3-167C-3C4A-B431-BB8224563468}"/>
              </a:ext>
            </a:extLst>
          </p:cNvPr>
          <p:cNvSpPr txBox="1"/>
          <p:nvPr/>
        </p:nvSpPr>
        <p:spPr>
          <a:xfrm>
            <a:off x="4029863" y="1077704"/>
            <a:ext cx="35831476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1" b="1" dirty="0">
                <a:solidFill>
                  <a:schemeClr val="bg1"/>
                </a:solidFill>
                <a:latin typeface="Times" pitchFamily="2" charset="0"/>
              </a:rPr>
              <a:t>Infectious disease has many faces: Are they all the same?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8F887-E89D-6445-A302-A9332302D319}"/>
              </a:ext>
            </a:extLst>
          </p:cNvPr>
          <p:cNvSpPr txBox="1"/>
          <p:nvPr/>
        </p:nvSpPr>
        <p:spPr>
          <a:xfrm>
            <a:off x="14735646" y="2998151"/>
            <a:ext cx="1441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Nicholas M. Michalak</a:t>
            </a:r>
            <a:r>
              <a:rPr lang="en-US" sz="5400" b="1" baseline="30000" dirty="0">
                <a:solidFill>
                  <a:schemeClr val="bg1"/>
                </a:solidFill>
                <a:latin typeface="Times" pitchFamily="2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 &amp; Joshua M. Ackerman</a:t>
            </a:r>
            <a:r>
              <a:rPr lang="en-US" sz="5400" b="1" baseline="30000" dirty="0">
                <a:solidFill>
                  <a:schemeClr val="bg1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46E63-89FB-4744-B2B3-8EBBCDBF0ADB}"/>
              </a:ext>
            </a:extLst>
          </p:cNvPr>
          <p:cNvSpPr/>
          <p:nvPr/>
        </p:nvSpPr>
        <p:spPr>
          <a:xfrm>
            <a:off x="914404" y="5994315"/>
            <a:ext cx="8852909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2F611-E6B5-C547-8182-1ABC5A1833C1}"/>
              </a:ext>
            </a:extLst>
          </p:cNvPr>
          <p:cNvSpPr txBox="1"/>
          <p:nvPr/>
        </p:nvSpPr>
        <p:spPr>
          <a:xfrm>
            <a:off x="3174488" y="6238634"/>
            <a:ext cx="430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28041-3EAC-124F-8193-3248E49859BF}"/>
              </a:ext>
            </a:extLst>
          </p:cNvPr>
          <p:cNvSpPr/>
          <p:nvPr/>
        </p:nvSpPr>
        <p:spPr>
          <a:xfrm>
            <a:off x="10697138" y="8217983"/>
            <a:ext cx="12941807" cy="603904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>
              <a:latin typeface="Time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8503D-3EF7-FD46-B51A-ADD910300FB2}"/>
              </a:ext>
            </a:extLst>
          </p:cNvPr>
          <p:cNvSpPr txBox="1"/>
          <p:nvPr/>
        </p:nvSpPr>
        <p:spPr>
          <a:xfrm>
            <a:off x="10982373" y="8359034"/>
            <a:ext cx="400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Average or Infectious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364F2-F735-3044-9EB7-112C7ACD427E}"/>
              </a:ext>
            </a:extLst>
          </p:cNvPr>
          <p:cNvSpPr txBox="1"/>
          <p:nvPr/>
        </p:nvSpPr>
        <p:spPr>
          <a:xfrm>
            <a:off x="20564814" y="15761409"/>
            <a:ext cx="400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Obese or Harmless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106B42-1732-9F43-9FEE-55C67DF5D111}"/>
              </a:ext>
            </a:extLst>
          </p:cNvPr>
          <p:cNvSpPr/>
          <p:nvPr/>
        </p:nvSpPr>
        <p:spPr>
          <a:xfrm>
            <a:off x="10697138" y="15052500"/>
            <a:ext cx="12941807" cy="603904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835A0-EEF7-0C41-8EDE-6FEE7256892C}"/>
              </a:ext>
            </a:extLst>
          </p:cNvPr>
          <p:cNvSpPr txBox="1"/>
          <p:nvPr/>
        </p:nvSpPr>
        <p:spPr>
          <a:xfrm>
            <a:off x="10982373" y="15158189"/>
            <a:ext cx="400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Average or Infectious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2B41D-93DF-D34C-A39A-F9EB1D11A8ED}"/>
              </a:ext>
            </a:extLst>
          </p:cNvPr>
          <p:cNvSpPr txBox="1"/>
          <p:nvPr/>
        </p:nvSpPr>
        <p:spPr>
          <a:xfrm>
            <a:off x="19299797" y="8359034"/>
            <a:ext cx="4373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Disfigured or Harmless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F9CFE-21A2-914F-8FEB-33F2CAE5C950}"/>
              </a:ext>
            </a:extLst>
          </p:cNvPr>
          <p:cNvSpPr/>
          <p:nvPr/>
        </p:nvSpPr>
        <p:spPr>
          <a:xfrm>
            <a:off x="10696864" y="21816177"/>
            <a:ext cx="12941807" cy="603904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8C4E3-760C-974F-94E7-266A5BC64121}"/>
              </a:ext>
            </a:extLst>
          </p:cNvPr>
          <p:cNvSpPr txBox="1"/>
          <p:nvPr/>
        </p:nvSpPr>
        <p:spPr>
          <a:xfrm>
            <a:off x="10982097" y="21957230"/>
            <a:ext cx="400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Obese or Infectious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9260B-92F6-4449-BB0B-AD898CB2DB2E}"/>
              </a:ext>
            </a:extLst>
          </p:cNvPr>
          <p:cNvSpPr txBox="1"/>
          <p:nvPr/>
        </p:nvSpPr>
        <p:spPr>
          <a:xfrm>
            <a:off x="19264727" y="21957230"/>
            <a:ext cx="4373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Disfigured or Harmless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AD415D-BF0F-D242-A3A2-94D9F72F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773" y="10522143"/>
            <a:ext cx="3956549" cy="2743200"/>
          </a:xfrm>
          <a:prstGeom prst="rect">
            <a:avLst/>
          </a:prstGeom>
        </p:spPr>
      </p:pic>
      <p:sp>
        <p:nvSpPr>
          <p:cNvPr id="26" name="Multiply 25">
            <a:extLst>
              <a:ext uri="{FF2B5EF4-FFF2-40B4-BE49-F238E27FC236}">
                <a16:creationId xmlns:a16="http://schemas.microsoft.com/office/drawing/2014/main" id="{B1DCEA82-3F96-DD49-B41A-B0BC72906B06}"/>
              </a:ext>
            </a:extLst>
          </p:cNvPr>
          <p:cNvSpPr>
            <a:spLocks noChangeAspect="1"/>
          </p:cNvSpPr>
          <p:nvPr/>
        </p:nvSpPr>
        <p:spPr>
          <a:xfrm>
            <a:off x="16797368" y="13418283"/>
            <a:ext cx="685800" cy="685800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E8C7B5-5077-3C41-89BD-EABDBEAC7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9497" y="24017568"/>
            <a:ext cx="3956538" cy="2743200"/>
          </a:xfrm>
          <a:prstGeom prst="rect">
            <a:avLst/>
          </a:prstGeom>
        </p:spPr>
      </p:pic>
      <p:sp>
        <p:nvSpPr>
          <p:cNvPr id="27" name="Multiply 26">
            <a:extLst>
              <a:ext uri="{FF2B5EF4-FFF2-40B4-BE49-F238E27FC236}">
                <a16:creationId xmlns:a16="http://schemas.microsoft.com/office/drawing/2014/main" id="{76D34DDB-7ADF-7045-A27D-0A12E75E45A7}"/>
              </a:ext>
            </a:extLst>
          </p:cNvPr>
          <p:cNvSpPr>
            <a:spLocks noChangeAspect="1"/>
          </p:cNvSpPr>
          <p:nvPr/>
        </p:nvSpPr>
        <p:spPr>
          <a:xfrm>
            <a:off x="16824864" y="20202209"/>
            <a:ext cx="685800" cy="685800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694183-9469-8347-A10C-C0A1CCCA6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402" y="17255475"/>
            <a:ext cx="3740727" cy="2743200"/>
          </a:xfrm>
          <a:prstGeom prst="rect">
            <a:avLst/>
          </a:prstGeom>
        </p:spPr>
      </p:pic>
      <p:sp>
        <p:nvSpPr>
          <p:cNvPr id="28" name="Multiply 27">
            <a:extLst>
              <a:ext uri="{FF2B5EF4-FFF2-40B4-BE49-F238E27FC236}">
                <a16:creationId xmlns:a16="http://schemas.microsoft.com/office/drawing/2014/main" id="{13285865-FF3D-DD48-821F-3C174D189A61}"/>
              </a:ext>
            </a:extLst>
          </p:cNvPr>
          <p:cNvSpPr>
            <a:spLocks noChangeAspect="1"/>
          </p:cNvSpPr>
          <p:nvPr/>
        </p:nvSpPr>
        <p:spPr>
          <a:xfrm>
            <a:off x="16824864" y="26970287"/>
            <a:ext cx="685800" cy="685800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315A75-28B7-E649-A5F3-BDE3917DA42A}"/>
              </a:ext>
            </a:extLst>
          </p:cNvPr>
          <p:cNvSpPr/>
          <p:nvPr/>
        </p:nvSpPr>
        <p:spPr>
          <a:xfrm>
            <a:off x="10697136" y="5991085"/>
            <a:ext cx="12941808" cy="143435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Times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EE7FA-B00A-E44A-B412-91DD2A2D02C4}"/>
              </a:ext>
            </a:extLst>
          </p:cNvPr>
          <p:cNvSpPr txBox="1"/>
          <p:nvPr/>
        </p:nvSpPr>
        <p:spPr>
          <a:xfrm>
            <a:off x="11570866" y="6238634"/>
            <a:ext cx="11194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Study 1 &amp; 2 Harmless-Infectious IAT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18D4BF-CCE5-BF4C-AA2B-7BB3E6DE9002}"/>
              </a:ext>
            </a:extLst>
          </p:cNvPr>
          <p:cNvSpPr/>
          <p:nvPr/>
        </p:nvSpPr>
        <p:spPr>
          <a:xfrm>
            <a:off x="24805261" y="5994315"/>
            <a:ext cx="18171542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>
              <a:latin typeface="Times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4812A-5C4B-1549-B8DD-4C6E4D5721FD}"/>
              </a:ext>
            </a:extLst>
          </p:cNvPr>
          <p:cNvSpPr txBox="1"/>
          <p:nvPr/>
        </p:nvSpPr>
        <p:spPr>
          <a:xfrm>
            <a:off x="31205738" y="6256890"/>
            <a:ext cx="626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Study 1 &amp; 2 Results</a:t>
            </a:r>
          </a:p>
        </p:txBody>
      </p:sp>
      <p:sp>
        <p:nvSpPr>
          <p:cNvPr id="2023" name="Rectangle 2022">
            <a:extLst>
              <a:ext uri="{FF2B5EF4-FFF2-40B4-BE49-F238E27FC236}">
                <a16:creationId xmlns:a16="http://schemas.microsoft.com/office/drawing/2014/main" id="{523A7139-F9C0-814D-BC1E-7760609A58EC}"/>
              </a:ext>
            </a:extLst>
          </p:cNvPr>
          <p:cNvSpPr/>
          <p:nvPr/>
        </p:nvSpPr>
        <p:spPr>
          <a:xfrm>
            <a:off x="914402" y="22582926"/>
            <a:ext cx="8852907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>
              <a:latin typeface="Times" pitchFamily="2" charset="0"/>
            </a:endParaRPr>
          </a:p>
        </p:txBody>
      </p:sp>
      <p:sp>
        <p:nvSpPr>
          <p:cNvPr id="2024" name="TextBox 2023">
            <a:extLst>
              <a:ext uri="{FF2B5EF4-FFF2-40B4-BE49-F238E27FC236}">
                <a16:creationId xmlns:a16="http://schemas.microsoft.com/office/drawing/2014/main" id="{FF25F6B4-141D-684F-AB42-5C39284F3717}"/>
              </a:ext>
            </a:extLst>
          </p:cNvPr>
          <p:cNvSpPr txBox="1"/>
          <p:nvPr/>
        </p:nvSpPr>
        <p:spPr>
          <a:xfrm>
            <a:off x="2188222" y="22892018"/>
            <a:ext cx="661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Study 1 &amp; 2  Design</a:t>
            </a:r>
          </a:p>
        </p:txBody>
      </p:sp>
      <p:sp>
        <p:nvSpPr>
          <p:cNvPr id="2026" name="Rectangle 2025">
            <a:extLst>
              <a:ext uri="{FF2B5EF4-FFF2-40B4-BE49-F238E27FC236}">
                <a16:creationId xmlns:a16="http://schemas.microsoft.com/office/drawing/2014/main" id="{A2CEB0B7-ACE9-7649-82C6-A64EEF39EC79}"/>
              </a:ext>
            </a:extLst>
          </p:cNvPr>
          <p:cNvSpPr/>
          <p:nvPr/>
        </p:nvSpPr>
        <p:spPr>
          <a:xfrm>
            <a:off x="914402" y="14543435"/>
            <a:ext cx="8852907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Times" pitchFamily="2" charset="0"/>
            </a:endParaRPr>
          </a:p>
        </p:txBody>
      </p:sp>
      <p:sp>
        <p:nvSpPr>
          <p:cNvPr id="2027" name="TextBox 2026">
            <a:extLst>
              <a:ext uri="{FF2B5EF4-FFF2-40B4-BE49-F238E27FC236}">
                <a16:creationId xmlns:a16="http://schemas.microsoft.com/office/drawing/2014/main" id="{DB2D4728-3968-984A-9FFE-2CCD75ABFDD6}"/>
              </a:ext>
            </a:extLst>
          </p:cNvPr>
          <p:cNvSpPr txBox="1"/>
          <p:nvPr/>
        </p:nvSpPr>
        <p:spPr>
          <a:xfrm>
            <a:off x="1588294" y="14885108"/>
            <a:ext cx="721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Study 1 &amp; 2  Samples</a:t>
            </a:r>
          </a:p>
        </p:txBody>
      </p:sp>
      <p:sp>
        <p:nvSpPr>
          <p:cNvPr id="2034" name="Rectangle 2033">
            <a:extLst>
              <a:ext uri="{FF2B5EF4-FFF2-40B4-BE49-F238E27FC236}">
                <a16:creationId xmlns:a16="http://schemas.microsoft.com/office/drawing/2014/main" id="{5247F3E9-8F03-6D40-B5FB-6B9B670C38E1}"/>
              </a:ext>
            </a:extLst>
          </p:cNvPr>
          <p:cNvSpPr/>
          <p:nvPr/>
        </p:nvSpPr>
        <p:spPr>
          <a:xfrm>
            <a:off x="927983" y="15998378"/>
            <a:ext cx="8835540" cy="58758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2035" name="Rectangle 2034">
            <a:extLst>
              <a:ext uri="{FF2B5EF4-FFF2-40B4-BE49-F238E27FC236}">
                <a16:creationId xmlns:a16="http://schemas.microsoft.com/office/drawing/2014/main" id="{15BE40F7-5440-A641-BFB5-FB399763FF90}"/>
              </a:ext>
            </a:extLst>
          </p:cNvPr>
          <p:cNvSpPr/>
          <p:nvPr/>
        </p:nvSpPr>
        <p:spPr>
          <a:xfrm>
            <a:off x="927983" y="24037866"/>
            <a:ext cx="8835540" cy="784421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3971" name="TextBox 3970">
            <a:extLst>
              <a:ext uri="{FF2B5EF4-FFF2-40B4-BE49-F238E27FC236}">
                <a16:creationId xmlns:a16="http://schemas.microsoft.com/office/drawing/2014/main" id="{447E3D07-34E6-854A-820D-5E2A134A7848}"/>
              </a:ext>
            </a:extLst>
          </p:cNvPr>
          <p:cNvSpPr txBox="1"/>
          <p:nvPr/>
        </p:nvSpPr>
        <p:spPr>
          <a:xfrm>
            <a:off x="1235825" y="7639199"/>
            <a:ext cx="7958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People evolved perceptual and cognitive systems to detect and reduce pathogen threats.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People use physically anomalous cues perceivable in others to assess risk of pathogenic infection from contact.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Often, these cues superficially resemble true signs of infectious disease.</a:t>
            </a:r>
          </a:p>
          <a:p>
            <a:endParaRPr lang="en-US" sz="3200" dirty="0">
              <a:latin typeface="Times" pitchFamily="2" charset="0"/>
            </a:endParaRPr>
          </a:p>
          <a:p>
            <a:pPr algn="ctr"/>
            <a:r>
              <a:rPr lang="en-US" sz="3200" b="1" dirty="0">
                <a:solidFill>
                  <a:schemeClr val="accent1"/>
                </a:solidFill>
                <a:latin typeface="Times" pitchFamily="2" charset="0"/>
              </a:rPr>
              <a:t>Research Question</a:t>
            </a:r>
          </a:p>
          <a:p>
            <a:r>
              <a:rPr lang="en-US" sz="3200" b="1" dirty="0">
                <a:latin typeface="Times" pitchFamily="2" charset="0"/>
              </a:rPr>
              <a:t>Do perceivers equally associate </a:t>
            </a:r>
            <a:r>
              <a:rPr lang="en-US" sz="3200" b="1" u="sng" dirty="0">
                <a:latin typeface="Times" pitchFamily="2" charset="0"/>
              </a:rPr>
              <a:t>all</a:t>
            </a:r>
            <a:r>
              <a:rPr lang="en-US" sz="3200" b="1" dirty="0">
                <a:latin typeface="Times" pitchFamily="2" charset="0"/>
              </a:rPr>
              <a:t> anomalous physical features with infection?</a:t>
            </a:r>
          </a:p>
        </p:txBody>
      </p:sp>
      <p:sp>
        <p:nvSpPr>
          <p:cNvPr id="3972" name="TextBox 3971">
            <a:extLst>
              <a:ext uri="{FF2B5EF4-FFF2-40B4-BE49-F238E27FC236}">
                <a16:creationId xmlns:a16="http://schemas.microsoft.com/office/drawing/2014/main" id="{904BC08A-6AAA-674C-B0A3-ED62DA381C99}"/>
              </a:ext>
            </a:extLst>
          </p:cNvPr>
          <p:cNvSpPr txBox="1"/>
          <p:nvPr/>
        </p:nvSpPr>
        <p:spPr>
          <a:xfrm>
            <a:off x="1235825" y="16138517"/>
            <a:ext cx="81859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200" b="1" dirty="0">
                <a:latin typeface="Times" pitchFamily="2" charset="0"/>
              </a:rPr>
              <a:t>Study 1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N = 268 (</a:t>
            </a:r>
            <a:r>
              <a:rPr lang="en-US" sz="3200" i="1" dirty="0" err="1">
                <a:latin typeface="Times" pitchFamily="2" charset="0"/>
              </a:rPr>
              <a:t>n</a:t>
            </a:r>
            <a:r>
              <a:rPr lang="en-US" sz="3200" i="1" baseline="-25000" dirty="0" err="1">
                <a:latin typeface="Times" pitchFamily="2" charset="0"/>
              </a:rPr>
              <a:t>Obese</a:t>
            </a:r>
            <a:r>
              <a:rPr lang="en-US" sz="3200" dirty="0">
                <a:latin typeface="Times" pitchFamily="2" charset="0"/>
              </a:rPr>
              <a:t> = 135; </a:t>
            </a:r>
            <a:r>
              <a:rPr lang="en-US" sz="3200" i="1" dirty="0" err="1">
                <a:latin typeface="Times" pitchFamily="2" charset="0"/>
              </a:rPr>
              <a:t>n</a:t>
            </a:r>
            <a:r>
              <a:rPr lang="en-US" sz="3200" i="1" baseline="-25000" dirty="0" err="1">
                <a:latin typeface="Times" pitchFamily="2" charset="0"/>
              </a:rPr>
              <a:t>Disfigured</a:t>
            </a:r>
            <a:r>
              <a:rPr lang="en-US" sz="3200" dirty="0">
                <a:latin typeface="Times" pitchFamily="2" charset="0"/>
              </a:rPr>
              <a:t> = 129) Michigan Psychology Undergraduates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157 Women; 110 Men; 1 “Other”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i="1" dirty="0">
                <a:latin typeface="Times" pitchFamily="2" charset="0"/>
              </a:rPr>
              <a:t>M</a:t>
            </a:r>
            <a:r>
              <a:rPr lang="en-US" sz="3200" i="1" baseline="-25000" dirty="0">
                <a:latin typeface="Times" pitchFamily="2" charset="0"/>
              </a:rPr>
              <a:t>age</a:t>
            </a:r>
            <a:r>
              <a:rPr lang="en-US" sz="3200" dirty="0">
                <a:latin typeface="Times" pitchFamily="2" charset="0"/>
              </a:rPr>
              <a:t> = 18.93; </a:t>
            </a:r>
            <a:r>
              <a:rPr lang="en-US" sz="3200" i="1" dirty="0" err="1">
                <a:latin typeface="Times" pitchFamily="2" charset="0"/>
              </a:rPr>
              <a:t>SD</a:t>
            </a:r>
            <a:r>
              <a:rPr lang="en-US" sz="3200" i="1" baseline="-25000" dirty="0" err="1">
                <a:latin typeface="Times" pitchFamily="2" charset="0"/>
              </a:rPr>
              <a:t>age</a:t>
            </a:r>
            <a:r>
              <a:rPr lang="en-US" sz="3200" i="1" dirty="0">
                <a:latin typeface="Times" pitchFamily="2" charset="0"/>
              </a:rPr>
              <a:t> </a:t>
            </a:r>
            <a:r>
              <a:rPr lang="en-US" sz="3200" dirty="0">
                <a:latin typeface="Times" pitchFamily="2" charset="0"/>
              </a:rPr>
              <a:t>= 2.21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endParaRPr lang="en-US" sz="3200" dirty="0">
              <a:latin typeface="Times" pitchFamily="2" charset="0"/>
            </a:endParaRPr>
          </a:p>
          <a:p>
            <a:pPr algn="ctr">
              <a:buClr>
                <a:schemeClr val="accent1"/>
              </a:buClr>
            </a:pPr>
            <a:r>
              <a:rPr lang="en-US" sz="3200" b="1" dirty="0">
                <a:latin typeface="Times" pitchFamily="2" charset="0"/>
              </a:rPr>
              <a:t>Study 2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N = 221 Michigan Psychology Undergraduates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113 Women; 87 Men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i="1" dirty="0">
                <a:latin typeface="Times" pitchFamily="2" charset="0"/>
              </a:rPr>
              <a:t>M</a:t>
            </a:r>
            <a:r>
              <a:rPr lang="en-US" sz="3200" i="1" baseline="-25000" dirty="0">
                <a:latin typeface="Times" pitchFamily="2" charset="0"/>
              </a:rPr>
              <a:t>age</a:t>
            </a:r>
            <a:r>
              <a:rPr lang="en-US" sz="3200" dirty="0">
                <a:latin typeface="Times" pitchFamily="2" charset="0"/>
              </a:rPr>
              <a:t> = 18.91; </a:t>
            </a:r>
            <a:r>
              <a:rPr lang="en-US" sz="3200" i="1" dirty="0" err="1">
                <a:latin typeface="Times" pitchFamily="2" charset="0"/>
              </a:rPr>
              <a:t>SD</a:t>
            </a:r>
            <a:r>
              <a:rPr lang="en-US" sz="3200" i="1" baseline="-25000" dirty="0" err="1">
                <a:latin typeface="Times" pitchFamily="2" charset="0"/>
              </a:rPr>
              <a:t>age</a:t>
            </a:r>
            <a:r>
              <a:rPr lang="en-US" sz="3200" i="1" dirty="0">
                <a:latin typeface="Times" pitchFamily="2" charset="0"/>
              </a:rPr>
              <a:t> </a:t>
            </a:r>
            <a:r>
              <a:rPr lang="en-US" sz="3200" dirty="0">
                <a:latin typeface="Times" pitchFamily="2" charset="0"/>
              </a:rPr>
              <a:t>= 1.15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endParaRPr lang="en-US" sz="3200" dirty="0">
              <a:latin typeface="Times" pitchFamily="2" charset="0"/>
            </a:endParaRPr>
          </a:p>
        </p:txBody>
      </p:sp>
      <p:sp>
        <p:nvSpPr>
          <p:cNvPr id="3975" name="TextBox 3974">
            <a:extLst>
              <a:ext uri="{FF2B5EF4-FFF2-40B4-BE49-F238E27FC236}">
                <a16:creationId xmlns:a16="http://schemas.microsoft.com/office/drawing/2014/main" id="{B39492FA-6760-CA4E-A6E2-BB851F8A57E3}"/>
              </a:ext>
            </a:extLst>
          </p:cNvPr>
          <p:cNvSpPr txBox="1"/>
          <p:nvPr/>
        </p:nvSpPr>
        <p:spPr>
          <a:xfrm>
            <a:off x="35952353" y="3168978"/>
            <a:ext cx="66945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Times" pitchFamily="2" charset="0"/>
              </a:rPr>
              <a:t>Evolutionary Social Psychology Lab</a:t>
            </a:r>
          </a:p>
        </p:txBody>
      </p:sp>
      <p:sp>
        <p:nvSpPr>
          <p:cNvPr id="3980" name="Rectangle 3979">
            <a:extLst>
              <a:ext uri="{FF2B5EF4-FFF2-40B4-BE49-F238E27FC236}">
                <a16:creationId xmlns:a16="http://schemas.microsoft.com/office/drawing/2014/main" id="{77C18E4B-47E6-4C4E-B715-22AD5B3A8EE4}"/>
              </a:ext>
            </a:extLst>
          </p:cNvPr>
          <p:cNvSpPr/>
          <p:nvPr/>
        </p:nvSpPr>
        <p:spPr>
          <a:xfrm>
            <a:off x="24802310" y="22477682"/>
            <a:ext cx="8603970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>
              <a:latin typeface="Times" pitchFamily="2" charset="0"/>
            </a:endParaRPr>
          </a:p>
        </p:txBody>
      </p:sp>
      <p:sp>
        <p:nvSpPr>
          <p:cNvPr id="3981" name="TextBox 3980">
            <a:extLst>
              <a:ext uri="{FF2B5EF4-FFF2-40B4-BE49-F238E27FC236}">
                <a16:creationId xmlns:a16="http://schemas.microsoft.com/office/drawing/2014/main" id="{3A49A7EE-CA48-6C4D-8DFB-C12C99146BBD}"/>
              </a:ext>
            </a:extLst>
          </p:cNvPr>
          <p:cNvSpPr txBox="1"/>
          <p:nvPr/>
        </p:nvSpPr>
        <p:spPr>
          <a:xfrm>
            <a:off x="27187677" y="22782854"/>
            <a:ext cx="3395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Discussion</a:t>
            </a:r>
          </a:p>
        </p:txBody>
      </p:sp>
      <p:sp>
        <p:nvSpPr>
          <p:cNvPr id="3982" name="Rectangle 3981">
            <a:extLst>
              <a:ext uri="{FF2B5EF4-FFF2-40B4-BE49-F238E27FC236}">
                <a16:creationId xmlns:a16="http://schemas.microsoft.com/office/drawing/2014/main" id="{8CD77016-7C8D-E740-B98A-C93E6DAAF083}"/>
              </a:ext>
            </a:extLst>
          </p:cNvPr>
          <p:cNvSpPr/>
          <p:nvPr/>
        </p:nvSpPr>
        <p:spPr>
          <a:xfrm>
            <a:off x="24815403" y="23944784"/>
            <a:ext cx="8587092" cy="79372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3987" name="Rectangle 3986">
            <a:extLst>
              <a:ext uri="{FF2B5EF4-FFF2-40B4-BE49-F238E27FC236}">
                <a16:creationId xmlns:a16="http://schemas.microsoft.com/office/drawing/2014/main" id="{073756E2-E7A2-7B4A-A260-1F8FD569D460}"/>
              </a:ext>
            </a:extLst>
          </p:cNvPr>
          <p:cNvSpPr/>
          <p:nvPr/>
        </p:nvSpPr>
        <p:spPr>
          <a:xfrm>
            <a:off x="34240928" y="22477682"/>
            <a:ext cx="8735873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>
              <a:latin typeface="Times" pitchFamily="2" charset="0"/>
            </a:endParaRPr>
          </a:p>
        </p:txBody>
      </p:sp>
      <p:sp>
        <p:nvSpPr>
          <p:cNvPr id="3988" name="Rectangle 3987">
            <a:extLst>
              <a:ext uri="{FF2B5EF4-FFF2-40B4-BE49-F238E27FC236}">
                <a16:creationId xmlns:a16="http://schemas.microsoft.com/office/drawing/2014/main" id="{0386C582-A424-1148-A0A6-EC27EAE6FD0D}"/>
              </a:ext>
            </a:extLst>
          </p:cNvPr>
          <p:cNvSpPr/>
          <p:nvPr/>
        </p:nvSpPr>
        <p:spPr>
          <a:xfrm>
            <a:off x="34240928" y="23944787"/>
            <a:ext cx="8732108" cy="636217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3989" name="TextBox 3988">
            <a:extLst>
              <a:ext uri="{FF2B5EF4-FFF2-40B4-BE49-F238E27FC236}">
                <a16:creationId xmlns:a16="http://schemas.microsoft.com/office/drawing/2014/main" id="{D52CB0AE-E591-DC49-9F64-9633050D56C4}"/>
              </a:ext>
            </a:extLst>
          </p:cNvPr>
          <p:cNvSpPr txBox="1"/>
          <p:nvPr/>
        </p:nvSpPr>
        <p:spPr>
          <a:xfrm>
            <a:off x="36949294" y="22743489"/>
            <a:ext cx="3404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References</a:t>
            </a:r>
          </a:p>
        </p:txBody>
      </p:sp>
      <p:sp>
        <p:nvSpPr>
          <p:cNvPr id="3990" name="TextBox 3989">
            <a:extLst>
              <a:ext uri="{FF2B5EF4-FFF2-40B4-BE49-F238E27FC236}">
                <a16:creationId xmlns:a16="http://schemas.microsoft.com/office/drawing/2014/main" id="{72A9E15C-F6CF-1E46-B7DA-6777AD99926C}"/>
              </a:ext>
            </a:extLst>
          </p:cNvPr>
          <p:cNvSpPr txBox="1"/>
          <p:nvPr/>
        </p:nvSpPr>
        <p:spPr>
          <a:xfrm>
            <a:off x="10939364" y="11349395"/>
            <a:ext cx="40081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Study 1: Participants saw No Obese Cues</a:t>
            </a:r>
          </a:p>
        </p:txBody>
      </p:sp>
      <p:sp>
        <p:nvSpPr>
          <p:cNvPr id="3992" name="TextBox 3991">
            <a:extLst>
              <a:ext uri="{FF2B5EF4-FFF2-40B4-BE49-F238E27FC236}">
                <a16:creationId xmlns:a16="http://schemas.microsoft.com/office/drawing/2014/main" id="{288E355D-A26A-2149-94B3-23880CDCD91B}"/>
              </a:ext>
            </a:extLst>
          </p:cNvPr>
          <p:cNvSpPr txBox="1"/>
          <p:nvPr/>
        </p:nvSpPr>
        <p:spPr>
          <a:xfrm>
            <a:off x="10951469" y="18136664"/>
            <a:ext cx="40081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Study 1: Participants saw No Disfigured Cues</a:t>
            </a:r>
          </a:p>
        </p:txBody>
      </p:sp>
      <p:sp>
        <p:nvSpPr>
          <p:cNvPr id="3993" name="TextBox 3992">
            <a:extLst>
              <a:ext uri="{FF2B5EF4-FFF2-40B4-BE49-F238E27FC236}">
                <a16:creationId xmlns:a16="http://schemas.microsoft.com/office/drawing/2014/main" id="{6637887E-8CD6-804A-8DA4-3B6F4384AC5F}"/>
              </a:ext>
            </a:extLst>
          </p:cNvPr>
          <p:cNvSpPr txBox="1"/>
          <p:nvPr/>
        </p:nvSpPr>
        <p:spPr>
          <a:xfrm>
            <a:off x="10982097" y="24252332"/>
            <a:ext cx="40081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Study 2: Participants saw Both Obese and Disfigured Cues</a:t>
            </a:r>
          </a:p>
        </p:txBody>
      </p:sp>
      <p:sp>
        <p:nvSpPr>
          <p:cNvPr id="3994" name="TextBox 3993">
            <a:extLst>
              <a:ext uri="{FF2B5EF4-FFF2-40B4-BE49-F238E27FC236}">
                <a16:creationId xmlns:a16="http://schemas.microsoft.com/office/drawing/2014/main" id="{E870EADB-1E5C-A74C-BC81-43AA7D8D22F2}"/>
              </a:ext>
            </a:extLst>
          </p:cNvPr>
          <p:cNvSpPr txBox="1"/>
          <p:nvPr/>
        </p:nvSpPr>
        <p:spPr>
          <a:xfrm>
            <a:off x="1235825" y="24222905"/>
            <a:ext cx="813019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Study 1 IAT</a:t>
            </a:r>
            <a:endParaRPr lang="en-US" sz="3200" dirty="0">
              <a:latin typeface="Times" pitchFamily="2" charset="0"/>
            </a:endParaRPr>
          </a:p>
          <a:p>
            <a:pPr marL="914445" lvl="1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Physical cues - </a:t>
            </a:r>
            <a:r>
              <a:rPr lang="en-US" sz="3200" dirty="0">
                <a:latin typeface="Times" pitchFamily="2" charset="0"/>
              </a:rPr>
              <a:t>(1) Average vs. Obese or (2) Average vs. Disfigured</a:t>
            </a:r>
            <a:endParaRPr lang="en-US" sz="3200" b="1" dirty="0">
              <a:latin typeface="Times" pitchFamily="2" charset="0"/>
            </a:endParaRPr>
          </a:p>
          <a:p>
            <a:pPr marL="914445" lvl="1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Words</a:t>
            </a:r>
          </a:p>
          <a:p>
            <a:pPr marL="1371669" lvl="2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Harmless: </a:t>
            </a:r>
            <a:r>
              <a:rPr lang="en-US" sz="3200" dirty="0">
                <a:latin typeface="Times" pitchFamily="2" charset="0"/>
              </a:rPr>
              <a:t>Tape, Cardboard, Typewriter, Dryer, Bran, Teaspoon, Sod, Ground</a:t>
            </a:r>
          </a:p>
          <a:p>
            <a:pPr marL="1371669" lvl="1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Infectious: </a:t>
            </a:r>
            <a:r>
              <a:rPr lang="en-US" sz="3200" dirty="0">
                <a:latin typeface="Times" pitchFamily="2" charset="0"/>
              </a:rPr>
              <a:t>Epidemic, Germs, Plague, Contagion, Flu, Virus, Parasite, Bacteria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Study 2 IAT</a:t>
            </a:r>
          </a:p>
          <a:p>
            <a:pPr marL="914445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Obese vs. Disfigured only. Same words.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Questionnaires: </a:t>
            </a:r>
            <a:r>
              <a:rPr lang="en-US" sz="3200" dirty="0">
                <a:latin typeface="Times" pitchFamily="2" charset="0"/>
              </a:rPr>
              <a:t>Perceived Vulnerability to Disease, Three Domain Disgust, Anti-Fat Attitudes, Big Five Inventory-2</a:t>
            </a:r>
          </a:p>
        </p:txBody>
      </p:sp>
      <p:sp>
        <p:nvSpPr>
          <p:cNvPr id="3995" name="TextBox 3994">
            <a:extLst>
              <a:ext uri="{FF2B5EF4-FFF2-40B4-BE49-F238E27FC236}">
                <a16:creationId xmlns:a16="http://schemas.microsoft.com/office/drawing/2014/main" id="{929E22BB-1540-BA4A-B1F9-59A03B028C9D}"/>
              </a:ext>
            </a:extLst>
          </p:cNvPr>
          <p:cNvSpPr txBox="1"/>
          <p:nvPr/>
        </p:nvSpPr>
        <p:spPr>
          <a:xfrm>
            <a:off x="25051033" y="24249222"/>
            <a:ext cx="820904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Automatic associations exist between infectious concepts and superficial cues (Studies 1 &amp; 2)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b="1" dirty="0">
                <a:latin typeface="Times" pitchFamily="2" charset="0"/>
              </a:rPr>
              <a:t>Stronger associations exist between Infectious concepts and Disfigured cues </a:t>
            </a:r>
            <a:r>
              <a:rPr lang="en-US" sz="3200" dirty="0">
                <a:latin typeface="Times" pitchFamily="2" charset="0"/>
              </a:rPr>
              <a:t>compared to Obese cues (Studies 1 &amp; 2)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In the presence of Disfigurement, </a:t>
            </a:r>
            <a:r>
              <a:rPr lang="en-US" sz="3200" b="1" dirty="0">
                <a:latin typeface="Times" pitchFamily="2" charset="0"/>
              </a:rPr>
              <a:t>weaker associations emerge between Obese cues and Infectious concepts</a:t>
            </a:r>
            <a:r>
              <a:rPr lang="en-US" sz="3200" dirty="0">
                <a:latin typeface="Times" pitchFamily="2" charset="0"/>
              </a:rPr>
              <a:t> compared to Harmless concepts (Study 2)</a:t>
            </a:r>
          </a:p>
          <a:p>
            <a:pPr marL="457223" indent="-457223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3200" dirty="0">
                <a:latin typeface="Times" pitchFamily="2" charset="0"/>
              </a:rPr>
              <a:t>The association between obesity and infection may be disrupted in the presence of a more representative infectious disease cue such as facial disfigurement.</a:t>
            </a:r>
          </a:p>
        </p:txBody>
      </p:sp>
      <p:sp>
        <p:nvSpPr>
          <p:cNvPr id="3996" name="TextBox 3995">
            <a:extLst>
              <a:ext uri="{FF2B5EF4-FFF2-40B4-BE49-F238E27FC236}">
                <a16:creationId xmlns:a16="http://schemas.microsoft.com/office/drawing/2014/main" id="{7DFAE528-B2A1-D949-8126-33B700503CDB}"/>
              </a:ext>
            </a:extLst>
          </p:cNvPr>
          <p:cNvSpPr txBox="1"/>
          <p:nvPr/>
        </p:nvSpPr>
        <p:spPr>
          <a:xfrm>
            <a:off x="34443485" y="24198431"/>
            <a:ext cx="85295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7" indent="-342917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>
                <a:latin typeface="Times" pitchFamily="2" charset="0"/>
              </a:rPr>
              <a:t>Schaller, M. (2016). The behavioral immune system. In D. M. Buss (Ed.), The handbook of evolutionary psychology (2nd ed., Vol. 1) (pp. 88–114). Hoboken, NJ: Wiley.</a:t>
            </a:r>
          </a:p>
          <a:p>
            <a:pPr marL="342917" indent="-342917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>
                <a:latin typeface="Times" pitchFamily="2" charset="0"/>
              </a:rPr>
              <a:t>van </a:t>
            </a:r>
            <a:r>
              <a:rPr lang="en-US" sz="2400" dirty="0" err="1">
                <a:latin typeface="Times" pitchFamily="2" charset="0"/>
              </a:rPr>
              <a:t>Leeuwen</a:t>
            </a:r>
            <a:r>
              <a:rPr lang="en-US" sz="2400" dirty="0">
                <a:latin typeface="Times" pitchFamily="2" charset="0"/>
              </a:rPr>
              <a:t>, F., Hunt, D. F., &amp; Park, J. H. (2015). Is obesity stigma based on perceptions of appearance or character? Theory, evidence, and directions for further study. </a:t>
            </a:r>
            <a:r>
              <a:rPr lang="en-US" sz="2400" i="1" dirty="0">
                <a:latin typeface="Times" pitchFamily="2" charset="0"/>
              </a:rPr>
              <a:t>Evolutionary Psychology, 13</a:t>
            </a:r>
            <a:r>
              <a:rPr lang="en-US" sz="2400" dirty="0">
                <a:latin typeface="Times" pitchFamily="2" charset="0"/>
              </a:rPr>
              <a:t>(3), 1474704915600565.</a:t>
            </a:r>
          </a:p>
          <a:p>
            <a:pPr marL="342917" indent="-342917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>
                <a:latin typeface="Times" pitchFamily="2" charset="0"/>
              </a:rPr>
              <a:t>van </a:t>
            </a:r>
            <a:r>
              <a:rPr lang="en-US" sz="2400" dirty="0" err="1">
                <a:latin typeface="Times" pitchFamily="2" charset="0"/>
              </a:rPr>
              <a:t>Leeuwen</a:t>
            </a:r>
            <a:r>
              <a:rPr lang="en-US" sz="2400" dirty="0">
                <a:latin typeface="Times" pitchFamily="2" charset="0"/>
              </a:rPr>
              <a:t>, F., &amp; Petersen, M. B. (2017). The behavioral immune system is designed to avoid infected individuals, not outgroups. </a:t>
            </a:r>
            <a:r>
              <a:rPr lang="en-US" sz="2400" i="1" dirty="0">
                <a:latin typeface="Times" pitchFamily="2" charset="0"/>
              </a:rPr>
              <a:t>Evolution and Human Behavior.</a:t>
            </a:r>
          </a:p>
          <a:p>
            <a:pPr marL="342917" indent="-342917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err="1">
                <a:latin typeface="Times" pitchFamily="2" charset="0"/>
              </a:rPr>
              <a:t>Wolsiefer</a:t>
            </a:r>
            <a:r>
              <a:rPr lang="en-US" sz="2400" dirty="0">
                <a:latin typeface="Times" pitchFamily="2" charset="0"/>
              </a:rPr>
              <a:t>, K., Westfall, J., &amp; Judd, C. M. (2017). Modeling stimulus variation in three common implicit attitude tasks. </a:t>
            </a:r>
            <a:r>
              <a:rPr lang="en-US" sz="2400" i="1" dirty="0">
                <a:latin typeface="Times" pitchFamily="2" charset="0"/>
              </a:rPr>
              <a:t>Behavior Research Methods, 49</a:t>
            </a:r>
            <a:r>
              <a:rPr lang="en-US" sz="2400" dirty="0">
                <a:latin typeface="Times" pitchFamily="2" charset="0"/>
              </a:rPr>
              <a:t>(4), 1193-1209.</a:t>
            </a:r>
          </a:p>
        </p:txBody>
      </p:sp>
      <p:sp>
        <p:nvSpPr>
          <p:cNvPr id="3998" name="TextBox 3997">
            <a:extLst>
              <a:ext uri="{FF2B5EF4-FFF2-40B4-BE49-F238E27FC236}">
                <a16:creationId xmlns:a16="http://schemas.microsoft.com/office/drawing/2014/main" id="{EA02ED66-FFA8-1B45-B2AB-B871682D53FF}"/>
              </a:ext>
            </a:extLst>
          </p:cNvPr>
          <p:cNvSpPr txBox="1"/>
          <p:nvPr/>
        </p:nvSpPr>
        <p:spPr>
          <a:xfrm>
            <a:off x="20355472" y="11376251"/>
            <a:ext cx="33095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8 unique targets crossed with Cue Type</a:t>
            </a:r>
          </a:p>
        </p:txBody>
      </p:sp>
      <p:sp>
        <p:nvSpPr>
          <p:cNvPr id="3999" name="TextBox 3998">
            <a:extLst>
              <a:ext uri="{FF2B5EF4-FFF2-40B4-BE49-F238E27FC236}">
                <a16:creationId xmlns:a16="http://schemas.microsoft.com/office/drawing/2014/main" id="{ED169C16-24DC-6043-A34F-2ED1AC36406C}"/>
              </a:ext>
            </a:extLst>
          </p:cNvPr>
          <p:cNvSpPr txBox="1"/>
          <p:nvPr/>
        </p:nvSpPr>
        <p:spPr>
          <a:xfrm>
            <a:off x="20329108" y="18136665"/>
            <a:ext cx="33095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8 unique targets crossed with Cue Type</a:t>
            </a:r>
          </a:p>
        </p:txBody>
      </p:sp>
      <p:sp>
        <p:nvSpPr>
          <p:cNvPr id="4000" name="TextBox 3999">
            <a:extLst>
              <a:ext uri="{FF2B5EF4-FFF2-40B4-BE49-F238E27FC236}">
                <a16:creationId xmlns:a16="http://schemas.microsoft.com/office/drawing/2014/main" id="{FE7D9A6F-CA8B-D14A-A1F8-B4AAA9F8CFBC}"/>
              </a:ext>
            </a:extLst>
          </p:cNvPr>
          <p:cNvSpPr txBox="1"/>
          <p:nvPr/>
        </p:nvSpPr>
        <p:spPr>
          <a:xfrm>
            <a:off x="20297326" y="24933279"/>
            <a:ext cx="33095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Times" pitchFamily="2" charset="0"/>
              </a:rPr>
              <a:t>8 unique targets crossed with Cue Type</a:t>
            </a:r>
          </a:p>
        </p:txBody>
      </p:sp>
      <p:sp>
        <p:nvSpPr>
          <p:cNvPr id="4001" name="TextBox 4000">
            <a:extLst>
              <a:ext uri="{FF2B5EF4-FFF2-40B4-BE49-F238E27FC236}">
                <a16:creationId xmlns:a16="http://schemas.microsoft.com/office/drawing/2014/main" id="{61A22562-B365-6147-9214-A172CC1FA590}"/>
              </a:ext>
            </a:extLst>
          </p:cNvPr>
          <p:cNvSpPr txBox="1"/>
          <p:nvPr/>
        </p:nvSpPr>
        <p:spPr>
          <a:xfrm>
            <a:off x="20407330" y="15144380"/>
            <a:ext cx="3365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Obese or Harmless</a:t>
            </a:r>
          </a:p>
        </p:txBody>
      </p:sp>
      <p:sp>
        <p:nvSpPr>
          <p:cNvPr id="4013" name="TextBox 4012">
            <a:extLst>
              <a:ext uri="{FF2B5EF4-FFF2-40B4-BE49-F238E27FC236}">
                <a16:creationId xmlns:a16="http://schemas.microsoft.com/office/drawing/2014/main" id="{7E5C8952-7955-7448-BE30-5BF30650091B}"/>
              </a:ext>
            </a:extLst>
          </p:cNvPr>
          <p:cNvSpPr txBox="1"/>
          <p:nvPr/>
        </p:nvSpPr>
        <p:spPr>
          <a:xfrm>
            <a:off x="34338124" y="30568471"/>
            <a:ext cx="429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Times" pitchFamily="2" charset="0"/>
              </a:rPr>
              <a:t>nickmm@umich.edu</a:t>
            </a:r>
            <a:endParaRPr lang="en-US" sz="3600" b="1" dirty="0">
              <a:latin typeface="Times" pitchFamily="2" charset="0"/>
            </a:endParaRPr>
          </a:p>
        </p:txBody>
      </p:sp>
      <p:sp>
        <p:nvSpPr>
          <p:cNvPr id="4014" name="TextBox 4013">
            <a:extLst>
              <a:ext uri="{FF2B5EF4-FFF2-40B4-BE49-F238E27FC236}">
                <a16:creationId xmlns:a16="http://schemas.microsoft.com/office/drawing/2014/main" id="{8A8DA594-4F2F-0142-A842-6C898850D8A7}"/>
              </a:ext>
            </a:extLst>
          </p:cNvPr>
          <p:cNvSpPr txBox="1"/>
          <p:nvPr/>
        </p:nvSpPr>
        <p:spPr>
          <a:xfrm>
            <a:off x="34338122" y="31214803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Times" pitchFamily="2" charset="0"/>
              </a:rPr>
              <a:t>nickmichalak.com</a:t>
            </a:r>
            <a:endParaRPr lang="en-US" sz="3600" b="1" dirty="0">
              <a:latin typeface="Times" pitchFamily="2" charset="0"/>
            </a:endParaRPr>
          </a:p>
        </p:txBody>
      </p:sp>
      <p:sp>
        <p:nvSpPr>
          <p:cNvPr id="4015" name="TextBox 4014">
            <a:extLst>
              <a:ext uri="{FF2B5EF4-FFF2-40B4-BE49-F238E27FC236}">
                <a16:creationId xmlns:a16="http://schemas.microsoft.com/office/drawing/2014/main" id="{CDF993F2-FF0A-0341-8989-23E61F0D6BB5}"/>
              </a:ext>
            </a:extLst>
          </p:cNvPr>
          <p:cNvSpPr txBox="1"/>
          <p:nvPr/>
        </p:nvSpPr>
        <p:spPr>
          <a:xfrm>
            <a:off x="38606581" y="30568471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@</a:t>
            </a:r>
            <a:r>
              <a:rPr lang="en-US" sz="3600" b="1" dirty="0" err="1">
                <a:latin typeface="Times" pitchFamily="2" charset="0"/>
              </a:rPr>
              <a:t>nmmichalak</a:t>
            </a:r>
            <a:endParaRPr lang="en-US" sz="3600" b="1" dirty="0">
              <a:latin typeface="Times" pitchFamily="2" charset="0"/>
            </a:endParaRPr>
          </a:p>
        </p:txBody>
      </p:sp>
      <p:pic>
        <p:nvPicPr>
          <p:cNvPr id="4017" name="Picture 4016">
            <a:extLst>
              <a:ext uri="{FF2B5EF4-FFF2-40B4-BE49-F238E27FC236}">
                <a16:creationId xmlns:a16="http://schemas.microsoft.com/office/drawing/2014/main" id="{8AC23A68-0274-5840-8288-5C9BD3E85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4495" y="30113564"/>
            <a:ext cx="1357617" cy="1357617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0DC63963-3F83-E047-91D0-30DEDEA4E182}"/>
              </a:ext>
            </a:extLst>
          </p:cNvPr>
          <p:cNvSpPr txBox="1"/>
          <p:nvPr/>
        </p:nvSpPr>
        <p:spPr>
          <a:xfrm>
            <a:off x="17656607" y="4062533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baseline="30000" dirty="0">
                <a:solidFill>
                  <a:schemeClr val="bg1"/>
                </a:solidFill>
                <a:latin typeface="Times" pitchFamily="2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The University of Michigan</a:t>
            </a:r>
            <a:endParaRPr lang="en-US" sz="5400" b="1" baseline="30000" dirty="0">
              <a:solidFill>
                <a:schemeClr val="bg1"/>
              </a:solidFill>
              <a:latin typeface="Time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2932C-3B1C-4443-94CE-2382747E1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342" y="2817659"/>
            <a:ext cx="1828800" cy="1997051"/>
          </a:xfrm>
          <a:prstGeom prst="rect">
            <a:avLst/>
          </a:prstGeom>
        </p:spPr>
      </p:pic>
      <p:sp>
        <p:nvSpPr>
          <p:cNvPr id="340" name="rc5">
            <a:extLst>
              <a:ext uri="{FF2B5EF4-FFF2-40B4-BE49-F238E27FC236}">
                <a16:creationId xmlns:a16="http://schemas.microsoft.com/office/drawing/2014/main" id="{4D0774A5-9D8A-1C4C-B12B-9A9AA0BA927F}"/>
              </a:ext>
            </a:extLst>
          </p:cNvPr>
          <p:cNvSpPr/>
          <p:nvPr/>
        </p:nvSpPr>
        <p:spPr>
          <a:xfrm>
            <a:off x="26746517" y="9058489"/>
            <a:ext cx="4823988" cy="3803489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341" name="pl6">
            <a:extLst>
              <a:ext uri="{FF2B5EF4-FFF2-40B4-BE49-F238E27FC236}">
                <a16:creationId xmlns:a16="http://schemas.microsoft.com/office/drawing/2014/main" id="{6B099975-3E51-7E47-AF2C-54998DDCD54A}"/>
              </a:ext>
            </a:extLst>
          </p:cNvPr>
          <p:cNvSpPr/>
          <p:nvPr/>
        </p:nvSpPr>
        <p:spPr>
          <a:xfrm>
            <a:off x="26746517" y="1240094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42" name="pl7">
            <a:extLst>
              <a:ext uri="{FF2B5EF4-FFF2-40B4-BE49-F238E27FC236}">
                <a16:creationId xmlns:a16="http://schemas.microsoft.com/office/drawing/2014/main" id="{439362FD-EB7F-BC4A-B5AE-00D1DBB5F303}"/>
              </a:ext>
            </a:extLst>
          </p:cNvPr>
          <p:cNvSpPr/>
          <p:nvPr/>
        </p:nvSpPr>
        <p:spPr>
          <a:xfrm>
            <a:off x="26746517" y="1182466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43" name="pl8">
            <a:extLst>
              <a:ext uri="{FF2B5EF4-FFF2-40B4-BE49-F238E27FC236}">
                <a16:creationId xmlns:a16="http://schemas.microsoft.com/office/drawing/2014/main" id="{7E4A59E5-673E-9D4F-B685-733E332BF97D}"/>
              </a:ext>
            </a:extLst>
          </p:cNvPr>
          <p:cNvSpPr/>
          <p:nvPr/>
        </p:nvSpPr>
        <p:spPr>
          <a:xfrm>
            <a:off x="26746517" y="1124837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44" name="pl9">
            <a:extLst>
              <a:ext uri="{FF2B5EF4-FFF2-40B4-BE49-F238E27FC236}">
                <a16:creationId xmlns:a16="http://schemas.microsoft.com/office/drawing/2014/main" id="{1D37332C-F4A1-E748-9AAE-574CDB27DE1C}"/>
              </a:ext>
            </a:extLst>
          </p:cNvPr>
          <p:cNvSpPr/>
          <p:nvPr/>
        </p:nvSpPr>
        <p:spPr>
          <a:xfrm>
            <a:off x="26746517" y="1067208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45" name="pl10">
            <a:extLst>
              <a:ext uri="{FF2B5EF4-FFF2-40B4-BE49-F238E27FC236}">
                <a16:creationId xmlns:a16="http://schemas.microsoft.com/office/drawing/2014/main" id="{1540E393-0A2D-B241-96B1-EF2BF219E3D3}"/>
              </a:ext>
            </a:extLst>
          </p:cNvPr>
          <p:cNvSpPr/>
          <p:nvPr/>
        </p:nvSpPr>
        <p:spPr>
          <a:xfrm>
            <a:off x="26746517" y="1009580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46" name="pl11">
            <a:extLst>
              <a:ext uri="{FF2B5EF4-FFF2-40B4-BE49-F238E27FC236}">
                <a16:creationId xmlns:a16="http://schemas.microsoft.com/office/drawing/2014/main" id="{63027D6E-64C7-EF4F-BD37-0EB0582A3427}"/>
              </a:ext>
            </a:extLst>
          </p:cNvPr>
          <p:cNvSpPr/>
          <p:nvPr/>
        </p:nvSpPr>
        <p:spPr>
          <a:xfrm>
            <a:off x="26746517" y="95195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47" name="pl12">
            <a:extLst>
              <a:ext uri="{FF2B5EF4-FFF2-40B4-BE49-F238E27FC236}">
                <a16:creationId xmlns:a16="http://schemas.microsoft.com/office/drawing/2014/main" id="{529346A4-351A-B546-BE3D-8CEC5283D2D3}"/>
              </a:ext>
            </a:extLst>
          </p:cNvPr>
          <p:cNvSpPr/>
          <p:nvPr/>
        </p:nvSpPr>
        <p:spPr>
          <a:xfrm>
            <a:off x="26746517" y="1268909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48" name="pl13">
            <a:extLst>
              <a:ext uri="{FF2B5EF4-FFF2-40B4-BE49-F238E27FC236}">
                <a16:creationId xmlns:a16="http://schemas.microsoft.com/office/drawing/2014/main" id="{CEEA7FF6-754E-7143-B46A-0C827E167AD8}"/>
              </a:ext>
            </a:extLst>
          </p:cNvPr>
          <p:cNvSpPr/>
          <p:nvPr/>
        </p:nvSpPr>
        <p:spPr>
          <a:xfrm>
            <a:off x="26746517" y="1211280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49" name="pl14">
            <a:extLst>
              <a:ext uri="{FF2B5EF4-FFF2-40B4-BE49-F238E27FC236}">
                <a16:creationId xmlns:a16="http://schemas.microsoft.com/office/drawing/2014/main" id="{13016F15-8FE3-4D4A-B392-A2D6A461494D}"/>
              </a:ext>
            </a:extLst>
          </p:cNvPr>
          <p:cNvSpPr/>
          <p:nvPr/>
        </p:nvSpPr>
        <p:spPr>
          <a:xfrm>
            <a:off x="26746517" y="1153651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0" name="pl15">
            <a:extLst>
              <a:ext uri="{FF2B5EF4-FFF2-40B4-BE49-F238E27FC236}">
                <a16:creationId xmlns:a16="http://schemas.microsoft.com/office/drawing/2014/main" id="{94A27E18-37F0-8B4C-92E0-B51E4654586C}"/>
              </a:ext>
            </a:extLst>
          </p:cNvPr>
          <p:cNvSpPr/>
          <p:nvPr/>
        </p:nvSpPr>
        <p:spPr>
          <a:xfrm>
            <a:off x="26746517" y="1096023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1" name="pl16">
            <a:extLst>
              <a:ext uri="{FF2B5EF4-FFF2-40B4-BE49-F238E27FC236}">
                <a16:creationId xmlns:a16="http://schemas.microsoft.com/office/drawing/2014/main" id="{CC219036-0F97-E84D-981C-1DF98F411764}"/>
              </a:ext>
            </a:extLst>
          </p:cNvPr>
          <p:cNvSpPr/>
          <p:nvPr/>
        </p:nvSpPr>
        <p:spPr>
          <a:xfrm>
            <a:off x="26746517" y="1038394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2" name="pl17">
            <a:extLst>
              <a:ext uri="{FF2B5EF4-FFF2-40B4-BE49-F238E27FC236}">
                <a16:creationId xmlns:a16="http://schemas.microsoft.com/office/drawing/2014/main" id="{A0FED112-37EE-CC45-9D12-F29481B682C5}"/>
              </a:ext>
            </a:extLst>
          </p:cNvPr>
          <p:cNvSpPr/>
          <p:nvPr/>
        </p:nvSpPr>
        <p:spPr>
          <a:xfrm>
            <a:off x="26746517" y="980766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3" name="pl18">
            <a:extLst>
              <a:ext uri="{FF2B5EF4-FFF2-40B4-BE49-F238E27FC236}">
                <a16:creationId xmlns:a16="http://schemas.microsoft.com/office/drawing/2014/main" id="{E8262BCA-FA46-CD40-815E-D7D5C148E57E}"/>
              </a:ext>
            </a:extLst>
          </p:cNvPr>
          <p:cNvSpPr/>
          <p:nvPr/>
        </p:nvSpPr>
        <p:spPr>
          <a:xfrm>
            <a:off x="26746517" y="92313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4" name="pl19">
            <a:extLst>
              <a:ext uri="{FF2B5EF4-FFF2-40B4-BE49-F238E27FC236}">
                <a16:creationId xmlns:a16="http://schemas.microsoft.com/office/drawing/2014/main" id="{9A082C3C-D79C-F849-A0B0-EA8083C72776}"/>
              </a:ext>
            </a:extLst>
          </p:cNvPr>
          <p:cNvSpPr/>
          <p:nvPr/>
        </p:nvSpPr>
        <p:spPr>
          <a:xfrm>
            <a:off x="28062150" y="9058489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5" name="pl20">
            <a:extLst>
              <a:ext uri="{FF2B5EF4-FFF2-40B4-BE49-F238E27FC236}">
                <a16:creationId xmlns:a16="http://schemas.microsoft.com/office/drawing/2014/main" id="{CB44FB55-D557-4644-9D2B-BCDD7A9E67FB}"/>
              </a:ext>
            </a:extLst>
          </p:cNvPr>
          <p:cNvSpPr/>
          <p:nvPr/>
        </p:nvSpPr>
        <p:spPr>
          <a:xfrm>
            <a:off x="30254873" y="9058489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6" name="rc21">
            <a:extLst>
              <a:ext uri="{FF2B5EF4-FFF2-40B4-BE49-F238E27FC236}">
                <a16:creationId xmlns:a16="http://schemas.microsoft.com/office/drawing/2014/main" id="{3784EAC3-1842-5447-9A27-B3A6634584A8}"/>
              </a:ext>
            </a:extLst>
          </p:cNvPr>
          <p:cNvSpPr/>
          <p:nvPr/>
        </p:nvSpPr>
        <p:spPr>
          <a:xfrm>
            <a:off x="27075427" y="10717141"/>
            <a:ext cx="1973450" cy="1971950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7" name="rc22">
            <a:extLst>
              <a:ext uri="{FF2B5EF4-FFF2-40B4-BE49-F238E27FC236}">
                <a16:creationId xmlns:a16="http://schemas.microsoft.com/office/drawing/2014/main" id="{58C7439B-C89B-E143-A31E-D5E88B050355}"/>
              </a:ext>
            </a:extLst>
          </p:cNvPr>
          <p:cNvSpPr/>
          <p:nvPr/>
        </p:nvSpPr>
        <p:spPr>
          <a:xfrm>
            <a:off x="29268148" y="9756361"/>
            <a:ext cx="1973450" cy="2932730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8" name="pl23">
            <a:extLst>
              <a:ext uri="{FF2B5EF4-FFF2-40B4-BE49-F238E27FC236}">
                <a16:creationId xmlns:a16="http://schemas.microsoft.com/office/drawing/2014/main" id="{D7B594BA-527E-B847-9B2B-A7535BD97A3F}"/>
              </a:ext>
            </a:extLst>
          </p:cNvPr>
          <p:cNvSpPr/>
          <p:nvPr/>
        </p:nvSpPr>
        <p:spPr>
          <a:xfrm>
            <a:off x="27952516" y="10608746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59" name="pl24">
            <a:extLst>
              <a:ext uri="{FF2B5EF4-FFF2-40B4-BE49-F238E27FC236}">
                <a16:creationId xmlns:a16="http://schemas.microsoft.com/office/drawing/2014/main" id="{69256DC8-1136-FF4F-842E-0CBA799D1B00}"/>
              </a:ext>
            </a:extLst>
          </p:cNvPr>
          <p:cNvSpPr/>
          <p:nvPr/>
        </p:nvSpPr>
        <p:spPr>
          <a:xfrm>
            <a:off x="28062150" y="10608748"/>
            <a:ext cx="0" cy="216788"/>
          </a:xfrm>
          <a:custGeom>
            <a:avLst/>
            <a:gdLst/>
            <a:ahLst/>
            <a:cxnLst/>
            <a:rect l="0" t="0" r="0" b="0"/>
            <a:pathLst>
              <a:path h="216788">
                <a:moveTo>
                  <a:pt x="0" y="0"/>
                </a:moveTo>
                <a:lnTo>
                  <a:pt x="0" y="216788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60" name="pl25">
            <a:extLst>
              <a:ext uri="{FF2B5EF4-FFF2-40B4-BE49-F238E27FC236}">
                <a16:creationId xmlns:a16="http://schemas.microsoft.com/office/drawing/2014/main" id="{C12782C9-F0D7-0D4F-B7DF-8B20B0FA0E42}"/>
              </a:ext>
            </a:extLst>
          </p:cNvPr>
          <p:cNvSpPr/>
          <p:nvPr/>
        </p:nvSpPr>
        <p:spPr>
          <a:xfrm>
            <a:off x="27952516" y="1082553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61" name="pl26">
            <a:extLst>
              <a:ext uri="{FF2B5EF4-FFF2-40B4-BE49-F238E27FC236}">
                <a16:creationId xmlns:a16="http://schemas.microsoft.com/office/drawing/2014/main" id="{A3FBEFC9-DCBE-AA46-80CC-5C7A5C61F10D}"/>
              </a:ext>
            </a:extLst>
          </p:cNvPr>
          <p:cNvSpPr/>
          <p:nvPr/>
        </p:nvSpPr>
        <p:spPr>
          <a:xfrm>
            <a:off x="30145237" y="9629486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62" name="pl27">
            <a:extLst>
              <a:ext uri="{FF2B5EF4-FFF2-40B4-BE49-F238E27FC236}">
                <a16:creationId xmlns:a16="http://schemas.microsoft.com/office/drawing/2014/main" id="{94824F39-B9F0-3146-8DC9-E67DA2AC420A}"/>
              </a:ext>
            </a:extLst>
          </p:cNvPr>
          <p:cNvSpPr/>
          <p:nvPr/>
        </p:nvSpPr>
        <p:spPr>
          <a:xfrm>
            <a:off x="30254873" y="9629488"/>
            <a:ext cx="0" cy="253748"/>
          </a:xfrm>
          <a:custGeom>
            <a:avLst/>
            <a:gdLst/>
            <a:ahLst/>
            <a:cxnLst/>
            <a:rect l="0" t="0" r="0" b="0"/>
            <a:pathLst>
              <a:path h="253747">
                <a:moveTo>
                  <a:pt x="0" y="0"/>
                </a:moveTo>
                <a:lnTo>
                  <a:pt x="0" y="253747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63" name="pl28">
            <a:extLst>
              <a:ext uri="{FF2B5EF4-FFF2-40B4-BE49-F238E27FC236}">
                <a16:creationId xmlns:a16="http://schemas.microsoft.com/office/drawing/2014/main" id="{C02B193A-A68F-A943-A3E6-A6E0DF750F72}"/>
              </a:ext>
            </a:extLst>
          </p:cNvPr>
          <p:cNvSpPr/>
          <p:nvPr/>
        </p:nvSpPr>
        <p:spPr>
          <a:xfrm>
            <a:off x="30145237" y="988323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64" name="rc29">
            <a:extLst>
              <a:ext uri="{FF2B5EF4-FFF2-40B4-BE49-F238E27FC236}">
                <a16:creationId xmlns:a16="http://schemas.microsoft.com/office/drawing/2014/main" id="{AD0A0119-A96F-B94C-8E2E-EC35FA101716}"/>
              </a:ext>
            </a:extLst>
          </p:cNvPr>
          <p:cNvSpPr/>
          <p:nvPr/>
        </p:nvSpPr>
        <p:spPr>
          <a:xfrm>
            <a:off x="26746517" y="12931567"/>
            <a:ext cx="4823988" cy="3803489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365" name="pl30">
            <a:extLst>
              <a:ext uri="{FF2B5EF4-FFF2-40B4-BE49-F238E27FC236}">
                <a16:creationId xmlns:a16="http://schemas.microsoft.com/office/drawing/2014/main" id="{649F17B9-85FA-8E4F-8FFB-4052D9711473}"/>
              </a:ext>
            </a:extLst>
          </p:cNvPr>
          <p:cNvSpPr/>
          <p:nvPr/>
        </p:nvSpPr>
        <p:spPr>
          <a:xfrm>
            <a:off x="26746517" y="1627402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66" name="pl31">
            <a:extLst>
              <a:ext uri="{FF2B5EF4-FFF2-40B4-BE49-F238E27FC236}">
                <a16:creationId xmlns:a16="http://schemas.microsoft.com/office/drawing/2014/main" id="{4EED6086-4D17-1A4F-AEDA-2653B502FCA6}"/>
              </a:ext>
            </a:extLst>
          </p:cNvPr>
          <p:cNvSpPr/>
          <p:nvPr/>
        </p:nvSpPr>
        <p:spPr>
          <a:xfrm>
            <a:off x="26746517" y="1569773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67" name="pl32">
            <a:extLst>
              <a:ext uri="{FF2B5EF4-FFF2-40B4-BE49-F238E27FC236}">
                <a16:creationId xmlns:a16="http://schemas.microsoft.com/office/drawing/2014/main" id="{61AEAE96-F978-714D-A26C-A913324759FF}"/>
              </a:ext>
            </a:extLst>
          </p:cNvPr>
          <p:cNvSpPr/>
          <p:nvPr/>
        </p:nvSpPr>
        <p:spPr>
          <a:xfrm>
            <a:off x="26746517" y="1512145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68" name="pl33">
            <a:extLst>
              <a:ext uri="{FF2B5EF4-FFF2-40B4-BE49-F238E27FC236}">
                <a16:creationId xmlns:a16="http://schemas.microsoft.com/office/drawing/2014/main" id="{C44F6A31-2D50-1842-8DA9-6655DE466F5B}"/>
              </a:ext>
            </a:extLst>
          </p:cNvPr>
          <p:cNvSpPr/>
          <p:nvPr/>
        </p:nvSpPr>
        <p:spPr>
          <a:xfrm>
            <a:off x="26746517" y="1454516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69" name="pl34">
            <a:extLst>
              <a:ext uri="{FF2B5EF4-FFF2-40B4-BE49-F238E27FC236}">
                <a16:creationId xmlns:a16="http://schemas.microsoft.com/office/drawing/2014/main" id="{F4101A07-EC56-0744-B1FD-AC93463C9DC0}"/>
              </a:ext>
            </a:extLst>
          </p:cNvPr>
          <p:cNvSpPr/>
          <p:nvPr/>
        </p:nvSpPr>
        <p:spPr>
          <a:xfrm>
            <a:off x="26746517" y="1396888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0" name="pl35">
            <a:extLst>
              <a:ext uri="{FF2B5EF4-FFF2-40B4-BE49-F238E27FC236}">
                <a16:creationId xmlns:a16="http://schemas.microsoft.com/office/drawing/2014/main" id="{62866A34-21E2-4D43-965C-DDD1852C1670}"/>
              </a:ext>
            </a:extLst>
          </p:cNvPr>
          <p:cNvSpPr/>
          <p:nvPr/>
        </p:nvSpPr>
        <p:spPr>
          <a:xfrm>
            <a:off x="26746517" y="1339259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1" name="pl36">
            <a:extLst>
              <a:ext uri="{FF2B5EF4-FFF2-40B4-BE49-F238E27FC236}">
                <a16:creationId xmlns:a16="http://schemas.microsoft.com/office/drawing/2014/main" id="{1999FB0D-493F-6B43-AC2B-1BB829B8BFF3}"/>
              </a:ext>
            </a:extLst>
          </p:cNvPr>
          <p:cNvSpPr/>
          <p:nvPr/>
        </p:nvSpPr>
        <p:spPr>
          <a:xfrm>
            <a:off x="26746517" y="1656216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2" name="pl37">
            <a:extLst>
              <a:ext uri="{FF2B5EF4-FFF2-40B4-BE49-F238E27FC236}">
                <a16:creationId xmlns:a16="http://schemas.microsoft.com/office/drawing/2014/main" id="{953FB654-1415-2F4F-B769-CBD477569023}"/>
              </a:ext>
            </a:extLst>
          </p:cNvPr>
          <p:cNvSpPr/>
          <p:nvPr/>
        </p:nvSpPr>
        <p:spPr>
          <a:xfrm>
            <a:off x="26746517" y="1598588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3" name="pl38">
            <a:extLst>
              <a:ext uri="{FF2B5EF4-FFF2-40B4-BE49-F238E27FC236}">
                <a16:creationId xmlns:a16="http://schemas.microsoft.com/office/drawing/2014/main" id="{8A945E68-EF35-6844-96A4-D0B68C8219D1}"/>
              </a:ext>
            </a:extLst>
          </p:cNvPr>
          <p:cNvSpPr/>
          <p:nvPr/>
        </p:nvSpPr>
        <p:spPr>
          <a:xfrm>
            <a:off x="26746517" y="1540959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4" name="pl39">
            <a:extLst>
              <a:ext uri="{FF2B5EF4-FFF2-40B4-BE49-F238E27FC236}">
                <a16:creationId xmlns:a16="http://schemas.microsoft.com/office/drawing/2014/main" id="{53DC4A25-9CDA-1445-A59C-E1E97E8669F2}"/>
              </a:ext>
            </a:extLst>
          </p:cNvPr>
          <p:cNvSpPr/>
          <p:nvPr/>
        </p:nvSpPr>
        <p:spPr>
          <a:xfrm>
            <a:off x="26746517" y="1483331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5" name="pl40">
            <a:extLst>
              <a:ext uri="{FF2B5EF4-FFF2-40B4-BE49-F238E27FC236}">
                <a16:creationId xmlns:a16="http://schemas.microsoft.com/office/drawing/2014/main" id="{0AC5359A-78CE-7F40-BE44-8EE2DB124B6A}"/>
              </a:ext>
            </a:extLst>
          </p:cNvPr>
          <p:cNvSpPr/>
          <p:nvPr/>
        </p:nvSpPr>
        <p:spPr>
          <a:xfrm>
            <a:off x="26746517" y="1425702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6" name="pl41">
            <a:extLst>
              <a:ext uri="{FF2B5EF4-FFF2-40B4-BE49-F238E27FC236}">
                <a16:creationId xmlns:a16="http://schemas.microsoft.com/office/drawing/2014/main" id="{8026912D-12A0-D74D-9ECF-F614447113C7}"/>
              </a:ext>
            </a:extLst>
          </p:cNvPr>
          <p:cNvSpPr/>
          <p:nvPr/>
        </p:nvSpPr>
        <p:spPr>
          <a:xfrm>
            <a:off x="26746517" y="1368073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7" name="pl42">
            <a:extLst>
              <a:ext uri="{FF2B5EF4-FFF2-40B4-BE49-F238E27FC236}">
                <a16:creationId xmlns:a16="http://schemas.microsoft.com/office/drawing/2014/main" id="{E5CFC26C-1BE2-234A-87A2-20DDB0E1CA30}"/>
              </a:ext>
            </a:extLst>
          </p:cNvPr>
          <p:cNvSpPr/>
          <p:nvPr/>
        </p:nvSpPr>
        <p:spPr>
          <a:xfrm>
            <a:off x="26746517" y="1310445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8" name="pl43">
            <a:extLst>
              <a:ext uri="{FF2B5EF4-FFF2-40B4-BE49-F238E27FC236}">
                <a16:creationId xmlns:a16="http://schemas.microsoft.com/office/drawing/2014/main" id="{B33A8069-2D7A-6A4F-8BE5-83857E1FFBA5}"/>
              </a:ext>
            </a:extLst>
          </p:cNvPr>
          <p:cNvSpPr/>
          <p:nvPr/>
        </p:nvSpPr>
        <p:spPr>
          <a:xfrm>
            <a:off x="28062150" y="12931567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79" name="pl44">
            <a:extLst>
              <a:ext uri="{FF2B5EF4-FFF2-40B4-BE49-F238E27FC236}">
                <a16:creationId xmlns:a16="http://schemas.microsoft.com/office/drawing/2014/main" id="{58A777BB-87BC-E04C-813C-74DE41881AD9}"/>
              </a:ext>
            </a:extLst>
          </p:cNvPr>
          <p:cNvSpPr/>
          <p:nvPr/>
        </p:nvSpPr>
        <p:spPr>
          <a:xfrm>
            <a:off x="30254873" y="12931567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80" name="rc45">
            <a:extLst>
              <a:ext uri="{FF2B5EF4-FFF2-40B4-BE49-F238E27FC236}">
                <a16:creationId xmlns:a16="http://schemas.microsoft.com/office/drawing/2014/main" id="{5182840E-7BDB-6649-ABA1-8BE3FE8966D2}"/>
              </a:ext>
            </a:extLst>
          </p:cNvPr>
          <p:cNvSpPr/>
          <p:nvPr/>
        </p:nvSpPr>
        <p:spPr>
          <a:xfrm>
            <a:off x="27075427" y="13710596"/>
            <a:ext cx="1973450" cy="2851572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81" name="rc46">
            <a:extLst>
              <a:ext uri="{FF2B5EF4-FFF2-40B4-BE49-F238E27FC236}">
                <a16:creationId xmlns:a16="http://schemas.microsoft.com/office/drawing/2014/main" id="{08653BF0-E8E1-864B-AC4F-E33131F3DE3A}"/>
              </a:ext>
            </a:extLst>
          </p:cNvPr>
          <p:cNvSpPr/>
          <p:nvPr/>
        </p:nvSpPr>
        <p:spPr>
          <a:xfrm>
            <a:off x="29268148" y="14650535"/>
            <a:ext cx="1973450" cy="1911635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82" name="pl47">
            <a:extLst>
              <a:ext uri="{FF2B5EF4-FFF2-40B4-BE49-F238E27FC236}">
                <a16:creationId xmlns:a16="http://schemas.microsoft.com/office/drawing/2014/main" id="{3230914D-54FD-AA4A-9EB0-C34E69D4EA4D}"/>
              </a:ext>
            </a:extLst>
          </p:cNvPr>
          <p:cNvSpPr/>
          <p:nvPr/>
        </p:nvSpPr>
        <p:spPr>
          <a:xfrm>
            <a:off x="27952516" y="13583744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83" name="pl48">
            <a:extLst>
              <a:ext uri="{FF2B5EF4-FFF2-40B4-BE49-F238E27FC236}">
                <a16:creationId xmlns:a16="http://schemas.microsoft.com/office/drawing/2014/main" id="{EF5A08FC-2184-5A49-A3D8-2ED1507DAF8F}"/>
              </a:ext>
            </a:extLst>
          </p:cNvPr>
          <p:cNvSpPr/>
          <p:nvPr/>
        </p:nvSpPr>
        <p:spPr>
          <a:xfrm>
            <a:off x="28062150" y="13583746"/>
            <a:ext cx="0" cy="253706"/>
          </a:xfrm>
          <a:custGeom>
            <a:avLst/>
            <a:gdLst/>
            <a:ahLst/>
            <a:cxnLst/>
            <a:rect l="0" t="0" r="0" b="0"/>
            <a:pathLst>
              <a:path h="253705">
                <a:moveTo>
                  <a:pt x="0" y="0"/>
                </a:moveTo>
                <a:lnTo>
                  <a:pt x="0" y="253705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84" name="pl49">
            <a:extLst>
              <a:ext uri="{FF2B5EF4-FFF2-40B4-BE49-F238E27FC236}">
                <a16:creationId xmlns:a16="http://schemas.microsoft.com/office/drawing/2014/main" id="{C6E93368-BAB7-AC4B-B919-AB4DB01D791E}"/>
              </a:ext>
            </a:extLst>
          </p:cNvPr>
          <p:cNvSpPr/>
          <p:nvPr/>
        </p:nvSpPr>
        <p:spPr>
          <a:xfrm>
            <a:off x="27952516" y="13837449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85" name="pl50">
            <a:extLst>
              <a:ext uri="{FF2B5EF4-FFF2-40B4-BE49-F238E27FC236}">
                <a16:creationId xmlns:a16="http://schemas.microsoft.com/office/drawing/2014/main" id="{F5DEB052-D3CC-9A4A-9E67-9C20DD2E97FF}"/>
              </a:ext>
            </a:extLst>
          </p:cNvPr>
          <p:cNvSpPr/>
          <p:nvPr/>
        </p:nvSpPr>
        <p:spPr>
          <a:xfrm>
            <a:off x="30145237" y="14542047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86" name="pl51">
            <a:extLst>
              <a:ext uri="{FF2B5EF4-FFF2-40B4-BE49-F238E27FC236}">
                <a16:creationId xmlns:a16="http://schemas.microsoft.com/office/drawing/2014/main" id="{3084A20C-A439-494A-BC29-14DDD32684EB}"/>
              </a:ext>
            </a:extLst>
          </p:cNvPr>
          <p:cNvSpPr/>
          <p:nvPr/>
        </p:nvSpPr>
        <p:spPr>
          <a:xfrm>
            <a:off x="30254873" y="14542049"/>
            <a:ext cx="0" cy="216971"/>
          </a:xfrm>
          <a:custGeom>
            <a:avLst/>
            <a:gdLst/>
            <a:ahLst/>
            <a:cxnLst/>
            <a:rect l="0" t="0" r="0" b="0"/>
            <a:pathLst>
              <a:path h="216971">
                <a:moveTo>
                  <a:pt x="0" y="0"/>
                </a:moveTo>
                <a:lnTo>
                  <a:pt x="0" y="216971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87" name="pl52">
            <a:extLst>
              <a:ext uri="{FF2B5EF4-FFF2-40B4-BE49-F238E27FC236}">
                <a16:creationId xmlns:a16="http://schemas.microsoft.com/office/drawing/2014/main" id="{3977B7BC-86C7-2240-AEDC-BA0429CDEFB8}"/>
              </a:ext>
            </a:extLst>
          </p:cNvPr>
          <p:cNvSpPr/>
          <p:nvPr/>
        </p:nvSpPr>
        <p:spPr>
          <a:xfrm>
            <a:off x="30145237" y="14759019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88" name="rc53">
            <a:extLst>
              <a:ext uri="{FF2B5EF4-FFF2-40B4-BE49-F238E27FC236}">
                <a16:creationId xmlns:a16="http://schemas.microsoft.com/office/drawing/2014/main" id="{DAE64E12-438B-0349-952E-005B80D5BE3A}"/>
              </a:ext>
            </a:extLst>
          </p:cNvPr>
          <p:cNvSpPr/>
          <p:nvPr/>
        </p:nvSpPr>
        <p:spPr>
          <a:xfrm>
            <a:off x="26746517" y="16804645"/>
            <a:ext cx="4823988" cy="3803489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389" name="pl54">
            <a:extLst>
              <a:ext uri="{FF2B5EF4-FFF2-40B4-BE49-F238E27FC236}">
                <a16:creationId xmlns:a16="http://schemas.microsoft.com/office/drawing/2014/main" id="{15407D2E-84DC-F048-B217-1A9A6CF90CE4}"/>
              </a:ext>
            </a:extLst>
          </p:cNvPr>
          <p:cNvSpPr/>
          <p:nvPr/>
        </p:nvSpPr>
        <p:spPr>
          <a:xfrm>
            <a:off x="26746517" y="2014710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0" name="pl55">
            <a:extLst>
              <a:ext uri="{FF2B5EF4-FFF2-40B4-BE49-F238E27FC236}">
                <a16:creationId xmlns:a16="http://schemas.microsoft.com/office/drawing/2014/main" id="{7F7EF3C1-151F-7841-B1A4-CF75610CE133}"/>
              </a:ext>
            </a:extLst>
          </p:cNvPr>
          <p:cNvSpPr/>
          <p:nvPr/>
        </p:nvSpPr>
        <p:spPr>
          <a:xfrm>
            <a:off x="26746517" y="1957081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1" name="pl56">
            <a:extLst>
              <a:ext uri="{FF2B5EF4-FFF2-40B4-BE49-F238E27FC236}">
                <a16:creationId xmlns:a16="http://schemas.microsoft.com/office/drawing/2014/main" id="{A91E611B-35BB-7045-AC03-16F33A72BE5E}"/>
              </a:ext>
            </a:extLst>
          </p:cNvPr>
          <p:cNvSpPr/>
          <p:nvPr/>
        </p:nvSpPr>
        <p:spPr>
          <a:xfrm>
            <a:off x="26746517" y="1899453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2" name="pl57">
            <a:extLst>
              <a:ext uri="{FF2B5EF4-FFF2-40B4-BE49-F238E27FC236}">
                <a16:creationId xmlns:a16="http://schemas.microsoft.com/office/drawing/2014/main" id="{ABD389C7-1551-7B4B-B6FD-D8BAF340E7FA}"/>
              </a:ext>
            </a:extLst>
          </p:cNvPr>
          <p:cNvSpPr/>
          <p:nvPr/>
        </p:nvSpPr>
        <p:spPr>
          <a:xfrm>
            <a:off x="26746517" y="1841824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3" name="pl58">
            <a:extLst>
              <a:ext uri="{FF2B5EF4-FFF2-40B4-BE49-F238E27FC236}">
                <a16:creationId xmlns:a16="http://schemas.microsoft.com/office/drawing/2014/main" id="{6B73128E-BCDB-6944-B4DE-5B5351A0C1FF}"/>
              </a:ext>
            </a:extLst>
          </p:cNvPr>
          <p:cNvSpPr/>
          <p:nvPr/>
        </p:nvSpPr>
        <p:spPr>
          <a:xfrm>
            <a:off x="26746517" y="1784195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4" name="pl59">
            <a:extLst>
              <a:ext uri="{FF2B5EF4-FFF2-40B4-BE49-F238E27FC236}">
                <a16:creationId xmlns:a16="http://schemas.microsoft.com/office/drawing/2014/main" id="{312E6393-0E39-C44D-8EE6-E9BB971173DA}"/>
              </a:ext>
            </a:extLst>
          </p:cNvPr>
          <p:cNvSpPr/>
          <p:nvPr/>
        </p:nvSpPr>
        <p:spPr>
          <a:xfrm>
            <a:off x="26746517" y="172656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5" name="pl60">
            <a:extLst>
              <a:ext uri="{FF2B5EF4-FFF2-40B4-BE49-F238E27FC236}">
                <a16:creationId xmlns:a16="http://schemas.microsoft.com/office/drawing/2014/main" id="{9C5B6231-A009-3548-8688-662E2C34D96A}"/>
              </a:ext>
            </a:extLst>
          </p:cNvPr>
          <p:cNvSpPr/>
          <p:nvPr/>
        </p:nvSpPr>
        <p:spPr>
          <a:xfrm>
            <a:off x="26746517" y="2043524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6" name="pl61">
            <a:extLst>
              <a:ext uri="{FF2B5EF4-FFF2-40B4-BE49-F238E27FC236}">
                <a16:creationId xmlns:a16="http://schemas.microsoft.com/office/drawing/2014/main" id="{58CF541C-2055-084C-AF92-619C1E285BE0}"/>
              </a:ext>
            </a:extLst>
          </p:cNvPr>
          <p:cNvSpPr/>
          <p:nvPr/>
        </p:nvSpPr>
        <p:spPr>
          <a:xfrm>
            <a:off x="26746517" y="1985896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7" name="pl62">
            <a:extLst>
              <a:ext uri="{FF2B5EF4-FFF2-40B4-BE49-F238E27FC236}">
                <a16:creationId xmlns:a16="http://schemas.microsoft.com/office/drawing/2014/main" id="{F5A3B37A-4BA4-DD49-91A0-422AE3B7B96F}"/>
              </a:ext>
            </a:extLst>
          </p:cNvPr>
          <p:cNvSpPr/>
          <p:nvPr/>
        </p:nvSpPr>
        <p:spPr>
          <a:xfrm>
            <a:off x="26746517" y="192826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8" name="pl63">
            <a:extLst>
              <a:ext uri="{FF2B5EF4-FFF2-40B4-BE49-F238E27FC236}">
                <a16:creationId xmlns:a16="http://schemas.microsoft.com/office/drawing/2014/main" id="{3F739E9D-AC74-8D4A-9CE4-1BDAA6AF0EFF}"/>
              </a:ext>
            </a:extLst>
          </p:cNvPr>
          <p:cNvSpPr/>
          <p:nvPr/>
        </p:nvSpPr>
        <p:spPr>
          <a:xfrm>
            <a:off x="26746517" y="1870638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399" name="pl64">
            <a:extLst>
              <a:ext uri="{FF2B5EF4-FFF2-40B4-BE49-F238E27FC236}">
                <a16:creationId xmlns:a16="http://schemas.microsoft.com/office/drawing/2014/main" id="{4F4670C7-C344-1141-8FD8-A827ED6FF5CF}"/>
              </a:ext>
            </a:extLst>
          </p:cNvPr>
          <p:cNvSpPr/>
          <p:nvPr/>
        </p:nvSpPr>
        <p:spPr>
          <a:xfrm>
            <a:off x="26746517" y="1813010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00" name="pl65">
            <a:extLst>
              <a:ext uri="{FF2B5EF4-FFF2-40B4-BE49-F238E27FC236}">
                <a16:creationId xmlns:a16="http://schemas.microsoft.com/office/drawing/2014/main" id="{C9B070A2-B6A5-8F49-9A22-B516AB9A0092}"/>
              </a:ext>
            </a:extLst>
          </p:cNvPr>
          <p:cNvSpPr/>
          <p:nvPr/>
        </p:nvSpPr>
        <p:spPr>
          <a:xfrm>
            <a:off x="26746517" y="175538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01" name="pl66">
            <a:extLst>
              <a:ext uri="{FF2B5EF4-FFF2-40B4-BE49-F238E27FC236}">
                <a16:creationId xmlns:a16="http://schemas.microsoft.com/office/drawing/2014/main" id="{F97F2418-49FD-5F43-B46A-6FF7891078B5}"/>
              </a:ext>
            </a:extLst>
          </p:cNvPr>
          <p:cNvSpPr/>
          <p:nvPr/>
        </p:nvSpPr>
        <p:spPr>
          <a:xfrm>
            <a:off x="26746517" y="1697753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02" name="pl67">
            <a:extLst>
              <a:ext uri="{FF2B5EF4-FFF2-40B4-BE49-F238E27FC236}">
                <a16:creationId xmlns:a16="http://schemas.microsoft.com/office/drawing/2014/main" id="{C5F02958-96D2-E642-B46F-C3F81BD9EEC3}"/>
              </a:ext>
            </a:extLst>
          </p:cNvPr>
          <p:cNvSpPr/>
          <p:nvPr/>
        </p:nvSpPr>
        <p:spPr>
          <a:xfrm>
            <a:off x="28062150" y="16804645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03" name="pl68">
            <a:extLst>
              <a:ext uri="{FF2B5EF4-FFF2-40B4-BE49-F238E27FC236}">
                <a16:creationId xmlns:a16="http://schemas.microsoft.com/office/drawing/2014/main" id="{E65700DE-E7E4-4844-A95C-754540CE5C23}"/>
              </a:ext>
            </a:extLst>
          </p:cNvPr>
          <p:cNvSpPr/>
          <p:nvPr/>
        </p:nvSpPr>
        <p:spPr>
          <a:xfrm>
            <a:off x="30254873" y="16804645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04" name="rc69">
            <a:extLst>
              <a:ext uri="{FF2B5EF4-FFF2-40B4-BE49-F238E27FC236}">
                <a16:creationId xmlns:a16="http://schemas.microsoft.com/office/drawing/2014/main" id="{27197612-DC99-A044-9143-19001CBDD12E}"/>
              </a:ext>
            </a:extLst>
          </p:cNvPr>
          <p:cNvSpPr/>
          <p:nvPr/>
        </p:nvSpPr>
        <p:spPr>
          <a:xfrm>
            <a:off x="31640094" y="9058489"/>
            <a:ext cx="4823988" cy="3803489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405" name="pl70">
            <a:extLst>
              <a:ext uri="{FF2B5EF4-FFF2-40B4-BE49-F238E27FC236}">
                <a16:creationId xmlns:a16="http://schemas.microsoft.com/office/drawing/2014/main" id="{F6620446-211B-9D41-8E97-B6F12832D489}"/>
              </a:ext>
            </a:extLst>
          </p:cNvPr>
          <p:cNvSpPr/>
          <p:nvPr/>
        </p:nvSpPr>
        <p:spPr>
          <a:xfrm>
            <a:off x="31640094" y="1240094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06" name="pl71">
            <a:extLst>
              <a:ext uri="{FF2B5EF4-FFF2-40B4-BE49-F238E27FC236}">
                <a16:creationId xmlns:a16="http://schemas.microsoft.com/office/drawing/2014/main" id="{FF6B2141-154F-F44E-A955-E4D697DDED1E}"/>
              </a:ext>
            </a:extLst>
          </p:cNvPr>
          <p:cNvSpPr/>
          <p:nvPr/>
        </p:nvSpPr>
        <p:spPr>
          <a:xfrm>
            <a:off x="31640094" y="1182466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07" name="pl72">
            <a:extLst>
              <a:ext uri="{FF2B5EF4-FFF2-40B4-BE49-F238E27FC236}">
                <a16:creationId xmlns:a16="http://schemas.microsoft.com/office/drawing/2014/main" id="{6726BF9A-8EC6-624E-864A-399C162F348F}"/>
              </a:ext>
            </a:extLst>
          </p:cNvPr>
          <p:cNvSpPr/>
          <p:nvPr/>
        </p:nvSpPr>
        <p:spPr>
          <a:xfrm>
            <a:off x="31640094" y="1124837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08" name="pl73">
            <a:extLst>
              <a:ext uri="{FF2B5EF4-FFF2-40B4-BE49-F238E27FC236}">
                <a16:creationId xmlns:a16="http://schemas.microsoft.com/office/drawing/2014/main" id="{B51DB46F-43B7-7B4B-A3F8-AF65F2A884BA}"/>
              </a:ext>
            </a:extLst>
          </p:cNvPr>
          <p:cNvSpPr/>
          <p:nvPr/>
        </p:nvSpPr>
        <p:spPr>
          <a:xfrm>
            <a:off x="31640094" y="1067208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09" name="pl74">
            <a:extLst>
              <a:ext uri="{FF2B5EF4-FFF2-40B4-BE49-F238E27FC236}">
                <a16:creationId xmlns:a16="http://schemas.microsoft.com/office/drawing/2014/main" id="{FD5B13DA-FAEC-EB42-AABC-9E78450EE0CB}"/>
              </a:ext>
            </a:extLst>
          </p:cNvPr>
          <p:cNvSpPr/>
          <p:nvPr/>
        </p:nvSpPr>
        <p:spPr>
          <a:xfrm>
            <a:off x="31640094" y="1009580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0" name="pl75">
            <a:extLst>
              <a:ext uri="{FF2B5EF4-FFF2-40B4-BE49-F238E27FC236}">
                <a16:creationId xmlns:a16="http://schemas.microsoft.com/office/drawing/2014/main" id="{9BAB0F6B-A979-5340-ADA7-1014A433CCE9}"/>
              </a:ext>
            </a:extLst>
          </p:cNvPr>
          <p:cNvSpPr/>
          <p:nvPr/>
        </p:nvSpPr>
        <p:spPr>
          <a:xfrm>
            <a:off x="31640094" y="95195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1" name="pl76">
            <a:extLst>
              <a:ext uri="{FF2B5EF4-FFF2-40B4-BE49-F238E27FC236}">
                <a16:creationId xmlns:a16="http://schemas.microsoft.com/office/drawing/2014/main" id="{2C4BD079-5DD3-AE4F-9381-EF790584E08C}"/>
              </a:ext>
            </a:extLst>
          </p:cNvPr>
          <p:cNvSpPr/>
          <p:nvPr/>
        </p:nvSpPr>
        <p:spPr>
          <a:xfrm>
            <a:off x="31640094" y="1268909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2" name="pl77">
            <a:extLst>
              <a:ext uri="{FF2B5EF4-FFF2-40B4-BE49-F238E27FC236}">
                <a16:creationId xmlns:a16="http://schemas.microsoft.com/office/drawing/2014/main" id="{D1378D81-9C66-B545-A3C2-54ED1000BB4B}"/>
              </a:ext>
            </a:extLst>
          </p:cNvPr>
          <p:cNvSpPr/>
          <p:nvPr/>
        </p:nvSpPr>
        <p:spPr>
          <a:xfrm>
            <a:off x="31640094" y="1211280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3" name="pl78">
            <a:extLst>
              <a:ext uri="{FF2B5EF4-FFF2-40B4-BE49-F238E27FC236}">
                <a16:creationId xmlns:a16="http://schemas.microsoft.com/office/drawing/2014/main" id="{49F46ED6-B06D-F64C-8B06-2EF0B56306FE}"/>
              </a:ext>
            </a:extLst>
          </p:cNvPr>
          <p:cNvSpPr/>
          <p:nvPr/>
        </p:nvSpPr>
        <p:spPr>
          <a:xfrm>
            <a:off x="31640094" y="1153651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4" name="pl79">
            <a:extLst>
              <a:ext uri="{FF2B5EF4-FFF2-40B4-BE49-F238E27FC236}">
                <a16:creationId xmlns:a16="http://schemas.microsoft.com/office/drawing/2014/main" id="{CFFB32AE-BA5C-8C42-BDCF-9F0E6151A391}"/>
              </a:ext>
            </a:extLst>
          </p:cNvPr>
          <p:cNvSpPr/>
          <p:nvPr/>
        </p:nvSpPr>
        <p:spPr>
          <a:xfrm>
            <a:off x="31640094" y="1096023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5" name="pl80">
            <a:extLst>
              <a:ext uri="{FF2B5EF4-FFF2-40B4-BE49-F238E27FC236}">
                <a16:creationId xmlns:a16="http://schemas.microsoft.com/office/drawing/2014/main" id="{BD656CF5-5C09-3E42-8E39-4C62997B9919}"/>
              </a:ext>
            </a:extLst>
          </p:cNvPr>
          <p:cNvSpPr/>
          <p:nvPr/>
        </p:nvSpPr>
        <p:spPr>
          <a:xfrm>
            <a:off x="31640094" y="1038394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6" name="pl81">
            <a:extLst>
              <a:ext uri="{FF2B5EF4-FFF2-40B4-BE49-F238E27FC236}">
                <a16:creationId xmlns:a16="http://schemas.microsoft.com/office/drawing/2014/main" id="{739C0B5D-4C58-FD4C-A686-CFEB1B497377}"/>
              </a:ext>
            </a:extLst>
          </p:cNvPr>
          <p:cNvSpPr/>
          <p:nvPr/>
        </p:nvSpPr>
        <p:spPr>
          <a:xfrm>
            <a:off x="31640094" y="980766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7" name="pl82">
            <a:extLst>
              <a:ext uri="{FF2B5EF4-FFF2-40B4-BE49-F238E27FC236}">
                <a16:creationId xmlns:a16="http://schemas.microsoft.com/office/drawing/2014/main" id="{D7BA2D3C-2086-C140-84BE-E966FFA5C2E6}"/>
              </a:ext>
            </a:extLst>
          </p:cNvPr>
          <p:cNvSpPr/>
          <p:nvPr/>
        </p:nvSpPr>
        <p:spPr>
          <a:xfrm>
            <a:off x="31640094" y="92313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8" name="pl83">
            <a:extLst>
              <a:ext uri="{FF2B5EF4-FFF2-40B4-BE49-F238E27FC236}">
                <a16:creationId xmlns:a16="http://schemas.microsoft.com/office/drawing/2014/main" id="{C6F6F348-9534-B84E-B9D4-261E08DBF25B}"/>
              </a:ext>
            </a:extLst>
          </p:cNvPr>
          <p:cNvSpPr/>
          <p:nvPr/>
        </p:nvSpPr>
        <p:spPr>
          <a:xfrm>
            <a:off x="32955728" y="9058489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19" name="pl84">
            <a:extLst>
              <a:ext uri="{FF2B5EF4-FFF2-40B4-BE49-F238E27FC236}">
                <a16:creationId xmlns:a16="http://schemas.microsoft.com/office/drawing/2014/main" id="{5F7501EE-351C-4F4C-81BF-B18648DC9E04}"/>
              </a:ext>
            </a:extLst>
          </p:cNvPr>
          <p:cNvSpPr/>
          <p:nvPr/>
        </p:nvSpPr>
        <p:spPr>
          <a:xfrm>
            <a:off x="35148449" y="9058489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20" name="rc85">
            <a:extLst>
              <a:ext uri="{FF2B5EF4-FFF2-40B4-BE49-F238E27FC236}">
                <a16:creationId xmlns:a16="http://schemas.microsoft.com/office/drawing/2014/main" id="{D1495B82-CA7C-F446-B2FD-D8AA2EA14498}"/>
              </a:ext>
            </a:extLst>
          </p:cNvPr>
          <p:cNvSpPr/>
          <p:nvPr/>
        </p:nvSpPr>
        <p:spPr>
          <a:xfrm>
            <a:off x="31969003" y="10273675"/>
            <a:ext cx="1973450" cy="2415416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21" name="rc86">
            <a:extLst>
              <a:ext uri="{FF2B5EF4-FFF2-40B4-BE49-F238E27FC236}">
                <a16:creationId xmlns:a16="http://schemas.microsoft.com/office/drawing/2014/main" id="{7A87CAEC-38B9-214D-8B04-813EFC3D867C}"/>
              </a:ext>
            </a:extLst>
          </p:cNvPr>
          <p:cNvSpPr/>
          <p:nvPr/>
        </p:nvSpPr>
        <p:spPr>
          <a:xfrm>
            <a:off x="34161725" y="9817459"/>
            <a:ext cx="1973450" cy="2871632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22" name="pl87">
            <a:extLst>
              <a:ext uri="{FF2B5EF4-FFF2-40B4-BE49-F238E27FC236}">
                <a16:creationId xmlns:a16="http://schemas.microsoft.com/office/drawing/2014/main" id="{15BBB4C1-A361-2F4A-BA41-20EC1A20BEB0}"/>
              </a:ext>
            </a:extLst>
          </p:cNvPr>
          <p:cNvSpPr/>
          <p:nvPr/>
        </p:nvSpPr>
        <p:spPr>
          <a:xfrm>
            <a:off x="32846092" y="1016782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23" name="pl88">
            <a:extLst>
              <a:ext uri="{FF2B5EF4-FFF2-40B4-BE49-F238E27FC236}">
                <a16:creationId xmlns:a16="http://schemas.microsoft.com/office/drawing/2014/main" id="{ECFECB6E-8A35-BB4E-808A-86AB494D1895}"/>
              </a:ext>
            </a:extLst>
          </p:cNvPr>
          <p:cNvSpPr/>
          <p:nvPr/>
        </p:nvSpPr>
        <p:spPr>
          <a:xfrm>
            <a:off x="32955728" y="10167826"/>
            <a:ext cx="0" cy="211700"/>
          </a:xfrm>
          <a:custGeom>
            <a:avLst/>
            <a:gdLst/>
            <a:ahLst/>
            <a:cxnLst/>
            <a:rect l="0" t="0" r="0" b="0"/>
            <a:pathLst>
              <a:path h="211699">
                <a:moveTo>
                  <a:pt x="0" y="0"/>
                </a:moveTo>
                <a:lnTo>
                  <a:pt x="0" y="21169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24" name="pl89">
            <a:extLst>
              <a:ext uri="{FF2B5EF4-FFF2-40B4-BE49-F238E27FC236}">
                <a16:creationId xmlns:a16="http://schemas.microsoft.com/office/drawing/2014/main" id="{71AC266B-565A-674F-B8A1-B9F5E859AC65}"/>
              </a:ext>
            </a:extLst>
          </p:cNvPr>
          <p:cNvSpPr/>
          <p:nvPr/>
        </p:nvSpPr>
        <p:spPr>
          <a:xfrm>
            <a:off x="32846092" y="1037952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25" name="pl90">
            <a:extLst>
              <a:ext uri="{FF2B5EF4-FFF2-40B4-BE49-F238E27FC236}">
                <a16:creationId xmlns:a16="http://schemas.microsoft.com/office/drawing/2014/main" id="{9695F9DE-F566-3743-A684-1A9D9FED08FE}"/>
              </a:ext>
            </a:extLst>
          </p:cNvPr>
          <p:cNvSpPr/>
          <p:nvPr/>
        </p:nvSpPr>
        <p:spPr>
          <a:xfrm>
            <a:off x="35038814" y="9693368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26" name="pl91">
            <a:extLst>
              <a:ext uri="{FF2B5EF4-FFF2-40B4-BE49-F238E27FC236}">
                <a16:creationId xmlns:a16="http://schemas.microsoft.com/office/drawing/2014/main" id="{DD6575CD-8D9A-C94D-A9BC-4112B9CF33BF}"/>
              </a:ext>
            </a:extLst>
          </p:cNvPr>
          <p:cNvSpPr/>
          <p:nvPr/>
        </p:nvSpPr>
        <p:spPr>
          <a:xfrm>
            <a:off x="35148449" y="9693368"/>
            <a:ext cx="0" cy="248178"/>
          </a:xfrm>
          <a:custGeom>
            <a:avLst/>
            <a:gdLst/>
            <a:ahLst/>
            <a:cxnLst/>
            <a:rect l="0" t="0" r="0" b="0"/>
            <a:pathLst>
              <a:path h="248178">
                <a:moveTo>
                  <a:pt x="0" y="0"/>
                </a:moveTo>
                <a:lnTo>
                  <a:pt x="0" y="248178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27" name="pl92">
            <a:extLst>
              <a:ext uri="{FF2B5EF4-FFF2-40B4-BE49-F238E27FC236}">
                <a16:creationId xmlns:a16="http://schemas.microsoft.com/office/drawing/2014/main" id="{9C496497-9316-A244-BD17-DAF56F4B1BDE}"/>
              </a:ext>
            </a:extLst>
          </p:cNvPr>
          <p:cNvSpPr/>
          <p:nvPr/>
        </p:nvSpPr>
        <p:spPr>
          <a:xfrm>
            <a:off x="35038814" y="9941547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28" name="rc93">
            <a:extLst>
              <a:ext uri="{FF2B5EF4-FFF2-40B4-BE49-F238E27FC236}">
                <a16:creationId xmlns:a16="http://schemas.microsoft.com/office/drawing/2014/main" id="{C9DF72F0-F0DC-5448-AC78-276E1B4D3EA9}"/>
              </a:ext>
            </a:extLst>
          </p:cNvPr>
          <p:cNvSpPr/>
          <p:nvPr/>
        </p:nvSpPr>
        <p:spPr>
          <a:xfrm>
            <a:off x="31640094" y="12931567"/>
            <a:ext cx="4823988" cy="3803489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429" name="pl94">
            <a:extLst>
              <a:ext uri="{FF2B5EF4-FFF2-40B4-BE49-F238E27FC236}">
                <a16:creationId xmlns:a16="http://schemas.microsoft.com/office/drawing/2014/main" id="{3CBCF9EB-0EE0-6046-AABD-D39F0E219B87}"/>
              </a:ext>
            </a:extLst>
          </p:cNvPr>
          <p:cNvSpPr/>
          <p:nvPr/>
        </p:nvSpPr>
        <p:spPr>
          <a:xfrm>
            <a:off x="31640094" y="1627402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0" name="pl95">
            <a:extLst>
              <a:ext uri="{FF2B5EF4-FFF2-40B4-BE49-F238E27FC236}">
                <a16:creationId xmlns:a16="http://schemas.microsoft.com/office/drawing/2014/main" id="{1CDF54FF-C76B-494E-B1BF-3CE6248F7024}"/>
              </a:ext>
            </a:extLst>
          </p:cNvPr>
          <p:cNvSpPr/>
          <p:nvPr/>
        </p:nvSpPr>
        <p:spPr>
          <a:xfrm>
            <a:off x="31640094" y="1569773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1" name="pl96">
            <a:extLst>
              <a:ext uri="{FF2B5EF4-FFF2-40B4-BE49-F238E27FC236}">
                <a16:creationId xmlns:a16="http://schemas.microsoft.com/office/drawing/2014/main" id="{2254ACB2-2719-BA48-B4DF-ED4A393D04DD}"/>
              </a:ext>
            </a:extLst>
          </p:cNvPr>
          <p:cNvSpPr/>
          <p:nvPr/>
        </p:nvSpPr>
        <p:spPr>
          <a:xfrm>
            <a:off x="31640094" y="1512145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2" name="pl97">
            <a:extLst>
              <a:ext uri="{FF2B5EF4-FFF2-40B4-BE49-F238E27FC236}">
                <a16:creationId xmlns:a16="http://schemas.microsoft.com/office/drawing/2014/main" id="{9BC7D8B8-524A-5640-A495-AA99A4CCB491}"/>
              </a:ext>
            </a:extLst>
          </p:cNvPr>
          <p:cNvSpPr/>
          <p:nvPr/>
        </p:nvSpPr>
        <p:spPr>
          <a:xfrm>
            <a:off x="31640094" y="1454516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3" name="pl98">
            <a:extLst>
              <a:ext uri="{FF2B5EF4-FFF2-40B4-BE49-F238E27FC236}">
                <a16:creationId xmlns:a16="http://schemas.microsoft.com/office/drawing/2014/main" id="{4B069636-BEC6-DE4E-882B-C0A2E3E783D6}"/>
              </a:ext>
            </a:extLst>
          </p:cNvPr>
          <p:cNvSpPr/>
          <p:nvPr/>
        </p:nvSpPr>
        <p:spPr>
          <a:xfrm>
            <a:off x="31640094" y="1396888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4" name="pl99">
            <a:extLst>
              <a:ext uri="{FF2B5EF4-FFF2-40B4-BE49-F238E27FC236}">
                <a16:creationId xmlns:a16="http://schemas.microsoft.com/office/drawing/2014/main" id="{0128A890-31D1-6949-A955-DBA0922D025E}"/>
              </a:ext>
            </a:extLst>
          </p:cNvPr>
          <p:cNvSpPr/>
          <p:nvPr/>
        </p:nvSpPr>
        <p:spPr>
          <a:xfrm>
            <a:off x="31640094" y="1339259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5" name="pl100">
            <a:extLst>
              <a:ext uri="{FF2B5EF4-FFF2-40B4-BE49-F238E27FC236}">
                <a16:creationId xmlns:a16="http://schemas.microsoft.com/office/drawing/2014/main" id="{0DCDE14B-6AF8-1A4C-B373-B7C90278459F}"/>
              </a:ext>
            </a:extLst>
          </p:cNvPr>
          <p:cNvSpPr/>
          <p:nvPr/>
        </p:nvSpPr>
        <p:spPr>
          <a:xfrm>
            <a:off x="31640094" y="1656216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6" name="pl101">
            <a:extLst>
              <a:ext uri="{FF2B5EF4-FFF2-40B4-BE49-F238E27FC236}">
                <a16:creationId xmlns:a16="http://schemas.microsoft.com/office/drawing/2014/main" id="{837ED596-84B1-4A46-BDAE-905977D98600}"/>
              </a:ext>
            </a:extLst>
          </p:cNvPr>
          <p:cNvSpPr/>
          <p:nvPr/>
        </p:nvSpPr>
        <p:spPr>
          <a:xfrm>
            <a:off x="31640094" y="1598588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7" name="pl102">
            <a:extLst>
              <a:ext uri="{FF2B5EF4-FFF2-40B4-BE49-F238E27FC236}">
                <a16:creationId xmlns:a16="http://schemas.microsoft.com/office/drawing/2014/main" id="{1D983ACB-FA6A-1841-B865-E5202CB4B3F5}"/>
              </a:ext>
            </a:extLst>
          </p:cNvPr>
          <p:cNvSpPr/>
          <p:nvPr/>
        </p:nvSpPr>
        <p:spPr>
          <a:xfrm>
            <a:off x="31640094" y="1540959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8" name="pl103">
            <a:extLst>
              <a:ext uri="{FF2B5EF4-FFF2-40B4-BE49-F238E27FC236}">
                <a16:creationId xmlns:a16="http://schemas.microsoft.com/office/drawing/2014/main" id="{45D82D33-0EFC-4843-B710-708B8E571EB0}"/>
              </a:ext>
            </a:extLst>
          </p:cNvPr>
          <p:cNvSpPr/>
          <p:nvPr/>
        </p:nvSpPr>
        <p:spPr>
          <a:xfrm>
            <a:off x="31640094" y="1483331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39" name="pl104">
            <a:extLst>
              <a:ext uri="{FF2B5EF4-FFF2-40B4-BE49-F238E27FC236}">
                <a16:creationId xmlns:a16="http://schemas.microsoft.com/office/drawing/2014/main" id="{60307047-7CF0-3944-A98B-520D65DBAA84}"/>
              </a:ext>
            </a:extLst>
          </p:cNvPr>
          <p:cNvSpPr/>
          <p:nvPr/>
        </p:nvSpPr>
        <p:spPr>
          <a:xfrm>
            <a:off x="31640094" y="1425702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40" name="pl105">
            <a:extLst>
              <a:ext uri="{FF2B5EF4-FFF2-40B4-BE49-F238E27FC236}">
                <a16:creationId xmlns:a16="http://schemas.microsoft.com/office/drawing/2014/main" id="{F0D0D1CE-53B2-E041-AA72-4AECF60BA7DA}"/>
              </a:ext>
            </a:extLst>
          </p:cNvPr>
          <p:cNvSpPr/>
          <p:nvPr/>
        </p:nvSpPr>
        <p:spPr>
          <a:xfrm>
            <a:off x="31640094" y="1368073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41" name="pl106">
            <a:extLst>
              <a:ext uri="{FF2B5EF4-FFF2-40B4-BE49-F238E27FC236}">
                <a16:creationId xmlns:a16="http://schemas.microsoft.com/office/drawing/2014/main" id="{13BE0A5D-2721-8447-9F76-D6FE297CE579}"/>
              </a:ext>
            </a:extLst>
          </p:cNvPr>
          <p:cNvSpPr/>
          <p:nvPr/>
        </p:nvSpPr>
        <p:spPr>
          <a:xfrm>
            <a:off x="31640094" y="1310445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42" name="pl107">
            <a:extLst>
              <a:ext uri="{FF2B5EF4-FFF2-40B4-BE49-F238E27FC236}">
                <a16:creationId xmlns:a16="http://schemas.microsoft.com/office/drawing/2014/main" id="{2B73689C-36D7-C143-83D2-549552230B1B}"/>
              </a:ext>
            </a:extLst>
          </p:cNvPr>
          <p:cNvSpPr/>
          <p:nvPr/>
        </p:nvSpPr>
        <p:spPr>
          <a:xfrm>
            <a:off x="32955728" y="12931567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43" name="pl108">
            <a:extLst>
              <a:ext uri="{FF2B5EF4-FFF2-40B4-BE49-F238E27FC236}">
                <a16:creationId xmlns:a16="http://schemas.microsoft.com/office/drawing/2014/main" id="{AB97B67A-9C31-E14B-A4D2-2AB361294387}"/>
              </a:ext>
            </a:extLst>
          </p:cNvPr>
          <p:cNvSpPr/>
          <p:nvPr/>
        </p:nvSpPr>
        <p:spPr>
          <a:xfrm>
            <a:off x="35148449" y="12931567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44" name="rc109">
            <a:extLst>
              <a:ext uri="{FF2B5EF4-FFF2-40B4-BE49-F238E27FC236}">
                <a16:creationId xmlns:a16="http://schemas.microsoft.com/office/drawing/2014/main" id="{C8B423C0-D50B-7F47-9D1C-778C6530F9F9}"/>
              </a:ext>
            </a:extLst>
          </p:cNvPr>
          <p:cNvSpPr/>
          <p:nvPr/>
        </p:nvSpPr>
        <p:spPr>
          <a:xfrm>
            <a:off x="31640094" y="16804645"/>
            <a:ext cx="4823988" cy="3803489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445" name="pl110">
            <a:extLst>
              <a:ext uri="{FF2B5EF4-FFF2-40B4-BE49-F238E27FC236}">
                <a16:creationId xmlns:a16="http://schemas.microsoft.com/office/drawing/2014/main" id="{13041C56-D672-A940-9610-4817FFB5B02C}"/>
              </a:ext>
            </a:extLst>
          </p:cNvPr>
          <p:cNvSpPr/>
          <p:nvPr/>
        </p:nvSpPr>
        <p:spPr>
          <a:xfrm>
            <a:off x="31640094" y="2014710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46" name="pl111">
            <a:extLst>
              <a:ext uri="{FF2B5EF4-FFF2-40B4-BE49-F238E27FC236}">
                <a16:creationId xmlns:a16="http://schemas.microsoft.com/office/drawing/2014/main" id="{1388989B-FA78-8E4E-B9CF-7990D5F8811D}"/>
              </a:ext>
            </a:extLst>
          </p:cNvPr>
          <p:cNvSpPr/>
          <p:nvPr/>
        </p:nvSpPr>
        <p:spPr>
          <a:xfrm>
            <a:off x="31640094" y="1957081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47" name="pl112">
            <a:extLst>
              <a:ext uri="{FF2B5EF4-FFF2-40B4-BE49-F238E27FC236}">
                <a16:creationId xmlns:a16="http://schemas.microsoft.com/office/drawing/2014/main" id="{7C53090E-CCD6-F94E-960C-45176E16EC14}"/>
              </a:ext>
            </a:extLst>
          </p:cNvPr>
          <p:cNvSpPr/>
          <p:nvPr/>
        </p:nvSpPr>
        <p:spPr>
          <a:xfrm>
            <a:off x="31640094" y="1899453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48" name="pl113">
            <a:extLst>
              <a:ext uri="{FF2B5EF4-FFF2-40B4-BE49-F238E27FC236}">
                <a16:creationId xmlns:a16="http://schemas.microsoft.com/office/drawing/2014/main" id="{133B7F92-0741-E24C-B954-B27F7126DBFF}"/>
              </a:ext>
            </a:extLst>
          </p:cNvPr>
          <p:cNvSpPr/>
          <p:nvPr/>
        </p:nvSpPr>
        <p:spPr>
          <a:xfrm>
            <a:off x="31640094" y="1841824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49" name="pl114">
            <a:extLst>
              <a:ext uri="{FF2B5EF4-FFF2-40B4-BE49-F238E27FC236}">
                <a16:creationId xmlns:a16="http://schemas.microsoft.com/office/drawing/2014/main" id="{BF446644-66B8-2945-A00B-0D378664618D}"/>
              </a:ext>
            </a:extLst>
          </p:cNvPr>
          <p:cNvSpPr/>
          <p:nvPr/>
        </p:nvSpPr>
        <p:spPr>
          <a:xfrm>
            <a:off x="31640094" y="1784195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0" name="pl115">
            <a:extLst>
              <a:ext uri="{FF2B5EF4-FFF2-40B4-BE49-F238E27FC236}">
                <a16:creationId xmlns:a16="http://schemas.microsoft.com/office/drawing/2014/main" id="{10FF83C3-84E5-724B-8877-12B43DCC86C0}"/>
              </a:ext>
            </a:extLst>
          </p:cNvPr>
          <p:cNvSpPr/>
          <p:nvPr/>
        </p:nvSpPr>
        <p:spPr>
          <a:xfrm>
            <a:off x="31640094" y="172656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1" name="pl116">
            <a:extLst>
              <a:ext uri="{FF2B5EF4-FFF2-40B4-BE49-F238E27FC236}">
                <a16:creationId xmlns:a16="http://schemas.microsoft.com/office/drawing/2014/main" id="{ECB807B6-04C6-2E4A-9A0D-B470D69A48CA}"/>
              </a:ext>
            </a:extLst>
          </p:cNvPr>
          <p:cNvSpPr/>
          <p:nvPr/>
        </p:nvSpPr>
        <p:spPr>
          <a:xfrm>
            <a:off x="31640094" y="2043524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2" name="pl117">
            <a:extLst>
              <a:ext uri="{FF2B5EF4-FFF2-40B4-BE49-F238E27FC236}">
                <a16:creationId xmlns:a16="http://schemas.microsoft.com/office/drawing/2014/main" id="{4B201339-CF16-4D4B-BF78-BA7276E2313A}"/>
              </a:ext>
            </a:extLst>
          </p:cNvPr>
          <p:cNvSpPr/>
          <p:nvPr/>
        </p:nvSpPr>
        <p:spPr>
          <a:xfrm>
            <a:off x="31640094" y="1985896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3" name="pl118">
            <a:extLst>
              <a:ext uri="{FF2B5EF4-FFF2-40B4-BE49-F238E27FC236}">
                <a16:creationId xmlns:a16="http://schemas.microsoft.com/office/drawing/2014/main" id="{7A0537E3-A8F7-324F-AFD8-5B12D4681C6D}"/>
              </a:ext>
            </a:extLst>
          </p:cNvPr>
          <p:cNvSpPr/>
          <p:nvPr/>
        </p:nvSpPr>
        <p:spPr>
          <a:xfrm>
            <a:off x="31640094" y="192826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4" name="pl119">
            <a:extLst>
              <a:ext uri="{FF2B5EF4-FFF2-40B4-BE49-F238E27FC236}">
                <a16:creationId xmlns:a16="http://schemas.microsoft.com/office/drawing/2014/main" id="{B44DD436-4307-6147-A20F-5F716C21FB76}"/>
              </a:ext>
            </a:extLst>
          </p:cNvPr>
          <p:cNvSpPr/>
          <p:nvPr/>
        </p:nvSpPr>
        <p:spPr>
          <a:xfrm>
            <a:off x="31640094" y="1870638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5" name="pl120">
            <a:extLst>
              <a:ext uri="{FF2B5EF4-FFF2-40B4-BE49-F238E27FC236}">
                <a16:creationId xmlns:a16="http://schemas.microsoft.com/office/drawing/2014/main" id="{1416C80F-B650-F342-9A24-C1DC5A82378F}"/>
              </a:ext>
            </a:extLst>
          </p:cNvPr>
          <p:cNvSpPr/>
          <p:nvPr/>
        </p:nvSpPr>
        <p:spPr>
          <a:xfrm>
            <a:off x="31640094" y="1813010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6" name="pl121">
            <a:extLst>
              <a:ext uri="{FF2B5EF4-FFF2-40B4-BE49-F238E27FC236}">
                <a16:creationId xmlns:a16="http://schemas.microsoft.com/office/drawing/2014/main" id="{AFBB2F9A-548E-E14C-986C-48E4CF7194EC}"/>
              </a:ext>
            </a:extLst>
          </p:cNvPr>
          <p:cNvSpPr/>
          <p:nvPr/>
        </p:nvSpPr>
        <p:spPr>
          <a:xfrm>
            <a:off x="31640094" y="175538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7" name="pl122">
            <a:extLst>
              <a:ext uri="{FF2B5EF4-FFF2-40B4-BE49-F238E27FC236}">
                <a16:creationId xmlns:a16="http://schemas.microsoft.com/office/drawing/2014/main" id="{70B29AB5-DA9F-F14A-96B8-DB3C9E1CEF0B}"/>
              </a:ext>
            </a:extLst>
          </p:cNvPr>
          <p:cNvSpPr/>
          <p:nvPr/>
        </p:nvSpPr>
        <p:spPr>
          <a:xfrm>
            <a:off x="31640094" y="1697753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8" name="pl123">
            <a:extLst>
              <a:ext uri="{FF2B5EF4-FFF2-40B4-BE49-F238E27FC236}">
                <a16:creationId xmlns:a16="http://schemas.microsoft.com/office/drawing/2014/main" id="{0327C578-D32D-C942-BA5E-D7C19C7AA181}"/>
              </a:ext>
            </a:extLst>
          </p:cNvPr>
          <p:cNvSpPr/>
          <p:nvPr/>
        </p:nvSpPr>
        <p:spPr>
          <a:xfrm>
            <a:off x="32955728" y="16804645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59" name="pl124">
            <a:extLst>
              <a:ext uri="{FF2B5EF4-FFF2-40B4-BE49-F238E27FC236}">
                <a16:creationId xmlns:a16="http://schemas.microsoft.com/office/drawing/2014/main" id="{578843E7-2BC3-224B-A9C3-6624EAEB78AE}"/>
              </a:ext>
            </a:extLst>
          </p:cNvPr>
          <p:cNvSpPr/>
          <p:nvPr/>
        </p:nvSpPr>
        <p:spPr>
          <a:xfrm>
            <a:off x="35148449" y="16804645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60" name="rc125">
            <a:extLst>
              <a:ext uri="{FF2B5EF4-FFF2-40B4-BE49-F238E27FC236}">
                <a16:creationId xmlns:a16="http://schemas.microsoft.com/office/drawing/2014/main" id="{7D479F0F-C4AA-D242-BAAF-D8DA615C481E}"/>
              </a:ext>
            </a:extLst>
          </p:cNvPr>
          <p:cNvSpPr/>
          <p:nvPr/>
        </p:nvSpPr>
        <p:spPr>
          <a:xfrm>
            <a:off x="31969003" y="17846687"/>
            <a:ext cx="1973450" cy="2588561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61" name="rc126">
            <a:extLst>
              <a:ext uri="{FF2B5EF4-FFF2-40B4-BE49-F238E27FC236}">
                <a16:creationId xmlns:a16="http://schemas.microsoft.com/office/drawing/2014/main" id="{E4036170-FC06-1149-9F31-ED235A56501A}"/>
              </a:ext>
            </a:extLst>
          </p:cNvPr>
          <p:cNvSpPr/>
          <p:nvPr/>
        </p:nvSpPr>
        <p:spPr>
          <a:xfrm>
            <a:off x="34161725" y="18110191"/>
            <a:ext cx="1973450" cy="2325056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62" name="pl127">
            <a:extLst>
              <a:ext uri="{FF2B5EF4-FFF2-40B4-BE49-F238E27FC236}">
                <a16:creationId xmlns:a16="http://schemas.microsoft.com/office/drawing/2014/main" id="{EC1F9D6D-0AA7-9F48-B7ED-436B317A4FAA}"/>
              </a:ext>
            </a:extLst>
          </p:cNvPr>
          <p:cNvSpPr/>
          <p:nvPr/>
        </p:nvSpPr>
        <p:spPr>
          <a:xfrm>
            <a:off x="32846092" y="17722601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63" name="pl128">
            <a:extLst>
              <a:ext uri="{FF2B5EF4-FFF2-40B4-BE49-F238E27FC236}">
                <a16:creationId xmlns:a16="http://schemas.microsoft.com/office/drawing/2014/main" id="{C121B51E-1FED-6E4A-B47F-0B114E49A466}"/>
              </a:ext>
            </a:extLst>
          </p:cNvPr>
          <p:cNvSpPr/>
          <p:nvPr/>
        </p:nvSpPr>
        <p:spPr>
          <a:xfrm>
            <a:off x="32955728" y="17722601"/>
            <a:ext cx="0" cy="248172"/>
          </a:xfrm>
          <a:custGeom>
            <a:avLst/>
            <a:gdLst/>
            <a:ahLst/>
            <a:cxnLst/>
            <a:rect l="0" t="0" r="0" b="0"/>
            <a:pathLst>
              <a:path h="248172">
                <a:moveTo>
                  <a:pt x="0" y="0"/>
                </a:moveTo>
                <a:lnTo>
                  <a:pt x="0" y="248172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64" name="pl129">
            <a:extLst>
              <a:ext uri="{FF2B5EF4-FFF2-40B4-BE49-F238E27FC236}">
                <a16:creationId xmlns:a16="http://schemas.microsoft.com/office/drawing/2014/main" id="{55094AE9-9F85-BA46-A7DF-2958535CDC07}"/>
              </a:ext>
            </a:extLst>
          </p:cNvPr>
          <p:cNvSpPr/>
          <p:nvPr/>
        </p:nvSpPr>
        <p:spPr>
          <a:xfrm>
            <a:off x="32846092" y="17970773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65" name="pl130">
            <a:extLst>
              <a:ext uri="{FF2B5EF4-FFF2-40B4-BE49-F238E27FC236}">
                <a16:creationId xmlns:a16="http://schemas.microsoft.com/office/drawing/2014/main" id="{8CA888DF-DA19-6349-94A5-42252D95BDDF}"/>
              </a:ext>
            </a:extLst>
          </p:cNvPr>
          <p:cNvSpPr/>
          <p:nvPr/>
        </p:nvSpPr>
        <p:spPr>
          <a:xfrm>
            <a:off x="35038814" y="1800423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66" name="pl131">
            <a:extLst>
              <a:ext uri="{FF2B5EF4-FFF2-40B4-BE49-F238E27FC236}">
                <a16:creationId xmlns:a16="http://schemas.microsoft.com/office/drawing/2014/main" id="{BAB217CF-8D7D-8A40-8CB9-335678CF3F91}"/>
              </a:ext>
            </a:extLst>
          </p:cNvPr>
          <p:cNvSpPr/>
          <p:nvPr/>
        </p:nvSpPr>
        <p:spPr>
          <a:xfrm>
            <a:off x="35148449" y="18004237"/>
            <a:ext cx="0" cy="211910"/>
          </a:xfrm>
          <a:custGeom>
            <a:avLst/>
            <a:gdLst/>
            <a:ahLst/>
            <a:cxnLst/>
            <a:rect l="0" t="0" r="0" b="0"/>
            <a:pathLst>
              <a:path h="211909">
                <a:moveTo>
                  <a:pt x="0" y="0"/>
                </a:moveTo>
                <a:lnTo>
                  <a:pt x="0" y="21190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67" name="pl132">
            <a:extLst>
              <a:ext uri="{FF2B5EF4-FFF2-40B4-BE49-F238E27FC236}">
                <a16:creationId xmlns:a16="http://schemas.microsoft.com/office/drawing/2014/main" id="{31006CDE-9A2B-9A4B-B899-788C63CCADFE}"/>
              </a:ext>
            </a:extLst>
          </p:cNvPr>
          <p:cNvSpPr/>
          <p:nvPr/>
        </p:nvSpPr>
        <p:spPr>
          <a:xfrm>
            <a:off x="35038814" y="18216146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68" name="rc133">
            <a:extLst>
              <a:ext uri="{FF2B5EF4-FFF2-40B4-BE49-F238E27FC236}">
                <a16:creationId xmlns:a16="http://schemas.microsoft.com/office/drawing/2014/main" id="{3A75A0DB-6C95-3042-948E-12A9F4569FCC}"/>
              </a:ext>
            </a:extLst>
          </p:cNvPr>
          <p:cNvSpPr/>
          <p:nvPr/>
        </p:nvSpPr>
        <p:spPr>
          <a:xfrm>
            <a:off x="36533672" y="9058489"/>
            <a:ext cx="4823988" cy="3803489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469" name="pl134">
            <a:extLst>
              <a:ext uri="{FF2B5EF4-FFF2-40B4-BE49-F238E27FC236}">
                <a16:creationId xmlns:a16="http://schemas.microsoft.com/office/drawing/2014/main" id="{283457F2-3673-5646-8312-4CA444180DF3}"/>
              </a:ext>
            </a:extLst>
          </p:cNvPr>
          <p:cNvSpPr/>
          <p:nvPr/>
        </p:nvSpPr>
        <p:spPr>
          <a:xfrm>
            <a:off x="36533672" y="1240094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0" name="pl135">
            <a:extLst>
              <a:ext uri="{FF2B5EF4-FFF2-40B4-BE49-F238E27FC236}">
                <a16:creationId xmlns:a16="http://schemas.microsoft.com/office/drawing/2014/main" id="{EEEDFD37-4D39-804F-A4AC-31AE0B896CEC}"/>
              </a:ext>
            </a:extLst>
          </p:cNvPr>
          <p:cNvSpPr/>
          <p:nvPr/>
        </p:nvSpPr>
        <p:spPr>
          <a:xfrm>
            <a:off x="36533672" y="1182466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1" name="pl136">
            <a:extLst>
              <a:ext uri="{FF2B5EF4-FFF2-40B4-BE49-F238E27FC236}">
                <a16:creationId xmlns:a16="http://schemas.microsoft.com/office/drawing/2014/main" id="{F4E68144-F257-FB44-BC61-15CD7E90FF0A}"/>
              </a:ext>
            </a:extLst>
          </p:cNvPr>
          <p:cNvSpPr/>
          <p:nvPr/>
        </p:nvSpPr>
        <p:spPr>
          <a:xfrm>
            <a:off x="36533672" y="1124837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2" name="pl137">
            <a:extLst>
              <a:ext uri="{FF2B5EF4-FFF2-40B4-BE49-F238E27FC236}">
                <a16:creationId xmlns:a16="http://schemas.microsoft.com/office/drawing/2014/main" id="{733D0BC6-2729-1149-B2AF-39ED69DD82F4}"/>
              </a:ext>
            </a:extLst>
          </p:cNvPr>
          <p:cNvSpPr/>
          <p:nvPr/>
        </p:nvSpPr>
        <p:spPr>
          <a:xfrm>
            <a:off x="36533672" y="1067208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3" name="pl138">
            <a:extLst>
              <a:ext uri="{FF2B5EF4-FFF2-40B4-BE49-F238E27FC236}">
                <a16:creationId xmlns:a16="http://schemas.microsoft.com/office/drawing/2014/main" id="{ECCA6C9A-87F4-3A48-9941-C2764B6F13CE}"/>
              </a:ext>
            </a:extLst>
          </p:cNvPr>
          <p:cNvSpPr/>
          <p:nvPr/>
        </p:nvSpPr>
        <p:spPr>
          <a:xfrm>
            <a:off x="36533672" y="1009580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4" name="pl139">
            <a:extLst>
              <a:ext uri="{FF2B5EF4-FFF2-40B4-BE49-F238E27FC236}">
                <a16:creationId xmlns:a16="http://schemas.microsoft.com/office/drawing/2014/main" id="{E72CF736-0530-B846-B4F7-CF727EED937E}"/>
              </a:ext>
            </a:extLst>
          </p:cNvPr>
          <p:cNvSpPr/>
          <p:nvPr/>
        </p:nvSpPr>
        <p:spPr>
          <a:xfrm>
            <a:off x="36533672" y="95195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5" name="pl140">
            <a:extLst>
              <a:ext uri="{FF2B5EF4-FFF2-40B4-BE49-F238E27FC236}">
                <a16:creationId xmlns:a16="http://schemas.microsoft.com/office/drawing/2014/main" id="{1FF87E93-E679-194A-B118-5313B9CFD927}"/>
              </a:ext>
            </a:extLst>
          </p:cNvPr>
          <p:cNvSpPr/>
          <p:nvPr/>
        </p:nvSpPr>
        <p:spPr>
          <a:xfrm>
            <a:off x="36533672" y="1268909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6" name="pl141">
            <a:extLst>
              <a:ext uri="{FF2B5EF4-FFF2-40B4-BE49-F238E27FC236}">
                <a16:creationId xmlns:a16="http://schemas.microsoft.com/office/drawing/2014/main" id="{C3D4F6C7-40E4-AD41-A844-11073FA08FBF}"/>
              </a:ext>
            </a:extLst>
          </p:cNvPr>
          <p:cNvSpPr/>
          <p:nvPr/>
        </p:nvSpPr>
        <p:spPr>
          <a:xfrm>
            <a:off x="36533672" y="1211280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7" name="pl142">
            <a:extLst>
              <a:ext uri="{FF2B5EF4-FFF2-40B4-BE49-F238E27FC236}">
                <a16:creationId xmlns:a16="http://schemas.microsoft.com/office/drawing/2014/main" id="{CF6C9C15-5F8C-5F4E-94C5-434692EF2E18}"/>
              </a:ext>
            </a:extLst>
          </p:cNvPr>
          <p:cNvSpPr/>
          <p:nvPr/>
        </p:nvSpPr>
        <p:spPr>
          <a:xfrm>
            <a:off x="36533672" y="1153651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8" name="pl143">
            <a:extLst>
              <a:ext uri="{FF2B5EF4-FFF2-40B4-BE49-F238E27FC236}">
                <a16:creationId xmlns:a16="http://schemas.microsoft.com/office/drawing/2014/main" id="{8069DE76-18AF-3C4E-BEE0-A0A01F8948B4}"/>
              </a:ext>
            </a:extLst>
          </p:cNvPr>
          <p:cNvSpPr/>
          <p:nvPr/>
        </p:nvSpPr>
        <p:spPr>
          <a:xfrm>
            <a:off x="36533672" y="1096023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79" name="pl144">
            <a:extLst>
              <a:ext uri="{FF2B5EF4-FFF2-40B4-BE49-F238E27FC236}">
                <a16:creationId xmlns:a16="http://schemas.microsoft.com/office/drawing/2014/main" id="{FAB51698-65A7-034C-A3DD-0A819AA72DD2}"/>
              </a:ext>
            </a:extLst>
          </p:cNvPr>
          <p:cNvSpPr/>
          <p:nvPr/>
        </p:nvSpPr>
        <p:spPr>
          <a:xfrm>
            <a:off x="36533672" y="1038394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80" name="pl145">
            <a:extLst>
              <a:ext uri="{FF2B5EF4-FFF2-40B4-BE49-F238E27FC236}">
                <a16:creationId xmlns:a16="http://schemas.microsoft.com/office/drawing/2014/main" id="{9A3EEC80-5A26-A049-962C-E2F7BCA4135C}"/>
              </a:ext>
            </a:extLst>
          </p:cNvPr>
          <p:cNvSpPr/>
          <p:nvPr/>
        </p:nvSpPr>
        <p:spPr>
          <a:xfrm>
            <a:off x="36533672" y="980766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81" name="pl146">
            <a:extLst>
              <a:ext uri="{FF2B5EF4-FFF2-40B4-BE49-F238E27FC236}">
                <a16:creationId xmlns:a16="http://schemas.microsoft.com/office/drawing/2014/main" id="{E011E33C-386B-0842-9F7C-9597B7E987D7}"/>
              </a:ext>
            </a:extLst>
          </p:cNvPr>
          <p:cNvSpPr/>
          <p:nvPr/>
        </p:nvSpPr>
        <p:spPr>
          <a:xfrm>
            <a:off x="36533672" y="92313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82" name="pl147">
            <a:extLst>
              <a:ext uri="{FF2B5EF4-FFF2-40B4-BE49-F238E27FC236}">
                <a16:creationId xmlns:a16="http://schemas.microsoft.com/office/drawing/2014/main" id="{96E281D7-C99C-8F45-9794-A606922CA6EE}"/>
              </a:ext>
            </a:extLst>
          </p:cNvPr>
          <p:cNvSpPr/>
          <p:nvPr/>
        </p:nvSpPr>
        <p:spPr>
          <a:xfrm>
            <a:off x="37849305" y="9058489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83" name="pl148">
            <a:extLst>
              <a:ext uri="{FF2B5EF4-FFF2-40B4-BE49-F238E27FC236}">
                <a16:creationId xmlns:a16="http://schemas.microsoft.com/office/drawing/2014/main" id="{492BEA24-3371-9F41-A166-215D18F86D15}"/>
              </a:ext>
            </a:extLst>
          </p:cNvPr>
          <p:cNvSpPr/>
          <p:nvPr/>
        </p:nvSpPr>
        <p:spPr>
          <a:xfrm>
            <a:off x="40042028" y="9058489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84" name="rc149">
            <a:extLst>
              <a:ext uri="{FF2B5EF4-FFF2-40B4-BE49-F238E27FC236}">
                <a16:creationId xmlns:a16="http://schemas.microsoft.com/office/drawing/2014/main" id="{CEEB3CCF-E4FD-3A49-AC10-49F05307F58A}"/>
              </a:ext>
            </a:extLst>
          </p:cNvPr>
          <p:cNvSpPr/>
          <p:nvPr/>
        </p:nvSpPr>
        <p:spPr>
          <a:xfrm>
            <a:off x="36533672" y="12931567"/>
            <a:ext cx="4823988" cy="3803489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485" name="pl150">
            <a:extLst>
              <a:ext uri="{FF2B5EF4-FFF2-40B4-BE49-F238E27FC236}">
                <a16:creationId xmlns:a16="http://schemas.microsoft.com/office/drawing/2014/main" id="{6400B243-E994-4D41-A80A-BF19C998C636}"/>
              </a:ext>
            </a:extLst>
          </p:cNvPr>
          <p:cNvSpPr/>
          <p:nvPr/>
        </p:nvSpPr>
        <p:spPr>
          <a:xfrm>
            <a:off x="36533672" y="1627402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86" name="pl151">
            <a:extLst>
              <a:ext uri="{FF2B5EF4-FFF2-40B4-BE49-F238E27FC236}">
                <a16:creationId xmlns:a16="http://schemas.microsoft.com/office/drawing/2014/main" id="{E0045AEB-7A32-3443-BF29-18966FCF94C9}"/>
              </a:ext>
            </a:extLst>
          </p:cNvPr>
          <p:cNvSpPr/>
          <p:nvPr/>
        </p:nvSpPr>
        <p:spPr>
          <a:xfrm>
            <a:off x="36533672" y="1569773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87" name="pl152">
            <a:extLst>
              <a:ext uri="{FF2B5EF4-FFF2-40B4-BE49-F238E27FC236}">
                <a16:creationId xmlns:a16="http://schemas.microsoft.com/office/drawing/2014/main" id="{8828F421-6415-5141-8D45-5420704CE8AC}"/>
              </a:ext>
            </a:extLst>
          </p:cNvPr>
          <p:cNvSpPr/>
          <p:nvPr/>
        </p:nvSpPr>
        <p:spPr>
          <a:xfrm>
            <a:off x="36533672" y="1512145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88" name="pl153">
            <a:extLst>
              <a:ext uri="{FF2B5EF4-FFF2-40B4-BE49-F238E27FC236}">
                <a16:creationId xmlns:a16="http://schemas.microsoft.com/office/drawing/2014/main" id="{56A431FA-71D1-914B-84F9-A3C2788678AB}"/>
              </a:ext>
            </a:extLst>
          </p:cNvPr>
          <p:cNvSpPr/>
          <p:nvPr/>
        </p:nvSpPr>
        <p:spPr>
          <a:xfrm>
            <a:off x="36533672" y="1454516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89" name="pl154">
            <a:extLst>
              <a:ext uri="{FF2B5EF4-FFF2-40B4-BE49-F238E27FC236}">
                <a16:creationId xmlns:a16="http://schemas.microsoft.com/office/drawing/2014/main" id="{A2A192A9-602E-F142-9EE7-CB1CA50B4B95}"/>
              </a:ext>
            </a:extLst>
          </p:cNvPr>
          <p:cNvSpPr/>
          <p:nvPr/>
        </p:nvSpPr>
        <p:spPr>
          <a:xfrm>
            <a:off x="36533672" y="1396888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0" name="pl155">
            <a:extLst>
              <a:ext uri="{FF2B5EF4-FFF2-40B4-BE49-F238E27FC236}">
                <a16:creationId xmlns:a16="http://schemas.microsoft.com/office/drawing/2014/main" id="{E9668BB0-DA1E-984B-B120-CB93BE937279}"/>
              </a:ext>
            </a:extLst>
          </p:cNvPr>
          <p:cNvSpPr/>
          <p:nvPr/>
        </p:nvSpPr>
        <p:spPr>
          <a:xfrm>
            <a:off x="36533672" y="1339259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1" name="pl156">
            <a:extLst>
              <a:ext uri="{FF2B5EF4-FFF2-40B4-BE49-F238E27FC236}">
                <a16:creationId xmlns:a16="http://schemas.microsoft.com/office/drawing/2014/main" id="{DB9DC853-A7C4-EA41-AE04-EC4BB7332FA1}"/>
              </a:ext>
            </a:extLst>
          </p:cNvPr>
          <p:cNvSpPr/>
          <p:nvPr/>
        </p:nvSpPr>
        <p:spPr>
          <a:xfrm>
            <a:off x="36533672" y="1656216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2" name="pl157">
            <a:extLst>
              <a:ext uri="{FF2B5EF4-FFF2-40B4-BE49-F238E27FC236}">
                <a16:creationId xmlns:a16="http://schemas.microsoft.com/office/drawing/2014/main" id="{AE2CAB44-FE80-B14B-9C72-82DA1FC2579F}"/>
              </a:ext>
            </a:extLst>
          </p:cNvPr>
          <p:cNvSpPr/>
          <p:nvPr/>
        </p:nvSpPr>
        <p:spPr>
          <a:xfrm>
            <a:off x="36533672" y="1598588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3" name="pl158">
            <a:extLst>
              <a:ext uri="{FF2B5EF4-FFF2-40B4-BE49-F238E27FC236}">
                <a16:creationId xmlns:a16="http://schemas.microsoft.com/office/drawing/2014/main" id="{23C9E4BA-A7E1-5C41-9C2B-A4087BD513F4}"/>
              </a:ext>
            </a:extLst>
          </p:cNvPr>
          <p:cNvSpPr/>
          <p:nvPr/>
        </p:nvSpPr>
        <p:spPr>
          <a:xfrm>
            <a:off x="36533672" y="1540959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4" name="pl159">
            <a:extLst>
              <a:ext uri="{FF2B5EF4-FFF2-40B4-BE49-F238E27FC236}">
                <a16:creationId xmlns:a16="http://schemas.microsoft.com/office/drawing/2014/main" id="{24D3B2DD-EA36-0449-B0B1-48F170FD60BD}"/>
              </a:ext>
            </a:extLst>
          </p:cNvPr>
          <p:cNvSpPr/>
          <p:nvPr/>
        </p:nvSpPr>
        <p:spPr>
          <a:xfrm>
            <a:off x="36533672" y="1483331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5" name="pl160">
            <a:extLst>
              <a:ext uri="{FF2B5EF4-FFF2-40B4-BE49-F238E27FC236}">
                <a16:creationId xmlns:a16="http://schemas.microsoft.com/office/drawing/2014/main" id="{1D3E2948-CA96-D44A-A16B-D9475EF492F2}"/>
              </a:ext>
            </a:extLst>
          </p:cNvPr>
          <p:cNvSpPr/>
          <p:nvPr/>
        </p:nvSpPr>
        <p:spPr>
          <a:xfrm>
            <a:off x="36533672" y="1425702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6" name="pl161">
            <a:extLst>
              <a:ext uri="{FF2B5EF4-FFF2-40B4-BE49-F238E27FC236}">
                <a16:creationId xmlns:a16="http://schemas.microsoft.com/office/drawing/2014/main" id="{FB8BE9E2-1101-BA48-9BC6-526A7CF6D3DB}"/>
              </a:ext>
            </a:extLst>
          </p:cNvPr>
          <p:cNvSpPr/>
          <p:nvPr/>
        </p:nvSpPr>
        <p:spPr>
          <a:xfrm>
            <a:off x="36533672" y="1368073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7" name="pl162">
            <a:extLst>
              <a:ext uri="{FF2B5EF4-FFF2-40B4-BE49-F238E27FC236}">
                <a16:creationId xmlns:a16="http://schemas.microsoft.com/office/drawing/2014/main" id="{E07B9EDB-4C16-CD41-8427-D172D0A73185}"/>
              </a:ext>
            </a:extLst>
          </p:cNvPr>
          <p:cNvSpPr/>
          <p:nvPr/>
        </p:nvSpPr>
        <p:spPr>
          <a:xfrm>
            <a:off x="36533672" y="1310445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8" name="pl163">
            <a:extLst>
              <a:ext uri="{FF2B5EF4-FFF2-40B4-BE49-F238E27FC236}">
                <a16:creationId xmlns:a16="http://schemas.microsoft.com/office/drawing/2014/main" id="{BBCBAB97-D225-5344-B2C6-685E34B078DE}"/>
              </a:ext>
            </a:extLst>
          </p:cNvPr>
          <p:cNvSpPr/>
          <p:nvPr/>
        </p:nvSpPr>
        <p:spPr>
          <a:xfrm>
            <a:off x="37849305" y="12931567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499" name="pl164">
            <a:extLst>
              <a:ext uri="{FF2B5EF4-FFF2-40B4-BE49-F238E27FC236}">
                <a16:creationId xmlns:a16="http://schemas.microsoft.com/office/drawing/2014/main" id="{2AD4E369-5353-8043-ACCD-93D6760C35DF}"/>
              </a:ext>
            </a:extLst>
          </p:cNvPr>
          <p:cNvSpPr/>
          <p:nvPr/>
        </p:nvSpPr>
        <p:spPr>
          <a:xfrm>
            <a:off x="40042028" y="12931567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00" name="rc165">
            <a:extLst>
              <a:ext uri="{FF2B5EF4-FFF2-40B4-BE49-F238E27FC236}">
                <a16:creationId xmlns:a16="http://schemas.microsoft.com/office/drawing/2014/main" id="{078DC30C-900F-9F4A-BA76-C939D3AAA812}"/>
              </a:ext>
            </a:extLst>
          </p:cNvPr>
          <p:cNvSpPr/>
          <p:nvPr/>
        </p:nvSpPr>
        <p:spPr>
          <a:xfrm>
            <a:off x="36862582" y="13767629"/>
            <a:ext cx="1973450" cy="2794541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01" name="rc166">
            <a:extLst>
              <a:ext uri="{FF2B5EF4-FFF2-40B4-BE49-F238E27FC236}">
                <a16:creationId xmlns:a16="http://schemas.microsoft.com/office/drawing/2014/main" id="{A896FC3C-E801-F944-B411-E69CBE67F0DF}"/>
              </a:ext>
            </a:extLst>
          </p:cNvPr>
          <p:cNvSpPr/>
          <p:nvPr/>
        </p:nvSpPr>
        <p:spPr>
          <a:xfrm>
            <a:off x="39055303" y="14185466"/>
            <a:ext cx="1973450" cy="2376702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02" name="pl167">
            <a:extLst>
              <a:ext uri="{FF2B5EF4-FFF2-40B4-BE49-F238E27FC236}">
                <a16:creationId xmlns:a16="http://schemas.microsoft.com/office/drawing/2014/main" id="{79EB69F0-9495-4443-8FCD-A71239EDEAB3}"/>
              </a:ext>
            </a:extLst>
          </p:cNvPr>
          <p:cNvSpPr/>
          <p:nvPr/>
        </p:nvSpPr>
        <p:spPr>
          <a:xfrm>
            <a:off x="37739671" y="13674308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03" name="pl168">
            <a:extLst>
              <a:ext uri="{FF2B5EF4-FFF2-40B4-BE49-F238E27FC236}">
                <a16:creationId xmlns:a16="http://schemas.microsoft.com/office/drawing/2014/main" id="{741E53CA-08D6-064E-A2CD-8636626EF3B5}"/>
              </a:ext>
            </a:extLst>
          </p:cNvPr>
          <p:cNvSpPr/>
          <p:nvPr/>
        </p:nvSpPr>
        <p:spPr>
          <a:xfrm>
            <a:off x="37849305" y="13674310"/>
            <a:ext cx="0" cy="186638"/>
          </a:xfrm>
          <a:custGeom>
            <a:avLst/>
            <a:gdLst/>
            <a:ahLst/>
            <a:cxnLst/>
            <a:rect l="0" t="0" r="0" b="0"/>
            <a:pathLst>
              <a:path h="186637">
                <a:moveTo>
                  <a:pt x="0" y="0"/>
                </a:moveTo>
                <a:lnTo>
                  <a:pt x="0" y="186637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04" name="pl169">
            <a:extLst>
              <a:ext uri="{FF2B5EF4-FFF2-40B4-BE49-F238E27FC236}">
                <a16:creationId xmlns:a16="http://schemas.microsoft.com/office/drawing/2014/main" id="{B7B9E779-7EAC-EF48-897A-50E94E026848}"/>
              </a:ext>
            </a:extLst>
          </p:cNvPr>
          <p:cNvSpPr/>
          <p:nvPr/>
        </p:nvSpPr>
        <p:spPr>
          <a:xfrm>
            <a:off x="37739671" y="13860947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05" name="pl170">
            <a:extLst>
              <a:ext uri="{FF2B5EF4-FFF2-40B4-BE49-F238E27FC236}">
                <a16:creationId xmlns:a16="http://schemas.microsoft.com/office/drawing/2014/main" id="{E142539E-AA4E-DC4A-8EEB-B233AB029BD8}"/>
              </a:ext>
            </a:extLst>
          </p:cNvPr>
          <p:cNvSpPr/>
          <p:nvPr/>
        </p:nvSpPr>
        <p:spPr>
          <a:xfrm>
            <a:off x="39932392" y="14097545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06" name="pl171">
            <a:extLst>
              <a:ext uri="{FF2B5EF4-FFF2-40B4-BE49-F238E27FC236}">
                <a16:creationId xmlns:a16="http://schemas.microsoft.com/office/drawing/2014/main" id="{F7ECD47D-B6BD-B346-8F4C-76F534F3A1A3}"/>
              </a:ext>
            </a:extLst>
          </p:cNvPr>
          <p:cNvSpPr/>
          <p:nvPr/>
        </p:nvSpPr>
        <p:spPr>
          <a:xfrm>
            <a:off x="40042028" y="14097545"/>
            <a:ext cx="0" cy="175845"/>
          </a:xfrm>
          <a:custGeom>
            <a:avLst/>
            <a:gdLst/>
            <a:ahLst/>
            <a:cxnLst/>
            <a:rect l="0" t="0" r="0" b="0"/>
            <a:pathLst>
              <a:path h="175845">
                <a:moveTo>
                  <a:pt x="0" y="0"/>
                </a:moveTo>
                <a:lnTo>
                  <a:pt x="0" y="175845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07" name="pl172">
            <a:extLst>
              <a:ext uri="{FF2B5EF4-FFF2-40B4-BE49-F238E27FC236}">
                <a16:creationId xmlns:a16="http://schemas.microsoft.com/office/drawing/2014/main" id="{F6C6B092-122D-B94D-869C-7E0A086E077D}"/>
              </a:ext>
            </a:extLst>
          </p:cNvPr>
          <p:cNvSpPr/>
          <p:nvPr/>
        </p:nvSpPr>
        <p:spPr>
          <a:xfrm>
            <a:off x="39932392" y="14273390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08" name="rc173">
            <a:extLst>
              <a:ext uri="{FF2B5EF4-FFF2-40B4-BE49-F238E27FC236}">
                <a16:creationId xmlns:a16="http://schemas.microsoft.com/office/drawing/2014/main" id="{110A69CD-9AFC-804C-A311-B25A703913CD}"/>
              </a:ext>
            </a:extLst>
          </p:cNvPr>
          <p:cNvSpPr/>
          <p:nvPr/>
        </p:nvSpPr>
        <p:spPr>
          <a:xfrm>
            <a:off x="36533672" y="16804645"/>
            <a:ext cx="4823988" cy="3803489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09" name="pl174">
            <a:extLst>
              <a:ext uri="{FF2B5EF4-FFF2-40B4-BE49-F238E27FC236}">
                <a16:creationId xmlns:a16="http://schemas.microsoft.com/office/drawing/2014/main" id="{15939619-8744-A24E-B034-DD1D608CD054}"/>
              </a:ext>
            </a:extLst>
          </p:cNvPr>
          <p:cNvSpPr/>
          <p:nvPr/>
        </p:nvSpPr>
        <p:spPr>
          <a:xfrm>
            <a:off x="36533672" y="2014710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0" name="pl175">
            <a:extLst>
              <a:ext uri="{FF2B5EF4-FFF2-40B4-BE49-F238E27FC236}">
                <a16:creationId xmlns:a16="http://schemas.microsoft.com/office/drawing/2014/main" id="{05BB54D5-B793-C443-9434-3E2BD925987E}"/>
              </a:ext>
            </a:extLst>
          </p:cNvPr>
          <p:cNvSpPr/>
          <p:nvPr/>
        </p:nvSpPr>
        <p:spPr>
          <a:xfrm>
            <a:off x="36533672" y="1957081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1" name="pl176">
            <a:extLst>
              <a:ext uri="{FF2B5EF4-FFF2-40B4-BE49-F238E27FC236}">
                <a16:creationId xmlns:a16="http://schemas.microsoft.com/office/drawing/2014/main" id="{ADDE78B7-C597-4543-B92F-947A25BA9762}"/>
              </a:ext>
            </a:extLst>
          </p:cNvPr>
          <p:cNvSpPr/>
          <p:nvPr/>
        </p:nvSpPr>
        <p:spPr>
          <a:xfrm>
            <a:off x="36533672" y="18994532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2" name="pl177">
            <a:extLst>
              <a:ext uri="{FF2B5EF4-FFF2-40B4-BE49-F238E27FC236}">
                <a16:creationId xmlns:a16="http://schemas.microsoft.com/office/drawing/2014/main" id="{74ABD439-D13F-D245-A4CB-CDB5A6DD9888}"/>
              </a:ext>
            </a:extLst>
          </p:cNvPr>
          <p:cNvSpPr/>
          <p:nvPr/>
        </p:nvSpPr>
        <p:spPr>
          <a:xfrm>
            <a:off x="36533672" y="18418245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3" name="pl178">
            <a:extLst>
              <a:ext uri="{FF2B5EF4-FFF2-40B4-BE49-F238E27FC236}">
                <a16:creationId xmlns:a16="http://schemas.microsoft.com/office/drawing/2014/main" id="{2711270F-C546-F245-B4AA-BFA9D01400BA}"/>
              </a:ext>
            </a:extLst>
          </p:cNvPr>
          <p:cNvSpPr/>
          <p:nvPr/>
        </p:nvSpPr>
        <p:spPr>
          <a:xfrm>
            <a:off x="36533672" y="17841959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4" name="pl179">
            <a:extLst>
              <a:ext uri="{FF2B5EF4-FFF2-40B4-BE49-F238E27FC236}">
                <a16:creationId xmlns:a16="http://schemas.microsoft.com/office/drawing/2014/main" id="{0C81AD24-446D-8145-9272-43AD3DCFC668}"/>
              </a:ext>
            </a:extLst>
          </p:cNvPr>
          <p:cNvSpPr/>
          <p:nvPr/>
        </p:nvSpPr>
        <p:spPr>
          <a:xfrm>
            <a:off x="36533672" y="172656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3387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5" name="pl180">
            <a:extLst>
              <a:ext uri="{FF2B5EF4-FFF2-40B4-BE49-F238E27FC236}">
                <a16:creationId xmlns:a16="http://schemas.microsoft.com/office/drawing/2014/main" id="{1B438B12-96A4-784F-B621-4693DB39F2F2}"/>
              </a:ext>
            </a:extLst>
          </p:cNvPr>
          <p:cNvSpPr/>
          <p:nvPr/>
        </p:nvSpPr>
        <p:spPr>
          <a:xfrm>
            <a:off x="36533672" y="20435247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6" name="pl181">
            <a:extLst>
              <a:ext uri="{FF2B5EF4-FFF2-40B4-BE49-F238E27FC236}">
                <a16:creationId xmlns:a16="http://schemas.microsoft.com/office/drawing/2014/main" id="{6785D4B0-C0F3-C049-9982-A6A46E8A5E08}"/>
              </a:ext>
            </a:extLst>
          </p:cNvPr>
          <p:cNvSpPr/>
          <p:nvPr/>
        </p:nvSpPr>
        <p:spPr>
          <a:xfrm>
            <a:off x="36533672" y="19858961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7" name="pl182">
            <a:extLst>
              <a:ext uri="{FF2B5EF4-FFF2-40B4-BE49-F238E27FC236}">
                <a16:creationId xmlns:a16="http://schemas.microsoft.com/office/drawing/2014/main" id="{C38E32FF-BDF9-BF42-A71C-187392871C15}"/>
              </a:ext>
            </a:extLst>
          </p:cNvPr>
          <p:cNvSpPr/>
          <p:nvPr/>
        </p:nvSpPr>
        <p:spPr>
          <a:xfrm>
            <a:off x="36533672" y="19282674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8" name="pl183">
            <a:extLst>
              <a:ext uri="{FF2B5EF4-FFF2-40B4-BE49-F238E27FC236}">
                <a16:creationId xmlns:a16="http://schemas.microsoft.com/office/drawing/2014/main" id="{84BBB958-F540-5446-8D1B-4966C2DF9E9A}"/>
              </a:ext>
            </a:extLst>
          </p:cNvPr>
          <p:cNvSpPr/>
          <p:nvPr/>
        </p:nvSpPr>
        <p:spPr>
          <a:xfrm>
            <a:off x="36533672" y="18706388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19" name="pl184">
            <a:extLst>
              <a:ext uri="{FF2B5EF4-FFF2-40B4-BE49-F238E27FC236}">
                <a16:creationId xmlns:a16="http://schemas.microsoft.com/office/drawing/2014/main" id="{E92491D4-9289-1747-BA5E-16432ECA2A38}"/>
              </a:ext>
            </a:extLst>
          </p:cNvPr>
          <p:cNvSpPr/>
          <p:nvPr/>
        </p:nvSpPr>
        <p:spPr>
          <a:xfrm>
            <a:off x="36533672" y="18130103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0" name="pl185">
            <a:extLst>
              <a:ext uri="{FF2B5EF4-FFF2-40B4-BE49-F238E27FC236}">
                <a16:creationId xmlns:a16="http://schemas.microsoft.com/office/drawing/2014/main" id="{DA6F6FB7-858E-F34A-BC39-3B9FB5CAD6CA}"/>
              </a:ext>
            </a:extLst>
          </p:cNvPr>
          <p:cNvSpPr/>
          <p:nvPr/>
        </p:nvSpPr>
        <p:spPr>
          <a:xfrm>
            <a:off x="36533672" y="17553816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1" name="pl186">
            <a:extLst>
              <a:ext uri="{FF2B5EF4-FFF2-40B4-BE49-F238E27FC236}">
                <a16:creationId xmlns:a16="http://schemas.microsoft.com/office/drawing/2014/main" id="{8CEBC520-67C4-5049-9787-07EEF44350A6}"/>
              </a:ext>
            </a:extLst>
          </p:cNvPr>
          <p:cNvSpPr/>
          <p:nvPr/>
        </p:nvSpPr>
        <p:spPr>
          <a:xfrm>
            <a:off x="36533672" y="16977530"/>
            <a:ext cx="4823988" cy="0"/>
          </a:xfrm>
          <a:custGeom>
            <a:avLst/>
            <a:gdLst/>
            <a:ahLst/>
            <a:cxnLst/>
            <a:rect l="0" t="0" r="0" b="0"/>
            <a:pathLst>
              <a:path w="4823988">
                <a:moveTo>
                  <a:pt x="0" y="0"/>
                </a:moveTo>
                <a:lnTo>
                  <a:pt x="4823988" y="0"/>
                </a:lnTo>
                <a:lnTo>
                  <a:pt x="4823988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2" name="pl187">
            <a:extLst>
              <a:ext uri="{FF2B5EF4-FFF2-40B4-BE49-F238E27FC236}">
                <a16:creationId xmlns:a16="http://schemas.microsoft.com/office/drawing/2014/main" id="{144CABE7-BCBD-5B41-811F-CEBA8FF453DD}"/>
              </a:ext>
            </a:extLst>
          </p:cNvPr>
          <p:cNvSpPr/>
          <p:nvPr/>
        </p:nvSpPr>
        <p:spPr>
          <a:xfrm>
            <a:off x="37849305" y="16804645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3" name="pl188">
            <a:extLst>
              <a:ext uri="{FF2B5EF4-FFF2-40B4-BE49-F238E27FC236}">
                <a16:creationId xmlns:a16="http://schemas.microsoft.com/office/drawing/2014/main" id="{C673D7AD-2401-F942-8B1D-C058DD481BD6}"/>
              </a:ext>
            </a:extLst>
          </p:cNvPr>
          <p:cNvSpPr/>
          <p:nvPr/>
        </p:nvSpPr>
        <p:spPr>
          <a:xfrm>
            <a:off x="40042028" y="16804645"/>
            <a:ext cx="0" cy="3803489"/>
          </a:xfrm>
          <a:custGeom>
            <a:avLst/>
            <a:gdLst/>
            <a:ahLst/>
            <a:cxnLst/>
            <a:rect l="0" t="0" r="0" b="0"/>
            <a:pathLst>
              <a:path h="3803488">
                <a:moveTo>
                  <a:pt x="0" y="380348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6B6B6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4" name="rc189">
            <a:extLst>
              <a:ext uri="{FF2B5EF4-FFF2-40B4-BE49-F238E27FC236}">
                <a16:creationId xmlns:a16="http://schemas.microsoft.com/office/drawing/2014/main" id="{6FB85D74-151B-AA4D-897E-1A9FD5A91D15}"/>
              </a:ext>
            </a:extLst>
          </p:cNvPr>
          <p:cNvSpPr/>
          <p:nvPr/>
        </p:nvSpPr>
        <p:spPr>
          <a:xfrm>
            <a:off x="36862582" y="18131498"/>
            <a:ext cx="1973450" cy="2303750"/>
          </a:xfrm>
          <a:prstGeom prst="rect">
            <a:avLst/>
          </a:prstGeom>
          <a:solidFill>
            <a:schemeClr val="accent2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5" name="rc190">
            <a:extLst>
              <a:ext uri="{FF2B5EF4-FFF2-40B4-BE49-F238E27FC236}">
                <a16:creationId xmlns:a16="http://schemas.microsoft.com/office/drawing/2014/main" id="{4D00BB3C-EDF3-5249-B25B-B092613CC639}"/>
              </a:ext>
            </a:extLst>
          </p:cNvPr>
          <p:cNvSpPr/>
          <p:nvPr/>
        </p:nvSpPr>
        <p:spPr>
          <a:xfrm>
            <a:off x="39055303" y="17886607"/>
            <a:ext cx="1973450" cy="2548640"/>
          </a:xfrm>
          <a:prstGeom prst="rect">
            <a:avLst/>
          </a:prstGeom>
          <a:solidFill>
            <a:schemeClr val="accent1"/>
          </a:solidFill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6" name="pl191">
            <a:extLst>
              <a:ext uri="{FF2B5EF4-FFF2-40B4-BE49-F238E27FC236}">
                <a16:creationId xmlns:a16="http://schemas.microsoft.com/office/drawing/2014/main" id="{DF58C2DC-C671-6849-9346-B74811772EBC}"/>
              </a:ext>
            </a:extLst>
          </p:cNvPr>
          <p:cNvSpPr/>
          <p:nvPr/>
        </p:nvSpPr>
        <p:spPr>
          <a:xfrm>
            <a:off x="37739671" y="18043590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7" name="pl192">
            <a:extLst>
              <a:ext uri="{FF2B5EF4-FFF2-40B4-BE49-F238E27FC236}">
                <a16:creationId xmlns:a16="http://schemas.microsoft.com/office/drawing/2014/main" id="{F923D0FA-83B0-2140-9C83-E01C823581A2}"/>
              </a:ext>
            </a:extLst>
          </p:cNvPr>
          <p:cNvSpPr/>
          <p:nvPr/>
        </p:nvSpPr>
        <p:spPr>
          <a:xfrm>
            <a:off x="37849305" y="18043591"/>
            <a:ext cx="0" cy="175814"/>
          </a:xfrm>
          <a:custGeom>
            <a:avLst/>
            <a:gdLst/>
            <a:ahLst/>
            <a:cxnLst/>
            <a:rect l="0" t="0" r="0" b="0"/>
            <a:pathLst>
              <a:path h="175814">
                <a:moveTo>
                  <a:pt x="0" y="0"/>
                </a:moveTo>
                <a:lnTo>
                  <a:pt x="0" y="175814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8" name="pl193">
            <a:extLst>
              <a:ext uri="{FF2B5EF4-FFF2-40B4-BE49-F238E27FC236}">
                <a16:creationId xmlns:a16="http://schemas.microsoft.com/office/drawing/2014/main" id="{8B7C523D-88A1-4E42-8629-1304A93F8ABE}"/>
              </a:ext>
            </a:extLst>
          </p:cNvPr>
          <p:cNvSpPr/>
          <p:nvPr/>
        </p:nvSpPr>
        <p:spPr>
          <a:xfrm>
            <a:off x="37739671" y="18219404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29" name="pl194">
            <a:extLst>
              <a:ext uri="{FF2B5EF4-FFF2-40B4-BE49-F238E27FC236}">
                <a16:creationId xmlns:a16="http://schemas.microsoft.com/office/drawing/2014/main" id="{9EBDBB72-C14B-EF43-B5CA-D1E8D3977EFD}"/>
              </a:ext>
            </a:extLst>
          </p:cNvPr>
          <p:cNvSpPr/>
          <p:nvPr/>
        </p:nvSpPr>
        <p:spPr>
          <a:xfrm>
            <a:off x="39932392" y="17793230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30" name="pl195">
            <a:extLst>
              <a:ext uri="{FF2B5EF4-FFF2-40B4-BE49-F238E27FC236}">
                <a16:creationId xmlns:a16="http://schemas.microsoft.com/office/drawing/2014/main" id="{E84B9CE7-C267-4E42-9745-39685482478A}"/>
              </a:ext>
            </a:extLst>
          </p:cNvPr>
          <p:cNvSpPr/>
          <p:nvPr/>
        </p:nvSpPr>
        <p:spPr>
          <a:xfrm>
            <a:off x="40042028" y="17793232"/>
            <a:ext cx="0" cy="186752"/>
          </a:xfrm>
          <a:custGeom>
            <a:avLst/>
            <a:gdLst/>
            <a:ahLst/>
            <a:cxnLst/>
            <a:rect l="0" t="0" r="0" b="0"/>
            <a:pathLst>
              <a:path h="186751">
                <a:moveTo>
                  <a:pt x="0" y="0"/>
                </a:moveTo>
                <a:lnTo>
                  <a:pt x="0" y="186751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31" name="pl196">
            <a:extLst>
              <a:ext uri="{FF2B5EF4-FFF2-40B4-BE49-F238E27FC236}">
                <a16:creationId xmlns:a16="http://schemas.microsoft.com/office/drawing/2014/main" id="{80080703-6CC6-9E4D-A092-79514F1980BE}"/>
              </a:ext>
            </a:extLst>
          </p:cNvPr>
          <p:cNvSpPr/>
          <p:nvPr/>
        </p:nvSpPr>
        <p:spPr>
          <a:xfrm>
            <a:off x="39932392" y="17979983"/>
            <a:ext cx="219272" cy="0"/>
          </a:xfrm>
          <a:custGeom>
            <a:avLst/>
            <a:gdLst/>
            <a:ahLst/>
            <a:cxnLst/>
            <a:rect l="0" t="0" r="0" b="0"/>
            <a:pathLst>
              <a:path w="219272">
                <a:moveTo>
                  <a:pt x="0" y="0"/>
                </a:moveTo>
                <a:lnTo>
                  <a:pt x="219272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32" name="rc197">
            <a:extLst>
              <a:ext uri="{FF2B5EF4-FFF2-40B4-BE49-F238E27FC236}">
                <a16:creationId xmlns:a16="http://schemas.microsoft.com/office/drawing/2014/main" id="{21066DC4-F758-8941-BA0B-4F69F7DAB4F0}"/>
              </a:ext>
            </a:extLst>
          </p:cNvPr>
          <p:cNvSpPr/>
          <p:nvPr/>
        </p:nvSpPr>
        <p:spPr>
          <a:xfrm>
            <a:off x="26746517" y="8376907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33" name="tx198">
            <a:extLst>
              <a:ext uri="{FF2B5EF4-FFF2-40B4-BE49-F238E27FC236}">
                <a16:creationId xmlns:a16="http://schemas.microsoft.com/office/drawing/2014/main" id="{F34793FC-0F5B-4F4C-86D9-05E32BA9EF7C}"/>
              </a:ext>
            </a:extLst>
          </p:cNvPr>
          <p:cNvSpPr/>
          <p:nvPr/>
        </p:nvSpPr>
        <p:spPr>
          <a:xfrm>
            <a:off x="28688512" y="8373274"/>
            <a:ext cx="939998" cy="2748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Study 1</a:t>
            </a:r>
          </a:p>
        </p:txBody>
      </p:sp>
      <p:sp>
        <p:nvSpPr>
          <p:cNvPr id="534" name="rc199">
            <a:extLst>
              <a:ext uri="{FF2B5EF4-FFF2-40B4-BE49-F238E27FC236}">
                <a16:creationId xmlns:a16="http://schemas.microsoft.com/office/drawing/2014/main" id="{576DF38B-685D-234D-B6A2-1C5298975151}"/>
              </a:ext>
            </a:extLst>
          </p:cNvPr>
          <p:cNvSpPr/>
          <p:nvPr/>
        </p:nvSpPr>
        <p:spPr>
          <a:xfrm>
            <a:off x="26746517" y="8717698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35" name="tx200">
            <a:extLst>
              <a:ext uri="{FF2B5EF4-FFF2-40B4-BE49-F238E27FC236}">
                <a16:creationId xmlns:a16="http://schemas.microsoft.com/office/drawing/2014/main" id="{6D7852D3-53A7-654C-A79D-E8505D80E52B}"/>
              </a:ext>
            </a:extLst>
          </p:cNvPr>
          <p:cNvSpPr/>
          <p:nvPr/>
        </p:nvSpPr>
        <p:spPr>
          <a:xfrm>
            <a:off x="27880228" y="8713270"/>
            <a:ext cx="2556569" cy="2756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Disfigured Cue Only</a:t>
            </a:r>
          </a:p>
        </p:txBody>
      </p:sp>
      <p:sp>
        <p:nvSpPr>
          <p:cNvPr id="536" name="rc201">
            <a:extLst>
              <a:ext uri="{FF2B5EF4-FFF2-40B4-BE49-F238E27FC236}">
                <a16:creationId xmlns:a16="http://schemas.microsoft.com/office/drawing/2014/main" id="{E0920440-2DA8-EA40-A657-2B988975C3DB}"/>
              </a:ext>
            </a:extLst>
          </p:cNvPr>
          <p:cNvSpPr/>
          <p:nvPr/>
        </p:nvSpPr>
        <p:spPr>
          <a:xfrm>
            <a:off x="31640094" y="8376907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37" name="tx202">
            <a:extLst>
              <a:ext uri="{FF2B5EF4-FFF2-40B4-BE49-F238E27FC236}">
                <a16:creationId xmlns:a16="http://schemas.microsoft.com/office/drawing/2014/main" id="{860E09B6-4921-B646-8CEE-4EB95CDD0351}"/>
              </a:ext>
            </a:extLst>
          </p:cNvPr>
          <p:cNvSpPr/>
          <p:nvPr/>
        </p:nvSpPr>
        <p:spPr>
          <a:xfrm>
            <a:off x="33582091" y="8373274"/>
            <a:ext cx="939998" cy="2748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400"/>
              </a:lnSpc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Study 1</a:t>
            </a:r>
          </a:p>
        </p:txBody>
      </p:sp>
      <p:sp>
        <p:nvSpPr>
          <p:cNvPr id="538" name="rc203">
            <a:extLst>
              <a:ext uri="{FF2B5EF4-FFF2-40B4-BE49-F238E27FC236}">
                <a16:creationId xmlns:a16="http://schemas.microsoft.com/office/drawing/2014/main" id="{97B274D0-E047-F445-8310-A35613C346C6}"/>
              </a:ext>
            </a:extLst>
          </p:cNvPr>
          <p:cNvSpPr/>
          <p:nvPr/>
        </p:nvSpPr>
        <p:spPr>
          <a:xfrm>
            <a:off x="31640094" y="8717698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39" name="tx204">
            <a:extLst>
              <a:ext uri="{FF2B5EF4-FFF2-40B4-BE49-F238E27FC236}">
                <a16:creationId xmlns:a16="http://schemas.microsoft.com/office/drawing/2014/main" id="{1A9BEA3D-CFF7-7C4A-AE05-AD6B78355E6D}"/>
              </a:ext>
            </a:extLst>
          </p:cNvPr>
          <p:cNvSpPr/>
          <p:nvPr/>
        </p:nvSpPr>
        <p:spPr>
          <a:xfrm>
            <a:off x="33044745" y="8713270"/>
            <a:ext cx="2014686" cy="2756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400"/>
              </a:lnSpc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Obese Cue Only</a:t>
            </a:r>
          </a:p>
        </p:txBody>
      </p:sp>
      <p:sp>
        <p:nvSpPr>
          <p:cNvPr id="540" name="rc205">
            <a:extLst>
              <a:ext uri="{FF2B5EF4-FFF2-40B4-BE49-F238E27FC236}">
                <a16:creationId xmlns:a16="http://schemas.microsoft.com/office/drawing/2014/main" id="{DDAE6E6B-7D3F-0349-878A-CCF213B804F0}"/>
              </a:ext>
            </a:extLst>
          </p:cNvPr>
          <p:cNvSpPr/>
          <p:nvPr/>
        </p:nvSpPr>
        <p:spPr>
          <a:xfrm>
            <a:off x="36533672" y="8376907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41" name="tx206">
            <a:extLst>
              <a:ext uri="{FF2B5EF4-FFF2-40B4-BE49-F238E27FC236}">
                <a16:creationId xmlns:a16="http://schemas.microsoft.com/office/drawing/2014/main" id="{B31184C8-65C1-3846-A6ED-EC4A6165BF4F}"/>
              </a:ext>
            </a:extLst>
          </p:cNvPr>
          <p:cNvSpPr/>
          <p:nvPr/>
        </p:nvSpPr>
        <p:spPr>
          <a:xfrm>
            <a:off x="38475667" y="8373274"/>
            <a:ext cx="939998" cy="2748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400"/>
              </a:lnSpc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Study 2</a:t>
            </a:r>
          </a:p>
        </p:txBody>
      </p:sp>
      <p:sp>
        <p:nvSpPr>
          <p:cNvPr id="542" name="rc207">
            <a:extLst>
              <a:ext uri="{FF2B5EF4-FFF2-40B4-BE49-F238E27FC236}">
                <a16:creationId xmlns:a16="http://schemas.microsoft.com/office/drawing/2014/main" id="{5F976C6C-6631-6C47-ACC5-687595DFEC92}"/>
              </a:ext>
            </a:extLst>
          </p:cNvPr>
          <p:cNvSpPr/>
          <p:nvPr/>
        </p:nvSpPr>
        <p:spPr>
          <a:xfrm>
            <a:off x="36533672" y="8717698"/>
            <a:ext cx="4823988" cy="340790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43" name="tx208">
            <a:extLst>
              <a:ext uri="{FF2B5EF4-FFF2-40B4-BE49-F238E27FC236}">
                <a16:creationId xmlns:a16="http://schemas.microsoft.com/office/drawing/2014/main" id="{2368C439-A781-AB4D-93BD-3737C913ECE4}"/>
              </a:ext>
            </a:extLst>
          </p:cNvPr>
          <p:cNvSpPr/>
          <p:nvPr/>
        </p:nvSpPr>
        <p:spPr>
          <a:xfrm>
            <a:off x="38306375" y="8775976"/>
            <a:ext cx="1278582" cy="2129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400"/>
              </a:lnSpc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Both Cues</a:t>
            </a:r>
          </a:p>
        </p:txBody>
      </p:sp>
      <p:sp>
        <p:nvSpPr>
          <p:cNvPr id="544" name="rc209">
            <a:extLst>
              <a:ext uri="{FF2B5EF4-FFF2-40B4-BE49-F238E27FC236}">
                <a16:creationId xmlns:a16="http://schemas.microsoft.com/office/drawing/2014/main" id="{5B6B8679-F46E-D24E-B4D5-611AFEDEA430}"/>
              </a:ext>
            </a:extLst>
          </p:cNvPr>
          <p:cNvSpPr/>
          <p:nvPr/>
        </p:nvSpPr>
        <p:spPr>
          <a:xfrm>
            <a:off x="41357662" y="9058489"/>
            <a:ext cx="340790" cy="3803489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45" name="tx210">
            <a:extLst>
              <a:ext uri="{FF2B5EF4-FFF2-40B4-BE49-F238E27FC236}">
                <a16:creationId xmlns:a16="http://schemas.microsoft.com/office/drawing/2014/main" id="{F619EDD1-F4F1-0148-B826-24328DDEE354}"/>
              </a:ext>
            </a:extLst>
          </p:cNvPr>
          <p:cNvSpPr/>
          <p:nvPr/>
        </p:nvSpPr>
        <p:spPr>
          <a:xfrm rot="5400000">
            <a:off x="40611176" y="10824403"/>
            <a:ext cx="1903809" cy="27166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400"/>
              </a:lnSpc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Average Target</a:t>
            </a:r>
          </a:p>
        </p:txBody>
      </p:sp>
      <p:sp>
        <p:nvSpPr>
          <p:cNvPr id="546" name="rc211">
            <a:extLst>
              <a:ext uri="{FF2B5EF4-FFF2-40B4-BE49-F238E27FC236}">
                <a16:creationId xmlns:a16="http://schemas.microsoft.com/office/drawing/2014/main" id="{FAB0F238-4527-9C47-BF99-A228C258072D}"/>
              </a:ext>
            </a:extLst>
          </p:cNvPr>
          <p:cNvSpPr/>
          <p:nvPr/>
        </p:nvSpPr>
        <p:spPr>
          <a:xfrm>
            <a:off x="41357662" y="12931567"/>
            <a:ext cx="340790" cy="3803489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47" name="tx212">
            <a:extLst>
              <a:ext uri="{FF2B5EF4-FFF2-40B4-BE49-F238E27FC236}">
                <a16:creationId xmlns:a16="http://schemas.microsoft.com/office/drawing/2014/main" id="{D4BB6CE3-450D-4B4C-8A0D-2AA4E9056A1F}"/>
              </a:ext>
            </a:extLst>
          </p:cNvPr>
          <p:cNvSpPr/>
          <p:nvPr/>
        </p:nvSpPr>
        <p:spPr>
          <a:xfrm rot="5400000">
            <a:off x="40477007" y="14695993"/>
            <a:ext cx="2175123" cy="274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400"/>
              </a:lnSpc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Disfigured Target</a:t>
            </a:r>
          </a:p>
        </p:txBody>
      </p:sp>
      <p:sp>
        <p:nvSpPr>
          <p:cNvPr id="548" name="rc213">
            <a:extLst>
              <a:ext uri="{FF2B5EF4-FFF2-40B4-BE49-F238E27FC236}">
                <a16:creationId xmlns:a16="http://schemas.microsoft.com/office/drawing/2014/main" id="{E80CF1BF-C56A-564B-860D-0E8FB413E325}"/>
              </a:ext>
            </a:extLst>
          </p:cNvPr>
          <p:cNvSpPr/>
          <p:nvPr/>
        </p:nvSpPr>
        <p:spPr>
          <a:xfrm>
            <a:off x="41357662" y="16804645"/>
            <a:ext cx="340790" cy="3803489"/>
          </a:xfrm>
          <a:prstGeom prst="rect">
            <a:avLst/>
          </a:prstGeom>
          <a:solidFill>
            <a:srgbClr val="262626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549" name="tx214">
            <a:extLst>
              <a:ext uri="{FF2B5EF4-FFF2-40B4-BE49-F238E27FC236}">
                <a16:creationId xmlns:a16="http://schemas.microsoft.com/office/drawing/2014/main" id="{6564C097-0EDF-C649-8DA2-888E78734576}"/>
              </a:ext>
            </a:extLst>
          </p:cNvPr>
          <p:cNvSpPr/>
          <p:nvPr/>
        </p:nvSpPr>
        <p:spPr>
          <a:xfrm rot="5400000">
            <a:off x="40747749" y="18569269"/>
            <a:ext cx="1633239" cy="27424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2400"/>
              </a:lnSpc>
            </a:pPr>
            <a:r>
              <a:rPr sz="2400">
                <a:solidFill>
                  <a:srgbClr val="FFFFFF">
                    <a:alpha val="100000"/>
                  </a:srgbClr>
                </a:solidFill>
                <a:latin typeface="Times"/>
                <a:cs typeface="Times"/>
              </a:rPr>
              <a:t>Obese Target</a:t>
            </a:r>
          </a:p>
        </p:txBody>
      </p:sp>
      <p:sp>
        <p:nvSpPr>
          <p:cNvPr id="550" name="pl215">
            <a:extLst>
              <a:ext uri="{FF2B5EF4-FFF2-40B4-BE49-F238E27FC236}">
                <a16:creationId xmlns:a16="http://schemas.microsoft.com/office/drawing/2014/main" id="{08DD823C-7B82-F14D-9276-8076F7EC7ED1}"/>
              </a:ext>
            </a:extLst>
          </p:cNvPr>
          <p:cNvSpPr/>
          <p:nvPr/>
        </p:nvSpPr>
        <p:spPr>
          <a:xfrm>
            <a:off x="28062150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51" name="pl216">
            <a:extLst>
              <a:ext uri="{FF2B5EF4-FFF2-40B4-BE49-F238E27FC236}">
                <a16:creationId xmlns:a16="http://schemas.microsoft.com/office/drawing/2014/main" id="{BF30C5B4-0983-304D-91AA-9108282DF02A}"/>
              </a:ext>
            </a:extLst>
          </p:cNvPr>
          <p:cNvSpPr/>
          <p:nvPr/>
        </p:nvSpPr>
        <p:spPr>
          <a:xfrm>
            <a:off x="30254873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52" name="tx217">
            <a:extLst>
              <a:ext uri="{FF2B5EF4-FFF2-40B4-BE49-F238E27FC236}">
                <a16:creationId xmlns:a16="http://schemas.microsoft.com/office/drawing/2014/main" id="{F09F7132-CA6A-F343-A1E9-AD6CE445DCC0}"/>
              </a:ext>
            </a:extLst>
          </p:cNvPr>
          <p:cNvSpPr/>
          <p:nvPr/>
        </p:nvSpPr>
        <p:spPr>
          <a:xfrm>
            <a:off x="27180097" y="20656277"/>
            <a:ext cx="1764110" cy="2833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+Harmless</a:t>
            </a:r>
          </a:p>
        </p:txBody>
      </p:sp>
      <p:sp>
        <p:nvSpPr>
          <p:cNvPr id="553" name="tx218">
            <a:extLst>
              <a:ext uri="{FF2B5EF4-FFF2-40B4-BE49-F238E27FC236}">
                <a16:creationId xmlns:a16="http://schemas.microsoft.com/office/drawing/2014/main" id="{15B7C75E-007F-CB40-9B1A-84F6EDC87B31}"/>
              </a:ext>
            </a:extLst>
          </p:cNvPr>
          <p:cNvSpPr/>
          <p:nvPr/>
        </p:nvSpPr>
        <p:spPr>
          <a:xfrm>
            <a:off x="29327773" y="20656079"/>
            <a:ext cx="1854200" cy="2835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+Infectious</a:t>
            </a:r>
          </a:p>
        </p:txBody>
      </p:sp>
      <p:sp>
        <p:nvSpPr>
          <p:cNvPr id="554" name="pl219">
            <a:extLst>
              <a:ext uri="{FF2B5EF4-FFF2-40B4-BE49-F238E27FC236}">
                <a16:creationId xmlns:a16="http://schemas.microsoft.com/office/drawing/2014/main" id="{BB0B0E3C-BD56-314F-8F47-951203EAAED6}"/>
              </a:ext>
            </a:extLst>
          </p:cNvPr>
          <p:cNvSpPr/>
          <p:nvPr/>
        </p:nvSpPr>
        <p:spPr>
          <a:xfrm>
            <a:off x="32955728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55" name="pl220">
            <a:extLst>
              <a:ext uri="{FF2B5EF4-FFF2-40B4-BE49-F238E27FC236}">
                <a16:creationId xmlns:a16="http://schemas.microsoft.com/office/drawing/2014/main" id="{C8F9AE11-23F7-B246-B955-C68CEA549204}"/>
              </a:ext>
            </a:extLst>
          </p:cNvPr>
          <p:cNvSpPr/>
          <p:nvPr/>
        </p:nvSpPr>
        <p:spPr>
          <a:xfrm>
            <a:off x="35148449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56" name="tx221">
            <a:extLst>
              <a:ext uri="{FF2B5EF4-FFF2-40B4-BE49-F238E27FC236}">
                <a16:creationId xmlns:a16="http://schemas.microsoft.com/office/drawing/2014/main" id="{E3980B50-AA86-AC4B-8F7D-706F9153FC1C}"/>
              </a:ext>
            </a:extLst>
          </p:cNvPr>
          <p:cNvSpPr/>
          <p:nvPr/>
        </p:nvSpPr>
        <p:spPr>
          <a:xfrm>
            <a:off x="32073673" y="20656277"/>
            <a:ext cx="1764110" cy="2833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+Harmless</a:t>
            </a:r>
          </a:p>
        </p:txBody>
      </p:sp>
      <p:sp>
        <p:nvSpPr>
          <p:cNvPr id="557" name="tx222">
            <a:extLst>
              <a:ext uri="{FF2B5EF4-FFF2-40B4-BE49-F238E27FC236}">
                <a16:creationId xmlns:a16="http://schemas.microsoft.com/office/drawing/2014/main" id="{0ACE5545-D2D4-6342-8943-D23B6D42904E}"/>
              </a:ext>
            </a:extLst>
          </p:cNvPr>
          <p:cNvSpPr/>
          <p:nvPr/>
        </p:nvSpPr>
        <p:spPr>
          <a:xfrm>
            <a:off x="34221350" y="20656079"/>
            <a:ext cx="1854200" cy="2835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+Infectious</a:t>
            </a:r>
          </a:p>
        </p:txBody>
      </p:sp>
      <p:sp>
        <p:nvSpPr>
          <p:cNvPr id="558" name="pl223">
            <a:extLst>
              <a:ext uri="{FF2B5EF4-FFF2-40B4-BE49-F238E27FC236}">
                <a16:creationId xmlns:a16="http://schemas.microsoft.com/office/drawing/2014/main" id="{91BF9277-14FC-CD4D-8F99-EE50E60F4628}"/>
              </a:ext>
            </a:extLst>
          </p:cNvPr>
          <p:cNvSpPr/>
          <p:nvPr/>
        </p:nvSpPr>
        <p:spPr>
          <a:xfrm>
            <a:off x="37849305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59" name="pl224">
            <a:extLst>
              <a:ext uri="{FF2B5EF4-FFF2-40B4-BE49-F238E27FC236}">
                <a16:creationId xmlns:a16="http://schemas.microsoft.com/office/drawing/2014/main" id="{195E9495-1E8A-EA40-82C3-883908790F72}"/>
              </a:ext>
            </a:extLst>
          </p:cNvPr>
          <p:cNvSpPr/>
          <p:nvPr/>
        </p:nvSpPr>
        <p:spPr>
          <a:xfrm>
            <a:off x="40042028" y="2060813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60" name="tx225">
            <a:extLst>
              <a:ext uri="{FF2B5EF4-FFF2-40B4-BE49-F238E27FC236}">
                <a16:creationId xmlns:a16="http://schemas.microsoft.com/office/drawing/2014/main" id="{2DA93707-7F21-5E47-B5AA-D28BFC628B06}"/>
              </a:ext>
            </a:extLst>
          </p:cNvPr>
          <p:cNvSpPr/>
          <p:nvPr/>
        </p:nvSpPr>
        <p:spPr>
          <a:xfrm>
            <a:off x="36967252" y="20656277"/>
            <a:ext cx="1764110" cy="2833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+Harmless</a:t>
            </a:r>
          </a:p>
        </p:txBody>
      </p:sp>
      <p:sp>
        <p:nvSpPr>
          <p:cNvPr id="561" name="tx226">
            <a:extLst>
              <a:ext uri="{FF2B5EF4-FFF2-40B4-BE49-F238E27FC236}">
                <a16:creationId xmlns:a16="http://schemas.microsoft.com/office/drawing/2014/main" id="{8D664E3B-6E17-7646-B48E-723527273EB8}"/>
              </a:ext>
            </a:extLst>
          </p:cNvPr>
          <p:cNvSpPr/>
          <p:nvPr/>
        </p:nvSpPr>
        <p:spPr>
          <a:xfrm>
            <a:off x="39114928" y="20656079"/>
            <a:ext cx="1854200" cy="2835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+Infectious</a:t>
            </a:r>
          </a:p>
        </p:txBody>
      </p:sp>
      <p:sp>
        <p:nvSpPr>
          <p:cNvPr id="562" name="tx227">
            <a:extLst>
              <a:ext uri="{FF2B5EF4-FFF2-40B4-BE49-F238E27FC236}">
                <a16:creationId xmlns:a16="http://schemas.microsoft.com/office/drawing/2014/main" id="{B28F37B7-4967-6C4B-9477-FBA9804BA411}"/>
              </a:ext>
            </a:extLst>
          </p:cNvPr>
          <p:cNvSpPr/>
          <p:nvPr/>
        </p:nvSpPr>
        <p:spPr>
          <a:xfrm>
            <a:off x="26175887" y="12545720"/>
            <a:ext cx="508001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0.0</a:t>
            </a:r>
          </a:p>
        </p:txBody>
      </p:sp>
      <p:sp>
        <p:nvSpPr>
          <p:cNvPr id="563" name="tx228">
            <a:extLst>
              <a:ext uri="{FF2B5EF4-FFF2-40B4-BE49-F238E27FC236}">
                <a16:creationId xmlns:a16="http://schemas.microsoft.com/office/drawing/2014/main" id="{47DD51B2-E629-F943-A616-A88F1322934A}"/>
              </a:ext>
            </a:extLst>
          </p:cNvPr>
          <p:cNvSpPr/>
          <p:nvPr/>
        </p:nvSpPr>
        <p:spPr>
          <a:xfrm>
            <a:off x="26175887" y="11963284"/>
            <a:ext cx="508001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0.5</a:t>
            </a:r>
          </a:p>
        </p:txBody>
      </p:sp>
      <p:sp>
        <p:nvSpPr>
          <p:cNvPr id="564" name="tx229">
            <a:extLst>
              <a:ext uri="{FF2B5EF4-FFF2-40B4-BE49-F238E27FC236}">
                <a16:creationId xmlns:a16="http://schemas.microsoft.com/office/drawing/2014/main" id="{FD98FAA3-4994-6040-BB21-2E5D82675579}"/>
              </a:ext>
            </a:extLst>
          </p:cNvPr>
          <p:cNvSpPr/>
          <p:nvPr/>
        </p:nvSpPr>
        <p:spPr>
          <a:xfrm>
            <a:off x="26175887" y="11393147"/>
            <a:ext cx="508001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1.0</a:t>
            </a:r>
          </a:p>
        </p:txBody>
      </p:sp>
      <p:sp>
        <p:nvSpPr>
          <p:cNvPr id="565" name="tx230">
            <a:extLst>
              <a:ext uri="{FF2B5EF4-FFF2-40B4-BE49-F238E27FC236}">
                <a16:creationId xmlns:a16="http://schemas.microsoft.com/office/drawing/2014/main" id="{95E966F0-D6D4-054D-BB8D-E235CA0AA071}"/>
              </a:ext>
            </a:extLst>
          </p:cNvPr>
          <p:cNvSpPr/>
          <p:nvPr/>
        </p:nvSpPr>
        <p:spPr>
          <a:xfrm>
            <a:off x="26175887" y="10810711"/>
            <a:ext cx="508001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1.5</a:t>
            </a:r>
          </a:p>
        </p:txBody>
      </p:sp>
      <p:sp>
        <p:nvSpPr>
          <p:cNvPr id="566" name="tx231">
            <a:extLst>
              <a:ext uri="{FF2B5EF4-FFF2-40B4-BE49-F238E27FC236}">
                <a16:creationId xmlns:a16="http://schemas.microsoft.com/office/drawing/2014/main" id="{EB94C481-DD63-D840-8FD2-B60ED108F8C3}"/>
              </a:ext>
            </a:extLst>
          </p:cNvPr>
          <p:cNvSpPr/>
          <p:nvPr/>
        </p:nvSpPr>
        <p:spPr>
          <a:xfrm>
            <a:off x="26175887" y="10239782"/>
            <a:ext cx="508001" cy="27860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2.0</a:t>
            </a:r>
          </a:p>
        </p:txBody>
      </p:sp>
      <p:sp>
        <p:nvSpPr>
          <p:cNvPr id="567" name="tx232">
            <a:extLst>
              <a:ext uri="{FF2B5EF4-FFF2-40B4-BE49-F238E27FC236}">
                <a16:creationId xmlns:a16="http://schemas.microsoft.com/office/drawing/2014/main" id="{D20965D3-9CFE-E648-BAB4-63FDD609D5C3}"/>
              </a:ext>
            </a:extLst>
          </p:cNvPr>
          <p:cNvSpPr/>
          <p:nvPr/>
        </p:nvSpPr>
        <p:spPr>
          <a:xfrm>
            <a:off x="26175887" y="9658138"/>
            <a:ext cx="508001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2.5</a:t>
            </a:r>
          </a:p>
        </p:txBody>
      </p:sp>
      <p:sp>
        <p:nvSpPr>
          <p:cNvPr id="568" name="tx233">
            <a:extLst>
              <a:ext uri="{FF2B5EF4-FFF2-40B4-BE49-F238E27FC236}">
                <a16:creationId xmlns:a16="http://schemas.microsoft.com/office/drawing/2014/main" id="{1863DCEB-C987-0744-9B35-0D66A57CFEEA}"/>
              </a:ext>
            </a:extLst>
          </p:cNvPr>
          <p:cNvSpPr/>
          <p:nvPr/>
        </p:nvSpPr>
        <p:spPr>
          <a:xfrm>
            <a:off x="26175887" y="9086018"/>
            <a:ext cx="508001" cy="2797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3.0</a:t>
            </a:r>
          </a:p>
        </p:txBody>
      </p:sp>
      <p:sp>
        <p:nvSpPr>
          <p:cNvPr id="569" name="pl234">
            <a:extLst>
              <a:ext uri="{FF2B5EF4-FFF2-40B4-BE49-F238E27FC236}">
                <a16:creationId xmlns:a16="http://schemas.microsoft.com/office/drawing/2014/main" id="{027A681B-B536-0F4B-9B89-DE3C14B03BE6}"/>
              </a:ext>
            </a:extLst>
          </p:cNvPr>
          <p:cNvSpPr/>
          <p:nvPr/>
        </p:nvSpPr>
        <p:spPr>
          <a:xfrm>
            <a:off x="26711723" y="1268909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70" name="pl235">
            <a:extLst>
              <a:ext uri="{FF2B5EF4-FFF2-40B4-BE49-F238E27FC236}">
                <a16:creationId xmlns:a16="http://schemas.microsoft.com/office/drawing/2014/main" id="{5999059F-0DC4-1F4B-8B04-A38EB739FFA3}"/>
              </a:ext>
            </a:extLst>
          </p:cNvPr>
          <p:cNvSpPr/>
          <p:nvPr/>
        </p:nvSpPr>
        <p:spPr>
          <a:xfrm>
            <a:off x="26711723" y="1211280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71" name="pl236">
            <a:extLst>
              <a:ext uri="{FF2B5EF4-FFF2-40B4-BE49-F238E27FC236}">
                <a16:creationId xmlns:a16="http://schemas.microsoft.com/office/drawing/2014/main" id="{3512DF64-2432-C744-A84E-5945DD5E9D81}"/>
              </a:ext>
            </a:extLst>
          </p:cNvPr>
          <p:cNvSpPr/>
          <p:nvPr/>
        </p:nvSpPr>
        <p:spPr>
          <a:xfrm>
            <a:off x="26711723" y="1153651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72" name="pl237">
            <a:extLst>
              <a:ext uri="{FF2B5EF4-FFF2-40B4-BE49-F238E27FC236}">
                <a16:creationId xmlns:a16="http://schemas.microsoft.com/office/drawing/2014/main" id="{A3E23F60-1F2C-7746-90A6-3DBF4636EF46}"/>
              </a:ext>
            </a:extLst>
          </p:cNvPr>
          <p:cNvSpPr/>
          <p:nvPr/>
        </p:nvSpPr>
        <p:spPr>
          <a:xfrm>
            <a:off x="26711723" y="1096023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73" name="pl238">
            <a:extLst>
              <a:ext uri="{FF2B5EF4-FFF2-40B4-BE49-F238E27FC236}">
                <a16:creationId xmlns:a16="http://schemas.microsoft.com/office/drawing/2014/main" id="{D79EFA8A-6662-104C-98BA-60481A555BCA}"/>
              </a:ext>
            </a:extLst>
          </p:cNvPr>
          <p:cNvSpPr/>
          <p:nvPr/>
        </p:nvSpPr>
        <p:spPr>
          <a:xfrm>
            <a:off x="26711723" y="1038394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74" name="pl239">
            <a:extLst>
              <a:ext uri="{FF2B5EF4-FFF2-40B4-BE49-F238E27FC236}">
                <a16:creationId xmlns:a16="http://schemas.microsoft.com/office/drawing/2014/main" id="{1E4BBEC4-F943-E84B-A428-119FEAF740B0}"/>
              </a:ext>
            </a:extLst>
          </p:cNvPr>
          <p:cNvSpPr/>
          <p:nvPr/>
        </p:nvSpPr>
        <p:spPr>
          <a:xfrm>
            <a:off x="26711723" y="980766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75" name="pl240">
            <a:extLst>
              <a:ext uri="{FF2B5EF4-FFF2-40B4-BE49-F238E27FC236}">
                <a16:creationId xmlns:a16="http://schemas.microsoft.com/office/drawing/2014/main" id="{EC1C5F4E-0B9A-F946-8447-33AB6A13D68E}"/>
              </a:ext>
            </a:extLst>
          </p:cNvPr>
          <p:cNvSpPr/>
          <p:nvPr/>
        </p:nvSpPr>
        <p:spPr>
          <a:xfrm>
            <a:off x="26711723" y="923137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76" name="tx241">
            <a:extLst>
              <a:ext uri="{FF2B5EF4-FFF2-40B4-BE49-F238E27FC236}">
                <a16:creationId xmlns:a16="http://schemas.microsoft.com/office/drawing/2014/main" id="{145F197A-311C-DA4B-9DB9-6BDBFF923476}"/>
              </a:ext>
            </a:extLst>
          </p:cNvPr>
          <p:cNvSpPr/>
          <p:nvPr/>
        </p:nvSpPr>
        <p:spPr>
          <a:xfrm>
            <a:off x="26175887" y="16418798"/>
            <a:ext cx="508001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0.0</a:t>
            </a:r>
          </a:p>
        </p:txBody>
      </p:sp>
      <p:sp>
        <p:nvSpPr>
          <p:cNvPr id="577" name="tx242">
            <a:extLst>
              <a:ext uri="{FF2B5EF4-FFF2-40B4-BE49-F238E27FC236}">
                <a16:creationId xmlns:a16="http://schemas.microsoft.com/office/drawing/2014/main" id="{BE0634D9-D4D7-1D4D-8A0A-B080AAA4E9DD}"/>
              </a:ext>
            </a:extLst>
          </p:cNvPr>
          <p:cNvSpPr/>
          <p:nvPr/>
        </p:nvSpPr>
        <p:spPr>
          <a:xfrm>
            <a:off x="26175887" y="15836362"/>
            <a:ext cx="508001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0.5</a:t>
            </a:r>
          </a:p>
        </p:txBody>
      </p:sp>
      <p:sp>
        <p:nvSpPr>
          <p:cNvPr id="578" name="tx243">
            <a:extLst>
              <a:ext uri="{FF2B5EF4-FFF2-40B4-BE49-F238E27FC236}">
                <a16:creationId xmlns:a16="http://schemas.microsoft.com/office/drawing/2014/main" id="{9F18D3F3-02CA-EC4B-A73C-5F043B620FE0}"/>
              </a:ext>
            </a:extLst>
          </p:cNvPr>
          <p:cNvSpPr/>
          <p:nvPr/>
        </p:nvSpPr>
        <p:spPr>
          <a:xfrm>
            <a:off x="26175887" y="15266225"/>
            <a:ext cx="508001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1.0</a:t>
            </a:r>
          </a:p>
        </p:txBody>
      </p:sp>
      <p:sp>
        <p:nvSpPr>
          <p:cNvPr id="579" name="tx244">
            <a:extLst>
              <a:ext uri="{FF2B5EF4-FFF2-40B4-BE49-F238E27FC236}">
                <a16:creationId xmlns:a16="http://schemas.microsoft.com/office/drawing/2014/main" id="{83373D80-A1A2-764C-A2B9-D40B5CF6C480}"/>
              </a:ext>
            </a:extLst>
          </p:cNvPr>
          <p:cNvSpPr/>
          <p:nvPr/>
        </p:nvSpPr>
        <p:spPr>
          <a:xfrm>
            <a:off x="26175887" y="14683789"/>
            <a:ext cx="508001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1.5</a:t>
            </a:r>
          </a:p>
        </p:txBody>
      </p:sp>
      <p:sp>
        <p:nvSpPr>
          <p:cNvPr id="580" name="tx245">
            <a:extLst>
              <a:ext uri="{FF2B5EF4-FFF2-40B4-BE49-F238E27FC236}">
                <a16:creationId xmlns:a16="http://schemas.microsoft.com/office/drawing/2014/main" id="{7DBD575E-ADCE-544B-8A0D-3B4AA493C5E8}"/>
              </a:ext>
            </a:extLst>
          </p:cNvPr>
          <p:cNvSpPr/>
          <p:nvPr/>
        </p:nvSpPr>
        <p:spPr>
          <a:xfrm>
            <a:off x="26175887" y="14112860"/>
            <a:ext cx="508001" cy="27860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2.0</a:t>
            </a:r>
          </a:p>
        </p:txBody>
      </p:sp>
      <p:sp>
        <p:nvSpPr>
          <p:cNvPr id="581" name="tx246">
            <a:extLst>
              <a:ext uri="{FF2B5EF4-FFF2-40B4-BE49-F238E27FC236}">
                <a16:creationId xmlns:a16="http://schemas.microsoft.com/office/drawing/2014/main" id="{21C6A91F-80BE-704A-A185-F800D8294651}"/>
              </a:ext>
            </a:extLst>
          </p:cNvPr>
          <p:cNvSpPr/>
          <p:nvPr/>
        </p:nvSpPr>
        <p:spPr>
          <a:xfrm>
            <a:off x="26175887" y="13531216"/>
            <a:ext cx="508001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2.5</a:t>
            </a:r>
          </a:p>
        </p:txBody>
      </p:sp>
      <p:sp>
        <p:nvSpPr>
          <p:cNvPr id="582" name="tx247">
            <a:extLst>
              <a:ext uri="{FF2B5EF4-FFF2-40B4-BE49-F238E27FC236}">
                <a16:creationId xmlns:a16="http://schemas.microsoft.com/office/drawing/2014/main" id="{FBEB6937-1F3B-164E-85BF-6C50E090419A}"/>
              </a:ext>
            </a:extLst>
          </p:cNvPr>
          <p:cNvSpPr/>
          <p:nvPr/>
        </p:nvSpPr>
        <p:spPr>
          <a:xfrm>
            <a:off x="26175887" y="12959096"/>
            <a:ext cx="508001" cy="2797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3.0</a:t>
            </a:r>
          </a:p>
        </p:txBody>
      </p:sp>
      <p:sp>
        <p:nvSpPr>
          <p:cNvPr id="583" name="pl248">
            <a:extLst>
              <a:ext uri="{FF2B5EF4-FFF2-40B4-BE49-F238E27FC236}">
                <a16:creationId xmlns:a16="http://schemas.microsoft.com/office/drawing/2014/main" id="{55D94EDC-5B2B-374E-AD7B-6AAC166BF16B}"/>
              </a:ext>
            </a:extLst>
          </p:cNvPr>
          <p:cNvSpPr/>
          <p:nvPr/>
        </p:nvSpPr>
        <p:spPr>
          <a:xfrm>
            <a:off x="26711723" y="1656216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84" name="pl249">
            <a:extLst>
              <a:ext uri="{FF2B5EF4-FFF2-40B4-BE49-F238E27FC236}">
                <a16:creationId xmlns:a16="http://schemas.microsoft.com/office/drawing/2014/main" id="{B11BBC2B-D6BA-B347-98DD-A35A7B3CD860}"/>
              </a:ext>
            </a:extLst>
          </p:cNvPr>
          <p:cNvSpPr/>
          <p:nvPr/>
        </p:nvSpPr>
        <p:spPr>
          <a:xfrm>
            <a:off x="26711723" y="1598588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85" name="pl250">
            <a:extLst>
              <a:ext uri="{FF2B5EF4-FFF2-40B4-BE49-F238E27FC236}">
                <a16:creationId xmlns:a16="http://schemas.microsoft.com/office/drawing/2014/main" id="{A8EF896E-04EB-754D-ADE5-A28ABA3F2017}"/>
              </a:ext>
            </a:extLst>
          </p:cNvPr>
          <p:cNvSpPr/>
          <p:nvPr/>
        </p:nvSpPr>
        <p:spPr>
          <a:xfrm>
            <a:off x="26711723" y="1540959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86" name="pl251">
            <a:extLst>
              <a:ext uri="{FF2B5EF4-FFF2-40B4-BE49-F238E27FC236}">
                <a16:creationId xmlns:a16="http://schemas.microsoft.com/office/drawing/2014/main" id="{271C321B-EDF7-0E4C-8C65-FADCB421BD8F}"/>
              </a:ext>
            </a:extLst>
          </p:cNvPr>
          <p:cNvSpPr/>
          <p:nvPr/>
        </p:nvSpPr>
        <p:spPr>
          <a:xfrm>
            <a:off x="26711723" y="1483331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87" name="pl252">
            <a:extLst>
              <a:ext uri="{FF2B5EF4-FFF2-40B4-BE49-F238E27FC236}">
                <a16:creationId xmlns:a16="http://schemas.microsoft.com/office/drawing/2014/main" id="{6856D09F-A180-054D-8AC9-222DC09021C5}"/>
              </a:ext>
            </a:extLst>
          </p:cNvPr>
          <p:cNvSpPr/>
          <p:nvPr/>
        </p:nvSpPr>
        <p:spPr>
          <a:xfrm>
            <a:off x="26711723" y="1425702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88" name="pl253">
            <a:extLst>
              <a:ext uri="{FF2B5EF4-FFF2-40B4-BE49-F238E27FC236}">
                <a16:creationId xmlns:a16="http://schemas.microsoft.com/office/drawing/2014/main" id="{EF60B805-BEA3-1C40-B01C-D768D9FB0DBE}"/>
              </a:ext>
            </a:extLst>
          </p:cNvPr>
          <p:cNvSpPr/>
          <p:nvPr/>
        </p:nvSpPr>
        <p:spPr>
          <a:xfrm>
            <a:off x="26711723" y="1368073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89" name="pl254">
            <a:extLst>
              <a:ext uri="{FF2B5EF4-FFF2-40B4-BE49-F238E27FC236}">
                <a16:creationId xmlns:a16="http://schemas.microsoft.com/office/drawing/2014/main" id="{41CE303B-A50A-6D4F-B42A-EBDD0AA0E591}"/>
              </a:ext>
            </a:extLst>
          </p:cNvPr>
          <p:cNvSpPr/>
          <p:nvPr/>
        </p:nvSpPr>
        <p:spPr>
          <a:xfrm>
            <a:off x="26711723" y="1310445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90" name="tx255">
            <a:extLst>
              <a:ext uri="{FF2B5EF4-FFF2-40B4-BE49-F238E27FC236}">
                <a16:creationId xmlns:a16="http://schemas.microsoft.com/office/drawing/2014/main" id="{6A61393E-54B4-BA47-9254-1D897B4F3475}"/>
              </a:ext>
            </a:extLst>
          </p:cNvPr>
          <p:cNvSpPr/>
          <p:nvPr/>
        </p:nvSpPr>
        <p:spPr>
          <a:xfrm>
            <a:off x="26175887" y="20291876"/>
            <a:ext cx="508001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0.0</a:t>
            </a:r>
          </a:p>
        </p:txBody>
      </p:sp>
      <p:sp>
        <p:nvSpPr>
          <p:cNvPr id="591" name="tx256">
            <a:extLst>
              <a:ext uri="{FF2B5EF4-FFF2-40B4-BE49-F238E27FC236}">
                <a16:creationId xmlns:a16="http://schemas.microsoft.com/office/drawing/2014/main" id="{6A58FEF5-6B4E-9143-84F4-0A910F16C844}"/>
              </a:ext>
            </a:extLst>
          </p:cNvPr>
          <p:cNvSpPr/>
          <p:nvPr/>
        </p:nvSpPr>
        <p:spPr>
          <a:xfrm>
            <a:off x="26175887" y="19709440"/>
            <a:ext cx="508001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0.5</a:t>
            </a:r>
          </a:p>
        </p:txBody>
      </p:sp>
      <p:sp>
        <p:nvSpPr>
          <p:cNvPr id="592" name="tx257">
            <a:extLst>
              <a:ext uri="{FF2B5EF4-FFF2-40B4-BE49-F238E27FC236}">
                <a16:creationId xmlns:a16="http://schemas.microsoft.com/office/drawing/2014/main" id="{75535164-DC25-6C4A-A450-1CFB6ED83EE5}"/>
              </a:ext>
            </a:extLst>
          </p:cNvPr>
          <p:cNvSpPr/>
          <p:nvPr/>
        </p:nvSpPr>
        <p:spPr>
          <a:xfrm>
            <a:off x="26175887" y="19139303"/>
            <a:ext cx="508001" cy="277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1.0</a:t>
            </a:r>
          </a:p>
        </p:txBody>
      </p:sp>
      <p:sp>
        <p:nvSpPr>
          <p:cNvPr id="593" name="tx258">
            <a:extLst>
              <a:ext uri="{FF2B5EF4-FFF2-40B4-BE49-F238E27FC236}">
                <a16:creationId xmlns:a16="http://schemas.microsoft.com/office/drawing/2014/main" id="{DEA3691F-5202-D340-98BF-42EAD78828D3}"/>
              </a:ext>
            </a:extLst>
          </p:cNvPr>
          <p:cNvSpPr/>
          <p:nvPr/>
        </p:nvSpPr>
        <p:spPr>
          <a:xfrm>
            <a:off x="26175887" y="18556867"/>
            <a:ext cx="508001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1.5</a:t>
            </a:r>
          </a:p>
        </p:txBody>
      </p:sp>
      <p:sp>
        <p:nvSpPr>
          <p:cNvPr id="594" name="tx259">
            <a:extLst>
              <a:ext uri="{FF2B5EF4-FFF2-40B4-BE49-F238E27FC236}">
                <a16:creationId xmlns:a16="http://schemas.microsoft.com/office/drawing/2014/main" id="{78484B55-FBF9-364F-B520-168D8A5B181F}"/>
              </a:ext>
            </a:extLst>
          </p:cNvPr>
          <p:cNvSpPr/>
          <p:nvPr/>
        </p:nvSpPr>
        <p:spPr>
          <a:xfrm>
            <a:off x="26175887" y="17985938"/>
            <a:ext cx="508001" cy="27860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2.0</a:t>
            </a:r>
          </a:p>
        </p:txBody>
      </p:sp>
      <p:sp>
        <p:nvSpPr>
          <p:cNvPr id="595" name="tx260">
            <a:extLst>
              <a:ext uri="{FF2B5EF4-FFF2-40B4-BE49-F238E27FC236}">
                <a16:creationId xmlns:a16="http://schemas.microsoft.com/office/drawing/2014/main" id="{5B0170E9-D72A-1647-807D-90EAF03CC0CF}"/>
              </a:ext>
            </a:extLst>
          </p:cNvPr>
          <p:cNvSpPr/>
          <p:nvPr/>
        </p:nvSpPr>
        <p:spPr>
          <a:xfrm>
            <a:off x="26175887" y="17404294"/>
            <a:ext cx="508001" cy="283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2.5</a:t>
            </a:r>
          </a:p>
        </p:txBody>
      </p:sp>
      <p:sp>
        <p:nvSpPr>
          <p:cNvPr id="596" name="tx261">
            <a:extLst>
              <a:ext uri="{FF2B5EF4-FFF2-40B4-BE49-F238E27FC236}">
                <a16:creationId xmlns:a16="http://schemas.microsoft.com/office/drawing/2014/main" id="{25C9264D-F55C-B74E-B121-390DE5463169}"/>
              </a:ext>
            </a:extLst>
          </p:cNvPr>
          <p:cNvSpPr/>
          <p:nvPr/>
        </p:nvSpPr>
        <p:spPr>
          <a:xfrm>
            <a:off x="26175887" y="16832174"/>
            <a:ext cx="508001" cy="2797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3.0</a:t>
            </a:r>
          </a:p>
        </p:txBody>
      </p:sp>
      <p:sp>
        <p:nvSpPr>
          <p:cNvPr id="597" name="pl262">
            <a:extLst>
              <a:ext uri="{FF2B5EF4-FFF2-40B4-BE49-F238E27FC236}">
                <a16:creationId xmlns:a16="http://schemas.microsoft.com/office/drawing/2014/main" id="{7A860BB9-04C9-2543-9661-5E2409E156A2}"/>
              </a:ext>
            </a:extLst>
          </p:cNvPr>
          <p:cNvSpPr/>
          <p:nvPr/>
        </p:nvSpPr>
        <p:spPr>
          <a:xfrm>
            <a:off x="26711723" y="2043524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98" name="pl263">
            <a:extLst>
              <a:ext uri="{FF2B5EF4-FFF2-40B4-BE49-F238E27FC236}">
                <a16:creationId xmlns:a16="http://schemas.microsoft.com/office/drawing/2014/main" id="{81B6D4E8-754B-7E4E-85D6-B0D075E0A636}"/>
              </a:ext>
            </a:extLst>
          </p:cNvPr>
          <p:cNvSpPr/>
          <p:nvPr/>
        </p:nvSpPr>
        <p:spPr>
          <a:xfrm>
            <a:off x="26711723" y="1985896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599" name="pl264">
            <a:extLst>
              <a:ext uri="{FF2B5EF4-FFF2-40B4-BE49-F238E27FC236}">
                <a16:creationId xmlns:a16="http://schemas.microsoft.com/office/drawing/2014/main" id="{1511458E-1155-ED40-B89B-841C55A6AEC9}"/>
              </a:ext>
            </a:extLst>
          </p:cNvPr>
          <p:cNvSpPr/>
          <p:nvPr/>
        </p:nvSpPr>
        <p:spPr>
          <a:xfrm>
            <a:off x="26711723" y="1928267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600" name="pl265">
            <a:extLst>
              <a:ext uri="{FF2B5EF4-FFF2-40B4-BE49-F238E27FC236}">
                <a16:creationId xmlns:a16="http://schemas.microsoft.com/office/drawing/2014/main" id="{30000012-F939-E442-BBB3-4073AE76E517}"/>
              </a:ext>
            </a:extLst>
          </p:cNvPr>
          <p:cNvSpPr/>
          <p:nvPr/>
        </p:nvSpPr>
        <p:spPr>
          <a:xfrm>
            <a:off x="26711723" y="1870638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601" name="pl266">
            <a:extLst>
              <a:ext uri="{FF2B5EF4-FFF2-40B4-BE49-F238E27FC236}">
                <a16:creationId xmlns:a16="http://schemas.microsoft.com/office/drawing/2014/main" id="{84DCE303-5484-A44D-B662-EB514DE08EC3}"/>
              </a:ext>
            </a:extLst>
          </p:cNvPr>
          <p:cNvSpPr/>
          <p:nvPr/>
        </p:nvSpPr>
        <p:spPr>
          <a:xfrm>
            <a:off x="26711723" y="1813010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602" name="pl267">
            <a:extLst>
              <a:ext uri="{FF2B5EF4-FFF2-40B4-BE49-F238E27FC236}">
                <a16:creationId xmlns:a16="http://schemas.microsoft.com/office/drawing/2014/main" id="{CC1865A6-E8DC-784B-AA13-6A7C9DF3147D}"/>
              </a:ext>
            </a:extLst>
          </p:cNvPr>
          <p:cNvSpPr/>
          <p:nvPr/>
        </p:nvSpPr>
        <p:spPr>
          <a:xfrm>
            <a:off x="26711723" y="1755381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603" name="pl268">
            <a:extLst>
              <a:ext uri="{FF2B5EF4-FFF2-40B4-BE49-F238E27FC236}">
                <a16:creationId xmlns:a16="http://schemas.microsoft.com/office/drawing/2014/main" id="{A2E7DF96-B5D7-8C40-8487-8F8890531CAE}"/>
              </a:ext>
            </a:extLst>
          </p:cNvPr>
          <p:cNvSpPr/>
          <p:nvPr/>
        </p:nvSpPr>
        <p:spPr>
          <a:xfrm>
            <a:off x="26711723" y="1697753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5184"/>
          </a:p>
        </p:txBody>
      </p:sp>
      <p:sp>
        <p:nvSpPr>
          <p:cNvPr id="604" name="tx269">
            <a:extLst>
              <a:ext uri="{FF2B5EF4-FFF2-40B4-BE49-F238E27FC236}">
                <a16:creationId xmlns:a16="http://schemas.microsoft.com/office/drawing/2014/main" id="{DE011668-1CE0-4D43-9C0B-D92A47733AA6}"/>
              </a:ext>
            </a:extLst>
          </p:cNvPr>
          <p:cNvSpPr/>
          <p:nvPr/>
        </p:nvSpPr>
        <p:spPr>
          <a:xfrm rot="16200000">
            <a:off x="24761092" y="14691725"/>
            <a:ext cx="2403674" cy="2831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Reaction Time</a:t>
            </a:r>
          </a:p>
        </p:txBody>
      </p:sp>
      <p:sp>
        <p:nvSpPr>
          <p:cNvPr id="605" name="rc270">
            <a:extLst>
              <a:ext uri="{FF2B5EF4-FFF2-40B4-BE49-F238E27FC236}">
                <a16:creationId xmlns:a16="http://schemas.microsoft.com/office/drawing/2014/main" id="{946B39B3-AF86-F644-B76C-188392D0A942}"/>
              </a:ext>
            </a:extLst>
          </p:cNvPr>
          <p:cNvSpPr/>
          <p:nvPr/>
        </p:nvSpPr>
        <p:spPr>
          <a:xfrm>
            <a:off x="30951929" y="7820024"/>
            <a:ext cx="6200321" cy="41288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606" name="tx271">
            <a:extLst>
              <a:ext uri="{FF2B5EF4-FFF2-40B4-BE49-F238E27FC236}">
                <a16:creationId xmlns:a16="http://schemas.microsoft.com/office/drawing/2014/main" id="{2050D552-D85A-1741-9EC6-66895ED0FBC6}"/>
              </a:ext>
            </a:extLst>
          </p:cNvPr>
          <p:cNvSpPr/>
          <p:nvPr/>
        </p:nvSpPr>
        <p:spPr>
          <a:xfrm>
            <a:off x="31023929" y="7794591"/>
            <a:ext cx="1861940" cy="3663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Word Type</a:t>
            </a:r>
          </a:p>
        </p:txBody>
      </p:sp>
      <p:sp>
        <p:nvSpPr>
          <p:cNvPr id="607" name="rc272">
            <a:extLst>
              <a:ext uri="{FF2B5EF4-FFF2-40B4-BE49-F238E27FC236}">
                <a16:creationId xmlns:a16="http://schemas.microsoft.com/office/drawing/2014/main" id="{F3E6EFCD-AD8B-9244-8EC2-E9A83CB3E0ED}"/>
              </a:ext>
            </a:extLst>
          </p:cNvPr>
          <p:cNvSpPr/>
          <p:nvPr/>
        </p:nvSpPr>
        <p:spPr>
          <a:xfrm>
            <a:off x="32940733" y="7892024"/>
            <a:ext cx="219455" cy="268883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608" name="rc273">
            <a:extLst>
              <a:ext uri="{FF2B5EF4-FFF2-40B4-BE49-F238E27FC236}">
                <a16:creationId xmlns:a16="http://schemas.microsoft.com/office/drawing/2014/main" id="{6F503D43-EE5F-9742-9A94-D7DD4E19FAE3}"/>
              </a:ext>
            </a:extLst>
          </p:cNvPr>
          <p:cNvSpPr/>
          <p:nvPr/>
        </p:nvSpPr>
        <p:spPr>
          <a:xfrm>
            <a:off x="32949733" y="7901024"/>
            <a:ext cx="201455" cy="250883"/>
          </a:xfrm>
          <a:prstGeom prst="rect">
            <a:avLst/>
          </a:prstGeom>
          <a:solidFill>
            <a:schemeClr val="accent2"/>
          </a:solidFill>
          <a:ln w="13550" cap="rnd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 sz="5184"/>
          </a:p>
        </p:txBody>
      </p:sp>
      <p:sp>
        <p:nvSpPr>
          <p:cNvPr id="609" name="rc274">
            <a:extLst>
              <a:ext uri="{FF2B5EF4-FFF2-40B4-BE49-F238E27FC236}">
                <a16:creationId xmlns:a16="http://schemas.microsoft.com/office/drawing/2014/main" id="{A487EFC8-1796-DF4D-AE3E-2A80FE7DB6CE}"/>
              </a:ext>
            </a:extLst>
          </p:cNvPr>
          <p:cNvSpPr/>
          <p:nvPr/>
        </p:nvSpPr>
        <p:spPr>
          <a:xfrm>
            <a:off x="34979162" y="7892024"/>
            <a:ext cx="219455" cy="268883"/>
          </a:xfrm>
          <a:prstGeom prst="rect">
            <a:avLst/>
          </a:prstGeom>
          <a:solidFill>
            <a:srgbClr val="7F7F7F">
              <a:alpha val="100000"/>
            </a:srgbClr>
          </a:solidFill>
        </p:spPr>
        <p:txBody>
          <a:bodyPr/>
          <a:lstStyle/>
          <a:p>
            <a:endParaRPr sz="5184"/>
          </a:p>
        </p:txBody>
      </p:sp>
      <p:sp>
        <p:nvSpPr>
          <p:cNvPr id="610" name="rc275">
            <a:extLst>
              <a:ext uri="{FF2B5EF4-FFF2-40B4-BE49-F238E27FC236}">
                <a16:creationId xmlns:a16="http://schemas.microsoft.com/office/drawing/2014/main" id="{55355A7C-28D5-3C43-BEB3-2093874C31AF}"/>
              </a:ext>
            </a:extLst>
          </p:cNvPr>
          <p:cNvSpPr/>
          <p:nvPr/>
        </p:nvSpPr>
        <p:spPr>
          <a:xfrm>
            <a:off x="34988162" y="7901024"/>
            <a:ext cx="201455" cy="250883"/>
          </a:xfrm>
          <a:prstGeom prst="rect">
            <a:avLst/>
          </a:prstGeom>
          <a:solidFill>
            <a:schemeClr val="accent1"/>
          </a:solidFill>
          <a:ln w="13550" cap="rnd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 sz="5184"/>
          </a:p>
        </p:txBody>
      </p:sp>
      <p:sp>
        <p:nvSpPr>
          <p:cNvPr id="611" name="tx276">
            <a:extLst>
              <a:ext uri="{FF2B5EF4-FFF2-40B4-BE49-F238E27FC236}">
                <a16:creationId xmlns:a16="http://schemas.microsoft.com/office/drawing/2014/main" id="{ED50C17B-D100-6047-B798-2CF64B033B26}"/>
              </a:ext>
            </a:extLst>
          </p:cNvPr>
          <p:cNvSpPr/>
          <p:nvPr/>
        </p:nvSpPr>
        <p:spPr>
          <a:xfrm>
            <a:off x="33187621" y="7877538"/>
            <a:ext cx="1764110" cy="2833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+Harmless</a:t>
            </a:r>
          </a:p>
        </p:txBody>
      </p:sp>
      <p:sp>
        <p:nvSpPr>
          <p:cNvPr id="612" name="tx277">
            <a:extLst>
              <a:ext uri="{FF2B5EF4-FFF2-40B4-BE49-F238E27FC236}">
                <a16:creationId xmlns:a16="http://schemas.microsoft.com/office/drawing/2014/main" id="{8D0348F1-42E4-BD42-9F5F-6E7647979080}"/>
              </a:ext>
            </a:extLst>
          </p:cNvPr>
          <p:cNvSpPr/>
          <p:nvPr/>
        </p:nvSpPr>
        <p:spPr>
          <a:xfrm>
            <a:off x="35226049" y="7877341"/>
            <a:ext cx="1854200" cy="2835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sz="320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+Infectious</a:t>
            </a:r>
          </a:p>
        </p:txBody>
      </p:sp>
      <p:sp>
        <p:nvSpPr>
          <p:cNvPr id="613" name="tx217">
            <a:extLst>
              <a:ext uri="{FF2B5EF4-FFF2-40B4-BE49-F238E27FC236}">
                <a16:creationId xmlns:a16="http://schemas.microsoft.com/office/drawing/2014/main" id="{CB302097-973B-EB45-8D75-4F9ED2911049}"/>
              </a:ext>
            </a:extLst>
          </p:cNvPr>
          <p:cNvSpPr/>
          <p:nvPr/>
        </p:nvSpPr>
        <p:spPr>
          <a:xfrm>
            <a:off x="24836860" y="21115533"/>
            <a:ext cx="15424058" cy="63548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200"/>
              </a:lnSpc>
            </a:pPr>
            <a:r>
              <a:rPr lang="en-US" sz="2000" b="1" i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Notes.</a:t>
            </a:r>
            <a:r>
              <a:rPr lang="en-US" sz="2000" b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 Error bars represent 95% Confidence Intervals. Congruent, </a:t>
            </a:r>
            <a:r>
              <a:rPr lang="en-US" sz="2000" b="1" i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p</a:t>
            </a:r>
            <a:r>
              <a:rPr lang="en-US" sz="2000" b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 &lt; .001 and Congruent x Face Type interaction, </a:t>
            </a:r>
            <a:r>
              <a:rPr lang="en-US" sz="2000" b="1" i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p</a:t>
            </a:r>
            <a:r>
              <a:rPr lang="en-US" sz="2000" b="1" dirty="0">
                <a:solidFill>
                  <a:srgbClr val="000000">
                    <a:alpha val="100000"/>
                  </a:srgbClr>
                </a:solidFill>
                <a:latin typeface="Times"/>
                <a:cs typeface="Times"/>
              </a:rPr>
              <a:t> &lt; .001 (Both studies)</a:t>
            </a:r>
            <a:endParaRPr sz="2000" b="1" dirty="0">
              <a:solidFill>
                <a:srgbClr val="000000">
                  <a:alpha val="100000"/>
                </a:srgbClr>
              </a:solidFill>
              <a:latin typeface="Times"/>
              <a:cs typeface="Times"/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596C4AF2-4744-9B4D-B7DA-44A760AA8E0C}"/>
              </a:ext>
            </a:extLst>
          </p:cNvPr>
          <p:cNvSpPr/>
          <p:nvPr/>
        </p:nvSpPr>
        <p:spPr>
          <a:xfrm>
            <a:off x="10696864" y="28519437"/>
            <a:ext cx="12976877" cy="1454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>
              <a:latin typeface="Times" pitchFamily="2" charset="0"/>
            </a:endParaRP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704E9CF6-7C04-3046-9B62-CA006A87CC9B}"/>
              </a:ext>
            </a:extLst>
          </p:cNvPr>
          <p:cNvSpPr txBox="1"/>
          <p:nvPr/>
        </p:nvSpPr>
        <p:spPr>
          <a:xfrm>
            <a:off x="15026521" y="28788341"/>
            <a:ext cx="452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" pitchFamily="2" charset="0"/>
              </a:rPr>
              <a:t>Model R Code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DE79841D-A10F-AB45-9DFC-7DB1B843B8FC}"/>
              </a:ext>
            </a:extLst>
          </p:cNvPr>
          <p:cNvSpPr/>
          <p:nvPr/>
        </p:nvSpPr>
        <p:spPr>
          <a:xfrm>
            <a:off x="10700891" y="29983846"/>
            <a:ext cx="12962444" cy="19226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7132-58E0-7F48-98BD-2CD18C696064}"/>
              </a:ext>
            </a:extLst>
          </p:cNvPr>
          <p:cNvSpPr txBox="1"/>
          <p:nvPr/>
        </p:nvSpPr>
        <p:spPr>
          <a:xfrm>
            <a:off x="10982096" y="30234055"/>
            <a:ext cx="12440328" cy="138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1" b="1" dirty="0" err="1">
                <a:latin typeface="Courier" pitchFamily="2" charset="0"/>
              </a:rPr>
              <a:t>lmer</a:t>
            </a:r>
            <a:r>
              <a:rPr lang="en-US" sz="2801" b="1" dirty="0">
                <a:latin typeface="Courier" pitchFamily="2" charset="0"/>
              </a:rPr>
              <a:t>(</a:t>
            </a:r>
            <a:r>
              <a:rPr lang="en-US" sz="2801" b="1" dirty="0" err="1">
                <a:latin typeface="Courier" pitchFamily="2" charset="0"/>
              </a:rPr>
              <a:t>rtd</a:t>
            </a:r>
            <a:r>
              <a:rPr lang="en-US" sz="2801" b="1" dirty="0">
                <a:latin typeface="Courier" pitchFamily="2" charset="0"/>
              </a:rPr>
              <a:t> ~ congruent * (</a:t>
            </a:r>
            <a:r>
              <a:rPr lang="en-US" sz="2801" b="1" dirty="0" err="1">
                <a:latin typeface="Courier" pitchFamily="2" charset="0"/>
              </a:rPr>
              <a:t>wordcue</a:t>
            </a:r>
            <a:r>
              <a:rPr lang="en-US" sz="2801" b="1" dirty="0">
                <a:latin typeface="Courier" pitchFamily="2" charset="0"/>
              </a:rPr>
              <a:t> + </a:t>
            </a:r>
            <a:r>
              <a:rPr lang="en-US" sz="2801" b="1" dirty="0" err="1">
                <a:latin typeface="Courier" pitchFamily="2" charset="0"/>
              </a:rPr>
              <a:t>wordtype</a:t>
            </a:r>
            <a:r>
              <a:rPr lang="en-US" sz="2801" b="1" dirty="0">
                <a:latin typeface="Courier" pitchFamily="2" charset="0"/>
              </a:rPr>
              <a:t> + </a:t>
            </a:r>
            <a:r>
              <a:rPr lang="en-US" sz="2801" b="1" dirty="0" err="1">
                <a:latin typeface="Courier" pitchFamily="2" charset="0"/>
              </a:rPr>
              <a:t>cuetype</a:t>
            </a:r>
            <a:r>
              <a:rPr lang="en-US" sz="2801" b="1" dirty="0">
                <a:latin typeface="Courier" pitchFamily="2" charset="0"/>
              </a:rPr>
              <a:t>) + (1 + congruent | subject) + (1 + congruent | target), data = </a:t>
            </a:r>
            <a:r>
              <a:rPr lang="en-US" sz="2801" b="1" dirty="0" err="1">
                <a:latin typeface="Courier" pitchFamily="2" charset="0"/>
              </a:rPr>
              <a:t>iatdata</a:t>
            </a:r>
            <a:r>
              <a:rPr lang="en-US" sz="2801" b="1" dirty="0">
                <a:latin typeface="Courier" pitchFamily="2" charset="0"/>
              </a:rPr>
              <a:t>)</a:t>
            </a:r>
          </a:p>
        </p:txBody>
      </p:sp>
      <p:sp>
        <p:nvSpPr>
          <p:cNvPr id="621" name="Multiply 620">
            <a:extLst>
              <a:ext uri="{FF2B5EF4-FFF2-40B4-BE49-F238E27FC236}">
                <a16:creationId xmlns:a16="http://schemas.microsoft.com/office/drawing/2014/main" id="{7DC3958E-2BC2-4C44-B4FA-EF0AB2661C29}"/>
              </a:ext>
            </a:extLst>
          </p:cNvPr>
          <p:cNvSpPr>
            <a:spLocks noChangeAspect="1"/>
          </p:cNvSpPr>
          <p:nvPr/>
        </p:nvSpPr>
        <p:spPr>
          <a:xfrm>
            <a:off x="27073268" y="16621046"/>
            <a:ext cx="4316387" cy="4316387"/>
          </a:xfrm>
          <a:prstGeom prst="mathMultiply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1"/>
          </a:p>
        </p:txBody>
      </p:sp>
      <p:sp>
        <p:nvSpPr>
          <p:cNvPr id="622" name="Multiply 621">
            <a:extLst>
              <a:ext uri="{FF2B5EF4-FFF2-40B4-BE49-F238E27FC236}">
                <a16:creationId xmlns:a16="http://schemas.microsoft.com/office/drawing/2014/main" id="{B5E4B7A5-47DC-464E-ACC3-BC859583622A}"/>
              </a:ext>
            </a:extLst>
          </p:cNvPr>
          <p:cNvSpPr>
            <a:spLocks noChangeAspect="1"/>
          </p:cNvSpPr>
          <p:nvPr/>
        </p:nvSpPr>
        <p:spPr>
          <a:xfrm>
            <a:off x="31899415" y="12781496"/>
            <a:ext cx="4316387" cy="4316387"/>
          </a:xfrm>
          <a:prstGeom prst="mathMultiply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1"/>
          </a:p>
        </p:txBody>
      </p:sp>
      <p:sp>
        <p:nvSpPr>
          <p:cNvPr id="623" name="Multiply 622">
            <a:extLst>
              <a:ext uri="{FF2B5EF4-FFF2-40B4-BE49-F238E27FC236}">
                <a16:creationId xmlns:a16="http://schemas.microsoft.com/office/drawing/2014/main" id="{10BE4721-50FE-8D42-B4BA-7F7100CC6FF2}"/>
              </a:ext>
            </a:extLst>
          </p:cNvPr>
          <p:cNvSpPr>
            <a:spLocks noChangeAspect="1"/>
          </p:cNvSpPr>
          <p:nvPr/>
        </p:nvSpPr>
        <p:spPr>
          <a:xfrm>
            <a:off x="36850361" y="8905508"/>
            <a:ext cx="4316387" cy="4316387"/>
          </a:xfrm>
          <a:prstGeom prst="mathMultiply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0899B-FEB7-7946-AB04-E9DA2990561A}"/>
              </a:ext>
            </a:extLst>
          </p:cNvPr>
          <p:cNvSpPr/>
          <p:nvPr/>
        </p:nvSpPr>
        <p:spPr>
          <a:xfrm>
            <a:off x="38305433" y="31260134"/>
            <a:ext cx="4095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" pitchFamily="2" charset="0"/>
              </a:rPr>
              <a:t>https://</a:t>
            </a:r>
            <a:r>
              <a:rPr lang="en-US" sz="3600" b="1" dirty="0" err="1">
                <a:latin typeface="Times" pitchFamily="2" charset="0"/>
              </a:rPr>
              <a:t>osf.io</a:t>
            </a:r>
            <a:r>
              <a:rPr lang="en-US" sz="3600" b="1" dirty="0">
                <a:latin typeface="Times" pitchFamily="2" charset="0"/>
              </a:rPr>
              <a:t>/2d96k/</a:t>
            </a:r>
          </a:p>
        </p:txBody>
      </p:sp>
    </p:spTree>
    <p:extLst>
      <p:ext uri="{BB962C8B-B14F-4D97-AF65-F5344CB8AC3E}">
        <p14:creationId xmlns:p14="http://schemas.microsoft.com/office/powerpoint/2010/main" val="383836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3315</TotalTime>
  <Words>707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Times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Michalak, Nicholas</dc:creator>
  <cp:lastModifiedBy>Michalak, Nicholas</cp:lastModifiedBy>
  <cp:revision>69</cp:revision>
  <cp:lastPrinted>2018-02-25T15:20:17Z</cp:lastPrinted>
  <dcterms:created xsi:type="dcterms:W3CDTF">2018-02-21T19:02:12Z</dcterms:created>
  <dcterms:modified xsi:type="dcterms:W3CDTF">2018-02-25T21:14:17Z</dcterms:modified>
</cp:coreProperties>
</file>