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32707b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32707b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32707b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32707b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b32707b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b32707b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b32707b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b32707b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32707b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32707b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b32707b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b32707b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ML@NOVA: </a:t>
            </a:r>
            <a:br>
              <a:rPr lang="en"/>
            </a:br>
            <a:r>
              <a:rPr lang="en"/>
              <a:t>&lt;TEAM NAME&gt;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</a:t>
            </a:r>
            <a:r>
              <a:rPr lang="en-GB"/>
              <a:t>myeloma survival</a:t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identification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1: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1: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2: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Number 2: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3: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Number 3: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 score: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Leaderboard  ranking: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architecture of the final solution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and validation split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great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ML@NOVA:  &lt;TEAM NAME&gt;</vt:lpstr>
      <vt:lpstr>Team identification</vt:lpstr>
      <vt:lpstr>General architecture of the final solution</vt:lpstr>
      <vt:lpstr>Feature engineering</vt:lpstr>
      <vt:lpstr>Train test and validation split</vt:lpstr>
      <vt:lpstr>What went wrong</vt:lpstr>
      <vt:lpstr>What went great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ML@NOVA:  &lt;TEAM NAME&gt;</dc:title>
  <cp:lastModifiedBy>Nuno Monteiro Nogueira</cp:lastModifiedBy>
  <cp:revision>1</cp:revision>
  <dcterms:modified xsi:type="dcterms:W3CDTF">2023-11-28T13:53:57Z</dcterms:modified>
</cp:coreProperties>
</file>