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3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6633"/>
    <a:srgbClr val="9A7200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>
      <p:cViewPr varScale="1">
        <p:scale>
          <a:sx n="67" d="100"/>
          <a:sy n="67" d="100"/>
        </p:scale>
        <p:origin x="7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26ED-933F-427F-88CD-50EEA764D718}" type="datetimeFigureOut">
              <a:rPr lang="en-US" smtClean="0"/>
              <a:t>29/06/20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7563-9721-4F56-A941-642FB435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7563-9721-4F56-A941-642FB435E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228601"/>
            <a:ext cx="7772400" cy="2002630"/>
          </a:xfrm>
        </p:spPr>
        <p:txBody>
          <a:bodyPr/>
          <a:lstStyle/>
          <a:p>
            <a:pPr algn="ctr"/>
            <a: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b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  <a:b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MÔN KHOA HỌC MÁY TÍNH</a:t>
            </a:r>
            <a:b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US" sz="18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</a:t>
            </a:r>
            <a: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altLang="en-US" sz="1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4300" y="1978620"/>
            <a:ext cx="6400800" cy="840780"/>
          </a:xfrm>
        </p:spPr>
        <p:txBody>
          <a:bodyPr/>
          <a:lstStyle/>
          <a:p>
            <a:r>
              <a:rPr lang="en-SG" sz="1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lang="en-US" sz="18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 </a:t>
            </a:r>
            <a:r>
              <a:rPr lang="en-SG" sz="1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KHOÁNG </a:t>
            </a:r>
            <a:r>
              <a:rPr lang="en-SG" sz="1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  <a:endParaRPr lang="en-US" sz="18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3066850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TÌM HIỂU MỘT SỐ MÁY HỌC TỰ ĐỘNG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4953000"/>
            <a:ext cx="8458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CÁN BỘ HƯỚNG DẪN	</a:t>
            </a:r>
            <a:r>
              <a:rPr lang="en-SG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	SV </a:t>
            </a:r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SG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SG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		</a:t>
            </a:r>
            <a:r>
              <a:rPr lang="en-SG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SG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SG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SG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MSSV</a:t>
            </a:r>
            <a:r>
              <a:rPr lang="en-S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B1304993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Iris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150 </a:t>
            </a:r>
            <a:r>
              <a:rPr lang="en-US" dirty="0" err="1" smtClean="0"/>
              <a:t>hàng</a:t>
            </a:r>
            <a:r>
              <a:rPr lang="en-US" dirty="0" smtClean="0"/>
              <a:t>, 4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Digits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sklearn</a:t>
            </a:r>
            <a:r>
              <a:rPr lang="en-US" dirty="0" smtClean="0"/>
              <a:t> 1797 </a:t>
            </a:r>
            <a:r>
              <a:rPr lang="en-US" dirty="0" err="1" smtClean="0"/>
              <a:t>hàng</a:t>
            </a:r>
            <a:r>
              <a:rPr lang="en-US" dirty="0" smtClean="0"/>
              <a:t>, 64 </a:t>
            </a:r>
            <a:r>
              <a:rPr lang="en-US" dirty="0" err="1" smtClean="0"/>
              <a:t>thuột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10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smtClean="0"/>
              <a:t>0-9</a:t>
            </a:r>
          </a:p>
          <a:p>
            <a:pPr>
              <a:buFontTx/>
              <a:buChar char="-"/>
            </a:pPr>
            <a:r>
              <a:rPr lang="en-US" dirty="0" err="1" smtClean="0"/>
              <a:t>Nmist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60000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 </a:t>
            </a:r>
            <a:r>
              <a:rPr lang="en-US" dirty="0" smtClean="0"/>
              <a:t>train, 10000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smtClean="0"/>
              <a:t>test,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Auto-</a:t>
            </a:r>
            <a:r>
              <a:rPr lang="en-US" dirty="0" err="1" smtClean="0"/>
              <a:t>keras</a:t>
            </a:r>
            <a:r>
              <a:rPr lang="en-US" dirty="0" smtClean="0"/>
              <a:t>, auto-</a:t>
            </a:r>
            <a:r>
              <a:rPr lang="en-US" dirty="0" err="1" smtClean="0"/>
              <a:t>pytorch</a:t>
            </a:r>
            <a:r>
              <a:rPr lang="en-US" dirty="0" smtClean="0"/>
              <a:t>, auto-</a:t>
            </a:r>
            <a:r>
              <a:rPr lang="en-US" dirty="0" err="1" smtClean="0"/>
              <a:t>sklearn</a:t>
            </a:r>
            <a:r>
              <a:rPr lang="en-US" dirty="0" smtClean="0"/>
              <a:t>, h2o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google.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06149"/>
              </p:ext>
            </p:extLst>
          </p:nvPr>
        </p:nvGraphicFramePr>
        <p:xfrm>
          <a:off x="1600201" y="3352800"/>
          <a:ext cx="67817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47"/>
                <a:gridCol w="1483852"/>
                <a:gridCol w="1828800"/>
                <a:gridCol w="1828800"/>
                <a:gridCol w="838199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Auto-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keras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Auto-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pytorch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Auto-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sklearn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h2o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nmist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IV.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luận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40080" y="1524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r>
              <a:rPr lang="en-US" dirty="0" smtClean="0"/>
              <a:t>Auto-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3D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chuyển</a:t>
            </a:r>
            <a:r>
              <a:rPr lang="en-US" dirty="0" smtClean="0"/>
              <a:t> sang 2D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 </a:t>
            </a:r>
            <a:r>
              <a:rPr lang="en-US" dirty="0" err="1" smtClean="0"/>
              <a:t>nmist</a:t>
            </a:r>
            <a:endParaRPr lang="en-US" dirty="0" smtClean="0"/>
          </a:p>
          <a:p>
            <a:r>
              <a:rPr lang="en-US" dirty="0" smtClean="0"/>
              <a:t> Auto-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</a:t>
            </a:r>
            <a:r>
              <a:rPr lang="en-US" dirty="0" err="1" smtClean="0"/>
              <a:t>nmist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hơi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digits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9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IV.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/>
              <a:t>luận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3200400"/>
            <a:ext cx="8229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r>
              <a:rPr lang="vi-VN" dirty="0"/>
              <a:t>Tìm hiểu thêm các AutoML mới như: cnvrg.io, AutoFolio, Robo, Flexfolio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AutoML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81100" y="1470660"/>
            <a:ext cx="7962900" cy="172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auto-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Auto-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819400"/>
            <a:ext cx="7924800" cy="5562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3000" dirty="0" err="1" smtClean="0"/>
              <a:t>Cảm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ơn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thầy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cô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và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các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bạn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đã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lắng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nghe</a:t>
            </a:r>
            <a:r>
              <a:rPr lang="en-US" altLang="en-US" sz="3000" dirty="0" smtClean="0"/>
              <a:t>!!!</a:t>
            </a:r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altLang="en-US" dirty="0" err="1" smtClean="0"/>
              <a:t>Đặt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endParaRPr lang="en-US" altLang="en-US" dirty="0" smtClean="0"/>
          </a:p>
          <a:p>
            <a:pPr marL="571500" indent="-571500">
              <a:buAutoNum type="romanUcPeriod"/>
            </a:pPr>
            <a:r>
              <a:rPr lang="en-US" altLang="en-US" dirty="0" err="1" smtClean="0"/>
              <a:t>Phương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tìm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học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động</a:t>
            </a:r>
            <a:endParaRPr lang="en-US" altLang="en-US" dirty="0" smtClean="0"/>
          </a:p>
          <a:p>
            <a:pPr marL="571500" indent="-571500">
              <a:buAutoNum type="romanUcPeriod"/>
            </a:pP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nghiệm</a:t>
            </a:r>
            <a:endParaRPr lang="en-US" altLang="en-US" dirty="0" smtClean="0"/>
          </a:p>
          <a:p>
            <a:pPr marL="571500" indent="-571500">
              <a:buAutoNum type="romanUcPeriod"/>
            </a:pP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luận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hướng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triển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( Machine learning )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qua.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5000" y="2895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35000" y="40386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3874" y="5716587"/>
            <a:ext cx="4086726" cy="760413"/>
            <a:chOff x="708455" y="5716587"/>
            <a:chExt cx="4197177" cy="760413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1462216" y="5716587"/>
              <a:ext cx="3443416" cy="760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900" kern="1200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600" kern="1200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 kern="1200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kern="1200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ern="1200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Tx/>
                <a:buNone/>
              </a:pPr>
              <a:r>
                <a:rPr lang="en-US" dirty="0" smtClean="0"/>
                <a:t>    </a:t>
              </a:r>
              <a:r>
                <a:rPr lang="en-US" dirty="0" err="1" smtClean="0"/>
                <a:t>Máy</a:t>
              </a:r>
              <a:r>
                <a:rPr lang="en-US" dirty="0" smtClean="0"/>
                <a:t> </a:t>
              </a:r>
              <a:r>
                <a:rPr lang="en-US" dirty="0" err="1" smtClean="0"/>
                <a:t>học</a:t>
              </a:r>
              <a:r>
                <a:rPr lang="en-US" dirty="0" smtClean="0"/>
                <a:t> </a:t>
              </a:r>
              <a:r>
                <a:rPr lang="en-US" dirty="0" err="1" smtClean="0"/>
                <a:t>tự</a:t>
              </a:r>
              <a:r>
                <a:rPr lang="en-US" dirty="0" smtClean="0"/>
                <a:t> </a:t>
              </a:r>
              <a:r>
                <a:rPr lang="en-US" dirty="0" err="1" smtClean="0"/>
                <a:t>động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08455" y="5830887"/>
              <a:ext cx="10668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0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576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5800" y="2209800"/>
            <a:ext cx="4495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</a:t>
            </a:r>
            <a:r>
              <a:rPr lang="vi-VN" dirty="0" smtClean="0"/>
              <a:t>iúp </a:t>
            </a:r>
            <a:r>
              <a:rPr lang="vi-VN" dirty="0"/>
              <a:t>hệ thống có khả năng tư học và cải thiện từ kinh nghiệm mà không cần lập trình rõ </a:t>
            </a:r>
            <a:r>
              <a:rPr lang="vi-VN" dirty="0" smtClean="0"/>
              <a:t>ràng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7" y="2209801"/>
            <a:ext cx="385816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24400"/>
            <a:ext cx="7391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1504950"/>
            <a:ext cx="82296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sz="2400" dirty="0" smtClean="0"/>
              <a:t>Auto-</a:t>
            </a:r>
            <a:r>
              <a:rPr lang="en-US" sz="2400" dirty="0" err="1" smtClean="0"/>
              <a:t>keras</a:t>
            </a:r>
            <a:r>
              <a:rPr lang="en-US" sz="2400" dirty="0" smtClean="0"/>
              <a:t>: </a:t>
            </a:r>
          </a:p>
          <a:p>
            <a:r>
              <a:rPr lang="vi-VN" sz="2400" dirty="0"/>
              <a:t>Gói python, mã nguồn mở.</a:t>
            </a:r>
          </a:p>
          <a:p>
            <a:r>
              <a:rPr lang="vi-VN" sz="2400" dirty="0"/>
              <a:t>Sử dụng thu viện Keras</a:t>
            </a:r>
          </a:p>
          <a:p>
            <a:r>
              <a:rPr lang="vi-VN" sz="2400" dirty="0"/>
              <a:t>Tự động tìm kiếm kiến trúc nơ-ron( NAS) và siêu tham số</a:t>
            </a:r>
          </a:p>
          <a:p>
            <a:r>
              <a:rPr lang="vi-VN" sz="2400" dirty="0"/>
              <a:t>Giữ tính năng trong khi thay đổi hình thái mạng</a:t>
            </a:r>
          </a:p>
          <a:p>
            <a:r>
              <a:rPr lang="vi-VN" sz="2400" dirty="0"/>
              <a:t>Sử dụng tối ưu hóa Bayes trong tìm kiếm mạng </a:t>
            </a:r>
            <a:r>
              <a:rPr lang="vi-VN" sz="2400" dirty="0" smtClean="0"/>
              <a:t>nơ-ron</a:t>
            </a:r>
            <a:endParaRPr lang="en-US" sz="2400" dirty="0" smtClean="0"/>
          </a:p>
          <a:p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!pip install </a:t>
            </a:r>
            <a:r>
              <a:rPr lang="en-US" sz="2400" dirty="0" err="1"/>
              <a:t>autokeras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!pip install </a:t>
            </a:r>
            <a:r>
              <a:rPr lang="en-US" sz="2400" dirty="0" err="1"/>
              <a:t>tensorflow</a:t>
            </a:r>
            <a:r>
              <a:rPr lang="en-US" sz="2400" dirty="0"/>
              <a:t>==2.1.0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50720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Auto-</a:t>
            </a:r>
            <a:r>
              <a:rPr lang="en-US" sz="2400" dirty="0" err="1" smtClean="0"/>
              <a:t>pytorch</a:t>
            </a:r>
            <a:r>
              <a:rPr lang="en-US" sz="2400" dirty="0" smtClean="0"/>
              <a:t>: </a:t>
            </a:r>
          </a:p>
          <a:p>
            <a:r>
              <a:rPr lang="vi-VN" sz="2400" dirty="0" smtClean="0"/>
              <a:t>Auto-PyTorch được phát triển bởi Nhóm AutoML của Đại học Freiburg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pre-alpha: </a:t>
            </a:r>
          </a:p>
          <a:p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!pip install torch</a:t>
            </a:r>
          </a:p>
          <a:p>
            <a:pPr marL="0" indent="0">
              <a:buNone/>
            </a:pPr>
            <a:r>
              <a:rPr lang="en-US" sz="2400" dirty="0" smtClean="0"/>
              <a:t>!pip install </a:t>
            </a:r>
            <a:r>
              <a:rPr lang="en-US" sz="2400" dirty="0" err="1" smtClean="0"/>
              <a:t>git+https</a:t>
            </a:r>
            <a:r>
              <a:rPr lang="en-US" sz="2400" dirty="0" smtClean="0"/>
              <a:t>://github.com/</a:t>
            </a:r>
            <a:r>
              <a:rPr lang="en-US" sz="2400" dirty="0" err="1" smtClean="0"/>
              <a:t>shukon</a:t>
            </a:r>
            <a:r>
              <a:rPr lang="en-US" sz="2400" dirty="0" smtClean="0"/>
              <a:t>/</a:t>
            </a:r>
            <a:r>
              <a:rPr lang="en-US" sz="2400" dirty="0" err="1" smtClean="0"/>
              <a:t>HpBandSter.git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!pip install </a:t>
            </a:r>
            <a:r>
              <a:rPr lang="en-US" sz="2400" dirty="0" err="1" smtClean="0"/>
              <a:t>git+https</a:t>
            </a:r>
            <a:r>
              <a:rPr lang="en-US" sz="2400" dirty="0" smtClean="0"/>
              <a:t>://github.com/</a:t>
            </a:r>
            <a:r>
              <a:rPr lang="en-US" sz="2400" dirty="0" err="1" smtClean="0"/>
              <a:t>automl</a:t>
            </a:r>
            <a:r>
              <a:rPr lang="en-US" sz="2400" dirty="0" smtClean="0"/>
              <a:t>/Auto-</a:t>
            </a:r>
            <a:r>
              <a:rPr lang="en-US" sz="2400" dirty="0" err="1" smtClean="0"/>
              <a:t>PyTorch.git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Auto-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scikit</a:t>
            </a:r>
            <a:r>
              <a:rPr lang="en-US" dirty="0"/>
              <a:t>-learn </a:t>
            </a:r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sz="2500" dirty="0"/>
              <a:t>!apt-get install swig -y</a:t>
            </a:r>
          </a:p>
          <a:p>
            <a:pPr marL="0" indent="0">
              <a:buNone/>
            </a:pPr>
            <a:r>
              <a:rPr lang="en-US" sz="2500" dirty="0"/>
              <a:t>!pip install </a:t>
            </a:r>
            <a:r>
              <a:rPr lang="en-US" sz="2500" dirty="0" err="1"/>
              <a:t>Cython</a:t>
            </a:r>
            <a:r>
              <a:rPr lang="en-US" sz="2500" dirty="0"/>
              <a:t> </a:t>
            </a:r>
            <a:r>
              <a:rPr lang="en-US" sz="2500" dirty="0" err="1"/>
              <a:t>numpy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!</a:t>
            </a:r>
            <a:r>
              <a:rPr lang="en-US" sz="2500" dirty="0"/>
              <a:t>pip install auto-</a:t>
            </a:r>
            <a:r>
              <a:rPr lang="en-US" sz="2500" dirty="0" err="1"/>
              <a:t>sklearn</a:t>
            </a:r>
            <a:endParaRPr lang="en-US" sz="25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0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h2o</a:t>
            </a:r>
            <a:endParaRPr lang="en-US" dirty="0" smtClean="0"/>
          </a:p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 pip install h2o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653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Default Design</vt:lpstr>
      <vt:lpstr>BỘ GIÁO DỤC VÀ ĐÀO TẠO TRƯỜNG ĐẠI HỌC CẦN THƠ KHOA CÔNG NGHỆ THÔNG TIN VÀ TRUYỀN THÔNG  BỘ MÔN KHOA HỌC MÁY TÍNH ------------ </vt:lpstr>
      <vt:lpstr>PowerPoint Presentation</vt:lpstr>
      <vt:lpstr>I. Đặt vấn đề</vt:lpstr>
      <vt:lpstr>II. Phương pháp tìm hiểu máy học tự động</vt:lpstr>
      <vt:lpstr>II. Phương pháp tìm hiểu máy học tự động</vt:lpstr>
      <vt:lpstr>II. Phương pháp tìm hiểu máy học tự động</vt:lpstr>
      <vt:lpstr>II. Phương pháp tìm hiểu máy học tự động</vt:lpstr>
      <vt:lpstr>II. Phương pháp tìm hiểu máy học tự động</vt:lpstr>
      <vt:lpstr>II. Phương pháp tìm hiểu máy học tự động</vt:lpstr>
      <vt:lpstr>III. Kết quả thực nghiệm</vt:lpstr>
      <vt:lpstr>III. Kết quả thực nghiệm</vt:lpstr>
      <vt:lpstr>IV. Kết luận và hướng phát triển</vt:lpstr>
      <vt:lpstr>IV. Kết luận và hướng phát triển 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nghien-pc</cp:lastModifiedBy>
  <cp:revision>76</cp:revision>
  <dcterms:created xsi:type="dcterms:W3CDTF">2008-08-06T06:37:20Z</dcterms:created>
  <dcterms:modified xsi:type="dcterms:W3CDTF">2020-06-29T16:58:58Z</dcterms:modified>
</cp:coreProperties>
</file>