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63" r:id="rId3"/>
    <p:sldId id="258" r:id="rId4"/>
    <p:sldId id="257" r:id="rId5"/>
    <p:sldId id="259" r:id="rId6"/>
    <p:sldId id="262" r:id="rId7"/>
    <p:sldId id="261" r:id="rId8"/>
    <p:sldId id="260" r:id="rId9"/>
    <p:sldId id="265" r:id="rId10"/>
    <p:sldId id="264" r:id="rId11"/>
    <p:sldId id="266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D7E1A9-8EB9-723A-52A0-E2E9A6621ED0}" v="15" dt="2020-05-18T22:43:21.263"/>
    <p1510:client id="{444830EF-5931-E5D5-3EE4-B6588DC4A6D4}" v="584" dt="2020-05-13T16:31:17.043"/>
    <p1510:client id="{6C935DE4-72CB-9158-3886-2BA2B5C35019}" v="656" dt="2020-05-13T16:25:23.213"/>
    <p1510:client id="{AB22EEE6-D266-B826-985B-1ABBEB058BEA}" v="292" dt="2020-05-14T05:18:23.312"/>
    <p1510:client id="{CB4A736F-0C83-C8BD-B998-DB7526C7C346}" v="2656" dt="2020-05-13T05:12:50.310"/>
    <p1510:client id="{EF44FA31-7E29-4D96-8EC5-60FB13306C82}" v="27" dt="2020-05-18T19:27:13.632"/>
    <p1510:client id="{F7B3AB3F-9ECA-DCD1-C351-C41B777DF3B8}" v="563" dt="2020-05-14T05:13:24.019"/>
    <p1510:client id="{F9B0C632-4AEC-5502-464C-A1853EE2BC5A}" v="2" dt="2020-05-18T22:41:43.8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071E39-F99F-4B5F-A5D3-2B39666046D5}" type="doc">
      <dgm:prSet loTypeId="urn:microsoft.com/office/officeart/2005/8/layout/cycle2" loCatId="cycle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157C8C50-7232-4115-9C81-80599412EC6C}">
      <dgm:prSet phldrT="[Text]" phldr="0"/>
      <dgm:spPr/>
      <dgm:t>
        <a:bodyPr/>
        <a:lstStyle/>
        <a:p>
          <a:pPr rtl="0"/>
          <a:r>
            <a:rPr lang="en-US" dirty="0">
              <a:latin typeface="Century Gothic" panose="020B0502020202020204"/>
            </a:rPr>
            <a:t>all features</a:t>
          </a:r>
          <a:r>
            <a:rPr lang="en-US" b="0" i="0" u="none" strike="noStrike" cap="none" baseline="0" noProof="0" dirty="0">
              <a:latin typeface="Century Gothic"/>
            </a:rPr>
            <a:t> are done</a:t>
          </a:r>
          <a:endParaRPr lang="en-US" dirty="0"/>
        </a:p>
      </dgm:t>
    </dgm:pt>
    <dgm:pt modelId="{CE379113-461B-4020-8797-D0DC1C4FB305}" type="parTrans" cxnId="{D28EB31F-DA2A-4DCF-B58F-95F3255883AC}">
      <dgm:prSet/>
      <dgm:spPr/>
      <dgm:t>
        <a:bodyPr/>
        <a:lstStyle/>
        <a:p>
          <a:endParaRPr lang="en-US"/>
        </a:p>
      </dgm:t>
    </dgm:pt>
    <dgm:pt modelId="{65518851-43D0-4A9E-92E9-D27E2EF48EFC}" type="sibTrans" cxnId="{D28EB31F-DA2A-4DCF-B58F-95F3255883AC}">
      <dgm:prSet/>
      <dgm:spPr/>
      <dgm:t>
        <a:bodyPr/>
        <a:lstStyle/>
        <a:p>
          <a:endParaRPr lang="en-US"/>
        </a:p>
      </dgm:t>
    </dgm:pt>
    <dgm:pt modelId="{D1085AFE-0A28-4415-A959-34AB23B3B2E8}">
      <dgm:prSet phldrT="[Text]" phldr="0"/>
      <dgm:spPr/>
      <dgm:t>
        <a:bodyPr/>
        <a:lstStyle/>
        <a:p>
          <a:pPr rtl="0"/>
          <a:r>
            <a:rPr lang="en-US" dirty="0">
              <a:latin typeface="Century Gothic" panose="020B0502020202020204"/>
            </a:rPr>
            <a:t>merge altogether</a:t>
          </a:r>
          <a:endParaRPr lang="en-US" dirty="0"/>
        </a:p>
      </dgm:t>
    </dgm:pt>
    <dgm:pt modelId="{ADDDC403-52C3-4F96-9E21-D870EC11C6F8}" type="parTrans" cxnId="{9357AFE0-4CCF-4069-A5FB-88D5824CC5F4}">
      <dgm:prSet/>
      <dgm:spPr/>
      <dgm:t>
        <a:bodyPr/>
        <a:lstStyle/>
        <a:p>
          <a:endParaRPr lang="en-US"/>
        </a:p>
      </dgm:t>
    </dgm:pt>
    <dgm:pt modelId="{D45F7AF5-3891-4309-A89D-0DF7B1825900}" type="sibTrans" cxnId="{9357AFE0-4CCF-4069-A5FB-88D5824CC5F4}">
      <dgm:prSet/>
      <dgm:spPr/>
      <dgm:t>
        <a:bodyPr/>
        <a:lstStyle/>
        <a:p>
          <a:endParaRPr lang="en-US"/>
        </a:p>
      </dgm:t>
    </dgm:pt>
    <dgm:pt modelId="{C2583664-741C-4FD5-BA6F-8D3BB7A4C0FA}">
      <dgm:prSet phldrT="[Text]" phldr="0"/>
      <dgm:spPr/>
      <dgm:t>
        <a:bodyPr/>
        <a:lstStyle/>
        <a:p>
          <a:pPr rtl="0"/>
          <a:r>
            <a:rPr lang="en-US" dirty="0">
              <a:latin typeface="Century Gothic" panose="020B0502020202020204"/>
            </a:rPr>
            <a:t>test</a:t>
          </a:r>
          <a:endParaRPr lang="en-US" dirty="0"/>
        </a:p>
      </dgm:t>
    </dgm:pt>
    <dgm:pt modelId="{513E1351-BE62-4461-B605-4E1FB52564BD}" type="parTrans" cxnId="{678C3A17-B90A-408D-A303-287F86D0154F}">
      <dgm:prSet/>
      <dgm:spPr/>
      <dgm:t>
        <a:bodyPr/>
        <a:lstStyle/>
        <a:p>
          <a:endParaRPr lang="en-US"/>
        </a:p>
      </dgm:t>
    </dgm:pt>
    <dgm:pt modelId="{8A9AD01F-DB70-49D5-BA4C-8CF81693F36F}" type="sibTrans" cxnId="{678C3A17-B90A-408D-A303-287F86D0154F}">
      <dgm:prSet/>
      <dgm:spPr/>
      <dgm:t>
        <a:bodyPr/>
        <a:lstStyle/>
        <a:p>
          <a:endParaRPr lang="en-US"/>
        </a:p>
      </dgm:t>
    </dgm:pt>
    <dgm:pt modelId="{694DB225-3CF8-4AF9-AA10-7D88107CEB40}">
      <dgm:prSet phldrT="[Text]" phldr="0"/>
      <dgm:spPr/>
      <dgm:t>
        <a:bodyPr/>
        <a:lstStyle/>
        <a:p>
          <a:pPr rtl="0"/>
          <a:r>
            <a:rPr lang="en-US" dirty="0">
              <a:latin typeface="Century Gothic" panose="020B0502020202020204"/>
            </a:rPr>
            <a:t>rollback or continue</a:t>
          </a:r>
          <a:endParaRPr lang="en-US" dirty="0"/>
        </a:p>
      </dgm:t>
    </dgm:pt>
    <dgm:pt modelId="{F0BC0F4A-A3E8-46BA-BB0D-3361704BA21C}" type="parTrans" cxnId="{1A0E48AF-342D-4AE3-B781-BAADEC245FD6}">
      <dgm:prSet/>
      <dgm:spPr/>
      <dgm:t>
        <a:bodyPr/>
        <a:lstStyle/>
        <a:p>
          <a:endParaRPr lang="en-US"/>
        </a:p>
      </dgm:t>
    </dgm:pt>
    <dgm:pt modelId="{CB16A95C-DAA3-48C3-A75F-4F31AF1E6DEF}" type="sibTrans" cxnId="{1A0E48AF-342D-4AE3-B781-BAADEC245FD6}">
      <dgm:prSet/>
      <dgm:spPr/>
      <dgm:t>
        <a:bodyPr/>
        <a:lstStyle/>
        <a:p>
          <a:endParaRPr lang="en-US"/>
        </a:p>
      </dgm:t>
    </dgm:pt>
    <dgm:pt modelId="{BB44395A-A77C-4515-B4EB-6340E4F32C79}" type="pres">
      <dgm:prSet presAssocID="{43071E39-F99F-4B5F-A5D3-2B39666046D5}" presName="cycle" presStyleCnt="0">
        <dgm:presLayoutVars>
          <dgm:dir/>
          <dgm:resizeHandles val="exact"/>
        </dgm:presLayoutVars>
      </dgm:prSet>
      <dgm:spPr/>
    </dgm:pt>
    <dgm:pt modelId="{85C974B1-7C69-4EDC-9C76-9010BB779873}" type="pres">
      <dgm:prSet presAssocID="{157C8C50-7232-4115-9C81-80599412EC6C}" presName="node" presStyleLbl="node1" presStyleIdx="0" presStyleCnt="4">
        <dgm:presLayoutVars>
          <dgm:bulletEnabled val="1"/>
        </dgm:presLayoutVars>
      </dgm:prSet>
      <dgm:spPr/>
    </dgm:pt>
    <dgm:pt modelId="{0689E348-9EBE-4350-82FB-E6866B1BA514}" type="pres">
      <dgm:prSet presAssocID="{65518851-43D0-4A9E-92E9-D27E2EF48EFC}" presName="sibTrans" presStyleLbl="sibTrans2D1" presStyleIdx="0" presStyleCnt="4"/>
      <dgm:spPr/>
    </dgm:pt>
    <dgm:pt modelId="{8A9B3D3D-0B31-479A-8BCC-B62506AF46D8}" type="pres">
      <dgm:prSet presAssocID="{65518851-43D0-4A9E-92E9-D27E2EF48EFC}" presName="connectorText" presStyleLbl="sibTrans2D1" presStyleIdx="0" presStyleCnt="4"/>
      <dgm:spPr/>
    </dgm:pt>
    <dgm:pt modelId="{C9D4D834-F4BB-4F4A-A573-2BB5CFB549D3}" type="pres">
      <dgm:prSet presAssocID="{D1085AFE-0A28-4415-A959-34AB23B3B2E8}" presName="node" presStyleLbl="node1" presStyleIdx="1" presStyleCnt="4">
        <dgm:presLayoutVars>
          <dgm:bulletEnabled val="1"/>
        </dgm:presLayoutVars>
      </dgm:prSet>
      <dgm:spPr/>
    </dgm:pt>
    <dgm:pt modelId="{6A195013-F4FC-4DF7-BA89-DA3AC75AFF65}" type="pres">
      <dgm:prSet presAssocID="{D45F7AF5-3891-4309-A89D-0DF7B1825900}" presName="sibTrans" presStyleLbl="sibTrans2D1" presStyleIdx="1" presStyleCnt="4"/>
      <dgm:spPr/>
    </dgm:pt>
    <dgm:pt modelId="{A318D500-99C4-4AD5-9526-0ED9BA45C312}" type="pres">
      <dgm:prSet presAssocID="{D45F7AF5-3891-4309-A89D-0DF7B1825900}" presName="connectorText" presStyleLbl="sibTrans2D1" presStyleIdx="1" presStyleCnt="4"/>
      <dgm:spPr/>
    </dgm:pt>
    <dgm:pt modelId="{ED8B3A99-9612-47CF-B3D4-70989C8AB0EF}" type="pres">
      <dgm:prSet presAssocID="{C2583664-741C-4FD5-BA6F-8D3BB7A4C0FA}" presName="node" presStyleLbl="node1" presStyleIdx="2" presStyleCnt="4">
        <dgm:presLayoutVars>
          <dgm:bulletEnabled val="1"/>
        </dgm:presLayoutVars>
      </dgm:prSet>
      <dgm:spPr/>
    </dgm:pt>
    <dgm:pt modelId="{6AADE1F1-6913-4A25-B431-9A0FF4FCC782}" type="pres">
      <dgm:prSet presAssocID="{8A9AD01F-DB70-49D5-BA4C-8CF81693F36F}" presName="sibTrans" presStyleLbl="sibTrans2D1" presStyleIdx="2" presStyleCnt="4"/>
      <dgm:spPr/>
    </dgm:pt>
    <dgm:pt modelId="{57032633-C816-4F9C-BBE8-1A588CD2C3CD}" type="pres">
      <dgm:prSet presAssocID="{8A9AD01F-DB70-49D5-BA4C-8CF81693F36F}" presName="connectorText" presStyleLbl="sibTrans2D1" presStyleIdx="2" presStyleCnt="4"/>
      <dgm:spPr/>
    </dgm:pt>
    <dgm:pt modelId="{CEB3C4BB-C2F9-4152-9240-C55C743D00E8}" type="pres">
      <dgm:prSet presAssocID="{694DB225-3CF8-4AF9-AA10-7D88107CEB40}" presName="node" presStyleLbl="node1" presStyleIdx="3" presStyleCnt="4">
        <dgm:presLayoutVars>
          <dgm:bulletEnabled val="1"/>
        </dgm:presLayoutVars>
      </dgm:prSet>
      <dgm:spPr/>
    </dgm:pt>
    <dgm:pt modelId="{6E260CA7-70CA-4ACD-BFD0-8319B8B56317}" type="pres">
      <dgm:prSet presAssocID="{CB16A95C-DAA3-48C3-A75F-4F31AF1E6DEF}" presName="sibTrans" presStyleLbl="sibTrans2D1" presStyleIdx="3" presStyleCnt="4"/>
      <dgm:spPr/>
    </dgm:pt>
    <dgm:pt modelId="{CBFC75E2-BE40-4597-A190-28A71398BF79}" type="pres">
      <dgm:prSet presAssocID="{CB16A95C-DAA3-48C3-A75F-4F31AF1E6DEF}" presName="connectorText" presStyleLbl="sibTrans2D1" presStyleIdx="3" presStyleCnt="4"/>
      <dgm:spPr/>
    </dgm:pt>
  </dgm:ptLst>
  <dgm:cxnLst>
    <dgm:cxn modelId="{D877460E-2B1F-4C8D-84D7-6399FCCCA56B}" type="presOf" srcId="{157C8C50-7232-4115-9C81-80599412EC6C}" destId="{85C974B1-7C69-4EDC-9C76-9010BB779873}" srcOrd="0" destOrd="0" presId="urn:microsoft.com/office/officeart/2005/8/layout/cycle2"/>
    <dgm:cxn modelId="{678C3A17-B90A-408D-A303-287F86D0154F}" srcId="{43071E39-F99F-4B5F-A5D3-2B39666046D5}" destId="{C2583664-741C-4FD5-BA6F-8D3BB7A4C0FA}" srcOrd="2" destOrd="0" parTransId="{513E1351-BE62-4461-B605-4E1FB52564BD}" sibTransId="{8A9AD01F-DB70-49D5-BA4C-8CF81693F36F}"/>
    <dgm:cxn modelId="{D28EB31F-DA2A-4DCF-B58F-95F3255883AC}" srcId="{43071E39-F99F-4B5F-A5D3-2B39666046D5}" destId="{157C8C50-7232-4115-9C81-80599412EC6C}" srcOrd="0" destOrd="0" parTransId="{CE379113-461B-4020-8797-D0DC1C4FB305}" sibTransId="{65518851-43D0-4A9E-92E9-D27E2EF48EFC}"/>
    <dgm:cxn modelId="{8CF01031-E1F8-4D7F-A922-4E905C334D03}" type="presOf" srcId="{D1085AFE-0A28-4415-A959-34AB23B3B2E8}" destId="{C9D4D834-F4BB-4F4A-A573-2BB5CFB549D3}" srcOrd="0" destOrd="0" presId="urn:microsoft.com/office/officeart/2005/8/layout/cycle2"/>
    <dgm:cxn modelId="{4F814266-1597-4467-B342-4E00D6953F77}" type="presOf" srcId="{D45F7AF5-3891-4309-A89D-0DF7B1825900}" destId="{6A195013-F4FC-4DF7-BA89-DA3AC75AFF65}" srcOrd="0" destOrd="0" presId="urn:microsoft.com/office/officeart/2005/8/layout/cycle2"/>
    <dgm:cxn modelId="{97336F69-99D1-464D-84B2-1E4A7BCF94D7}" type="presOf" srcId="{8A9AD01F-DB70-49D5-BA4C-8CF81693F36F}" destId="{57032633-C816-4F9C-BBE8-1A588CD2C3CD}" srcOrd="1" destOrd="0" presId="urn:microsoft.com/office/officeart/2005/8/layout/cycle2"/>
    <dgm:cxn modelId="{CEBFD18E-C10F-49ED-9141-86B232D237BA}" type="presOf" srcId="{65518851-43D0-4A9E-92E9-D27E2EF48EFC}" destId="{8A9B3D3D-0B31-479A-8BCC-B62506AF46D8}" srcOrd="1" destOrd="0" presId="urn:microsoft.com/office/officeart/2005/8/layout/cycle2"/>
    <dgm:cxn modelId="{CB07A192-5B7F-4724-96D9-AC0A9DDCE0A7}" type="presOf" srcId="{43071E39-F99F-4B5F-A5D3-2B39666046D5}" destId="{BB44395A-A77C-4515-B4EB-6340E4F32C79}" srcOrd="0" destOrd="0" presId="urn:microsoft.com/office/officeart/2005/8/layout/cycle2"/>
    <dgm:cxn modelId="{0B598C9C-5ABB-4F00-A031-B943D51D5FF7}" type="presOf" srcId="{CB16A95C-DAA3-48C3-A75F-4F31AF1E6DEF}" destId="{6E260CA7-70CA-4ACD-BFD0-8319B8B56317}" srcOrd="0" destOrd="0" presId="urn:microsoft.com/office/officeart/2005/8/layout/cycle2"/>
    <dgm:cxn modelId="{CF0F39A0-959C-4E51-B5EE-5EEC42B8A61F}" type="presOf" srcId="{694DB225-3CF8-4AF9-AA10-7D88107CEB40}" destId="{CEB3C4BB-C2F9-4152-9240-C55C743D00E8}" srcOrd="0" destOrd="0" presId="urn:microsoft.com/office/officeart/2005/8/layout/cycle2"/>
    <dgm:cxn modelId="{1A0E48AF-342D-4AE3-B781-BAADEC245FD6}" srcId="{43071E39-F99F-4B5F-A5D3-2B39666046D5}" destId="{694DB225-3CF8-4AF9-AA10-7D88107CEB40}" srcOrd="3" destOrd="0" parTransId="{F0BC0F4A-A3E8-46BA-BB0D-3361704BA21C}" sibTransId="{CB16A95C-DAA3-48C3-A75F-4F31AF1E6DEF}"/>
    <dgm:cxn modelId="{5BCEBFB1-796B-4114-8777-D7720ABD3D80}" type="presOf" srcId="{8A9AD01F-DB70-49D5-BA4C-8CF81693F36F}" destId="{6AADE1F1-6913-4A25-B431-9A0FF4FCC782}" srcOrd="0" destOrd="0" presId="urn:microsoft.com/office/officeart/2005/8/layout/cycle2"/>
    <dgm:cxn modelId="{E766B1BA-8EA5-4018-ADB8-6DD6C1E25CA4}" type="presOf" srcId="{CB16A95C-DAA3-48C3-A75F-4F31AF1E6DEF}" destId="{CBFC75E2-BE40-4597-A190-28A71398BF79}" srcOrd="1" destOrd="0" presId="urn:microsoft.com/office/officeart/2005/8/layout/cycle2"/>
    <dgm:cxn modelId="{EC782ED5-1713-4520-8DC7-67DEF993E28F}" type="presOf" srcId="{D45F7AF5-3891-4309-A89D-0DF7B1825900}" destId="{A318D500-99C4-4AD5-9526-0ED9BA45C312}" srcOrd="1" destOrd="0" presId="urn:microsoft.com/office/officeart/2005/8/layout/cycle2"/>
    <dgm:cxn modelId="{9357AFE0-4CCF-4069-A5FB-88D5824CC5F4}" srcId="{43071E39-F99F-4B5F-A5D3-2B39666046D5}" destId="{D1085AFE-0A28-4415-A959-34AB23B3B2E8}" srcOrd="1" destOrd="0" parTransId="{ADDDC403-52C3-4F96-9E21-D870EC11C6F8}" sibTransId="{D45F7AF5-3891-4309-A89D-0DF7B1825900}"/>
    <dgm:cxn modelId="{51EEA6E4-D7F5-4963-998F-FC97A7DDA2ED}" type="presOf" srcId="{65518851-43D0-4A9E-92E9-D27E2EF48EFC}" destId="{0689E348-9EBE-4350-82FB-E6866B1BA514}" srcOrd="0" destOrd="0" presId="urn:microsoft.com/office/officeart/2005/8/layout/cycle2"/>
    <dgm:cxn modelId="{DC15C0F4-B4F3-4CD6-B8E5-13AB98E2C083}" type="presOf" srcId="{C2583664-741C-4FD5-BA6F-8D3BB7A4C0FA}" destId="{ED8B3A99-9612-47CF-B3D4-70989C8AB0EF}" srcOrd="0" destOrd="0" presId="urn:microsoft.com/office/officeart/2005/8/layout/cycle2"/>
    <dgm:cxn modelId="{8E0D1A82-9783-4B98-AFCF-4504E71C0AE8}" type="presParOf" srcId="{BB44395A-A77C-4515-B4EB-6340E4F32C79}" destId="{85C974B1-7C69-4EDC-9C76-9010BB779873}" srcOrd="0" destOrd="0" presId="urn:microsoft.com/office/officeart/2005/8/layout/cycle2"/>
    <dgm:cxn modelId="{C04ABD40-C965-4C5D-B786-2B9C2A140C01}" type="presParOf" srcId="{BB44395A-A77C-4515-B4EB-6340E4F32C79}" destId="{0689E348-9EBE-4350-82FB-E6866B1BA514}" srcOrd="1" destOrd="0" presId="urn:microsoft.com/office/officeart/2005/8/layout/cycle2"/>
    <dgm:cxn modelId="{6FF7A138-F2DF-4016-8EB9-4EE61C338BDF}" type="presParOf" srcId="{0689E348-9EBE-4350-82FB-E6866B1BA514}" destId="{8A9B3D3D-0B31-479A-8BCC-B62506AF46D8}" srcOrd="0" destOrd="0" presId="urn:microsoft.com/office/officeart/2005/8/layout/cycle2"/>
    <dgm:cxn modelId="{AAB7CD4A-B9C2-4021-8A18-C0F748B9D41E}" type="presParOf" srcId="{BB44395A-A77C-4515-B4EB-6340E4F32C79}" destId="{C9D4D834-F4BB-4F4A-A573-2BB5CFB549D3}" srcOrd="2" destOrd="0" presId="urn:microsoft.com/office/officeart/2005/8/layout/cycle2"/>
    <dgm:cxn modelId="{A39ABC57-AF87-415A-AE6D-B70D3DFA692A}" type="presParOf" srcId="{BB44395A-A77C-4515-B4EB-6340E4F32C79}" destId="{6A195013-F4FC-4DF7-BA89-DA3AC75AFF65}" srcOrd="3" destOrd="0" presId="urn:microsoft.com/office/officeart/2005/8/layout/cycle2"/>
    <dgm:cxn modelId="{1BF939CE-E58A-4742-ADE6-0242F9722E32}" type="presParOf" srcId="{6A195013-F4FC-4DF7-BA89-DA3AC75AFF65}" destId="{A318D500-99C4-4AD5-9526-0ED9BA45C312}" srcOrd="0" destOrd="0" presId="urn:microsoft.com/office/officeart/2005/8/layout/cycle2"/>
    <dgm:cxn modelId="{A45CA4B3-EEE2-42EB-8139-E92DBB43DDCE}" type="presParOf" srcId="{BB44395A-A77C-4515-B4EB-6340E4F32C79}" destId="{ED8B3A99-9612-47CF-B3D4-70989C8AB0EF}" srcOrd="4" destOrd="0" presId="urn:microsoft.com/office/officeart/2005/8/layout/cycle2"/>
    <dgm:cxn modelId="{8B617ACF-F355-44DD-B3ED-3A5B4023AB9A}" type="presParOf" srcId="{BB44395A-A77C-4515-B4EB-6340E4F32C79}" destId="{6AADE1F1-6913-4A25-B431-9A0FF4FCC782}" srcOrd="5" destOrd="0" presId="urn:microsoft.com/office/officeart/2005/8/layout/cycle2"/>
    <dgm:cxn modelId="{DDBB4522-9DE8-4374-944D-DD3FD749347E}" type="presParOf" srcId="{6AADE1F1-6913-4A25-B431-9A0FF4FCC782}" destId="{57032633-C816-4F9C-BBE8-1A588CD2C3CD}" srcOrd="0" destOrd="0" presId="urn:microsoft.com/office/officeart/2005/8/layout/cycle2"/>
    <dgm:cxn modelId="{7D2983E4-A6CD-428C-A1F6-4BB7776CEA47}" type="presParOf" srcId="{BB44395A-A77C-4515-B4EB-6340E4F32C79}" destId="{CEB3C4BB-C2F9-4152-9240-C55C743D00E8}" srcOrd="6" destOrd="0" presId="urn:microsoft.com/office/officeart/2005/8/layout/cycle2"/>
    <dgm:cxn modelId="{398A7704-5D2C-445B-AD06-06EDBD2D506D}" type="presParOf" srcId="{BB44395A-A77C-4515-B4EB-6340E4F32C79}" destId="{6E260CA7-70CA-4ACD-BFD0-8319B8B56317}" srcOrd="7" destOrd="0" presId="urn:microsoft.com/office/officeart/2005/8/layout/cycle2"/>
    <dgm:cxn modelId="{B0579A78-60EA-4679-8472-F1D77543ADD4}" type="presParOf" srcId="{6E260CA7-70CA-4ACD-BFD0-8319B8B56317}" destId="{CBFC75E2-BE40-4597-A190-28A71398BF79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071E39-F99F-4B5F-A5D3-2B39666046D5}" type="doc">
      <dgm:prSet loTypeId="urn:microsoft.com/office/officeart/2005/8/layout/cycle2" loCatId="cycle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157C8C50-7232-4115-9C81-80599412EC6C}">
      <dgm:prSet phldrT="[Text]" phldr="0"/>
      <dgm:spPr/>
      <dgm:t>
        <a:bodyPr/>
        <a:lstStyle/>
        <a:p>
          <a:pPr rtl="0"/>
          <a:r>
            <a:rPr lang="en-US" dirty="0">
              <a:latin typeface="Century Gothic" panose="020B0502020202020204"/>
            </a:rPr>
            <a:t>a new feature</a:t>
          </a:r>
          <a:endParaRPr lang="en-US" dirty="0"/>
        </a:p>
      </dgm:t>
    </dgm:pt>
    <dgm:pt modelId="{CE379113-461B-4020-8797-D0DC1C4FB305}" type="parTrans" cxnId="{D28EB31F-DA2A-4DCF-B58F-95F3255883AC}">
      <dgm:prSet/>
      <dgm:spPr/>
      <dgm:t>
        <a:bodyPr/>
        <a:lstStyle/>
        <a:p>
          <a:endParaRPr lang="en-US"/>
        </a:p>
      </dgm:t>
    </dgm:pt>
    <dgm:pt modelId="{65518851-43D0-4A9E-92E9-D27E2EF48EFC}" type="sibTrans" cxnId="{D28EB31F-DA2A-4DCF-B58F-95F3255883AC}">
      <dgm:prSet/>
      <dgm:spPr/>
      <dgm:t>
        <a:bodyPr/>
        <a:lstStyle/>
        <a:p>
          <a:endParaRPr lang="en-US"/>
        </a:p>
      </dgm:t>
    </dgm:pt>
    <dgm:pt modelId="{D1085AFE-0A28-4415-A959-34AB23B3B2E8}">
      <dgm:prSet phldrT="[Text]" phldr="0"/>
      <dgm:spPr/>
      <dgm:t>
        <a:bodyPr/>
        <a:lstStyle/>
        <a:p>
          <a:pPr rtl="0"/>
          <a:r>
            <a:rPr lang="en-US" dirty="0">
              <a:latin typeface="Century Gothic" panose="020B0502020202020204"/>
            </a:rPr>
            <a:t>git push</a:t>
          </a:r>
          <a:endParaRPr lang="en-US" dirty="0"/>
        </a:p>
      </dgm:t>
    </dgm:pt>
    <dgm:pt modelId="{ADDDC403-52C3-4F96-9E21-D870EC11C6F8}" type="parTrans" cxnId="{9357AFE0-4CCF-4069-A5FB-88D5824CC5F4}">
      <dgm:prSet/>
      <dgm:spPr/>
      <dgm:t>
        <a:bodyPr/>
        <a:lstStyle/>
        <a:p>
          <a:endParaRPr lang="en-US"/>
        </a:p>
      </dgm:t>
    </dgm:pt>
    <dgm:pt modelId="{D45F7AF5-3891-4309-A89D-0DF7B1825900}" type="sibTrans" cxnId="{9357AFE0-4CCF-4069-A5FB-88D5824CC5F4}">
      <dgm:prSet/>
      <dgm:spPr/>
      <dgm:t>
        <a:bodyPr/>
        <a:lstStyle/>
        <a:p>
          <a:endParaRPr lang="en-US"/>
        </a:p>
      </dgm:t>
    </dgm:pt>
    <dgm:pt modelId="{C2583664-741C-4FD5-BA6F-8D3BB7A4C0FA}">
      <dgm:prSet phldrT="[Text]" phldr="0"/>
      <dgm:spPr/>
      <dgm:t>
        <a:bodyPr/>
        <a:lstStyle/>
        <a:p>
          <a:pPr rtl="0"/>
          <a:r>
            <a:rPr lang="en-US" dirty="0">
              <a:latin typeface="Century Gothic" panose="020B0502020202020204"/>
            </a:rPr>
            <a:t>automated test</a:t>
          </a:r>
          <a:endParaRPr lang="en-US" dirty="0"/>
        </a:p>
      </dgm:t>
    </dgm:pt>
    <dgm:pt modelId="{513E1351-BE62-4461-B605-4E1FB52564BD}" type="parTrans" cxnId="{678C3A17-B90A-408D-A303-287F86D0154F}">
      <dgm:prSet/>
      <dgm:spPr/>
      <dgm:t>
        <a:bodyPr/>
        <a:lstStyle/>
        <a:p>
          <a:endParaRPr lang="en-US"/>
        </a:p>
      </dgm:t>
    </dgm:pt>
    <dgm:pt modelId="{8A9AD01F-DB70-49D5-BA4C-8CF81693F36F}" type="sibTrans" cxnId="{678C3A17-B90A-408D-A303-287F86D0154F}">
      <dgm:prSet/>
      <dgm:spPr/>
      <dgm:t>
        <a:bodyPr/>
        <a:lstStyle/>
        <a:p>
          <a:endParaRPr lang="en-US"/>
        </a:p>
      </dgm:t>
    </dgm:pt>
    <dgm:pt modelId="{694DB225-3CF8-4AF9-AA10-7D88107CEB40}">
      <dgm:prSet phldrT="[Text]" phldr="0"/>
      <dgm:spPr/>
      <dgm:t>
        <a:bodyPr/>
        <a:lstStyle/>
        <a:p>
          <a:pPr rtl="0"/>
          <a:r>
            <a:rPr lang="en-US" dirty="0">
              <a:latin typeface="Century Gothic" panose="020B0502020202020204"/>
            </a:rPr>
            <a:t>fix or merge</a:t>
          </a:r>
          <a:endParaRPr lang="en-US" dirty="0"/>
        </a:p>
      </dgm:t>
    </dgm:pt>
    <dgm:pt modelId="{F0BC0F4A-A3E8-46BA-BB0D-3361704BA21C}" type="parTrans" cxnId="{1A0E48AF-342D-4AE3-B781-BAADEC245FD6}">
      <dgm:prSet/>
      <dgm:spPr/>
      <dgm:t>
        <a:bodyPr/>
        <a:lstStyle/>
        <a:p>
          <a:endParaRPr lang="en-US"/>
        </a:p>
      </dgm:t>
    </dgm:pt>
    <dgm:pt modelId="{CB16A95C-DAA3-48C3-A75F-4F31AF1E6DEF}" type="sibTrans" cxnId="{1A0E48AF-342D-4AE3-B781-BAADEC245FD6}">
      <dgm:prSet/>
      <dgm:spPr/>
      <dgm:t>
        <a:bodyPr/>
        <a:lstStyle/>
        <a:p>
          <a:endParaRPr lang="en-US"/>
        </a:p>
      </dgm:t>
    </dgm:pt>
    <dgm:pt modelId="{BC80BB40-64BE-400F-BFCE-F12A6AF5D7FC}">
      <dgm:prSet phldr="0"/>
      <dgm:spPr/>
      <dgm:t>
        <a:bodyPr/>
        <a:lstStyle/>
        <a:p>
          <a:pPr rtl="0"/>
          <a:r>
            <a:rPr lang="en-US" dirty="0">
              <a:latin typeface="Century Gothic" panose="020B0502020202020204"/>
            </a:rPr>
            <a:t>pull request</a:t>
          </a:r>
        </a:p>
      </dgm:t>
    </dgm:pt>
    <dgm:pt modelId="{52A63635-A46E-4413-9327-5E288A4730CA}" type="parTrans" cxnId="{676E6D36-0B89-4B24-8640-75870FB2D0DA}">
      <dgm:prSet/>
      <dgm:spPr/>
    </dgm:pt>
    <dgm:pt modelId="{A345C4CB-52D0-4DFC-B984-EBB75BBC3AEF}" type="sibTrans" cxnId="{676E6D36-0B89-4B24-8640-75870FB2D0DA}">
      <dgm:prSet/>
      <dgm:spPr/>
      <dgm:t>
        <a:bodyPr/>
        <a:lstStyle/>
        <a:p>
          <a:endParaRPr lang="en-US"/>
        </a:p>
      </dgm:t>
    </dgm:pt>
    <dgm:pt modelId="{BB44395A-A77C-4515-B4EB-6340E4F32C79}" type="pres">
      <dgm:prSet presAssocID="{43071E39-F99F-4B5F-A5D3-2B39666046D5}" presName="cycle" presStyleCnt="0">
        <dgm:presLayoutVars>
          <dgm:dir/>
          <dgm:resizeHandles val="exact"/>
        </dgm:presLayoutVars>
      </dgm:prSet>
      <dgm:spPr/>
    </dgm:pt>
    <dgm:pt modelId="{85C974B1-7C69-4EDC-9C76-9010BB779873}" type="pres">
      <dgm:prSet presAssocID="{157C8C50-7232-4115-9C81-80599412EC6C}" presName="node" presStyleLbl="node1" presStyleIdx="0" presStyleCnt="5">
        <dgm:presLayoutVars>
          <dgm:bulletEnabled val="1"/>
        </dgm:presLayoutVars>
      </dgm:prSet>
      <dgm:spPr/>
    </dgm:pt>
    <dgm:pt modelId="{0689E348-9EBE-4350-82FB-E6866B1BA514}" type="pres">
      <dgm:prSet presAssocID="{65518851-43D0-4A9E-92E9-D27E2EF48EFC}" presName="sibTrans" presStyleLbl="sibTrans2D1" presStyleIdx="0" presStyleCnt="5"/>
      <dgm:spPr/>
    </dgm:pt>
    <dgm:pt modelId="{8A9B3D3D-0B31-479A-8BCC-B62506AF46D8}" type="pres">
      <dgm:prSet presAssocID="{65518851-43D0-4A9E-92E9-D27E2EF48EFC}" presName="connectorText" presStyleLbl="sibTrans2D1" presStyleIdx="0" presStyleCnt="5"/>
      <dgm:spPr/>
    </dgm:pt>
    <dgm:pt modelId="{C9D4D834-F4BB-4F4A-A573-2BB5CFB549D3}" type="pres">
      <dgm:prSet presAssocID="{D1085AFE-0A28-4415-A959-34AB23B3B2E8}" presName="node" presStyleLbl="node1" presStyleIdx="1" presStyleCnt="5">
        <dgm:presLayoutVars>
          <dgm:bulletEnabled val="1"/>
        </dgm:presLayoutVars>
      </dgm:prSet>
      <dgm:spPr/>
    </dgm:pt>
    <dgm:pt modelId="{6A195013-F4FC-4DF7-BA89-DA3AC75AFF65}" type="pres">
      <dgm:prSet presAssocID="{D45F7AF5-3891-4309-A89D-0DF7B1825900}" presName="sibTrans" presStyleLbl="sibTrans2D1" presStyleIdx="1" presStyleCnt="5"/>
      <dgm:spPr/>
    </dgm:pt>
    <dgm:pt modelId="{A318D500-99C4-4AD5-9526-0ED9BA45C312}" type="pres">
      <dgm:prSet presAssocID="{D45F7AF5-3891-4309-A89D-0DF7B1825900}" presName="connectorText" presStyleLbl="sibTrans2D1" presStyleIdx="1" presStyleCnt="5"/>
      <dgm:spPr/>
    </dgm:pt>
    <dgm:pt modelId="{A6311A52-820B-43FD-A2BF-E6DAB2B06BFE}" type="pres">
      <dgm:prSet presAssocID="{BC80BB40-64BE-400F-BFCE-F12A6AF5D7FC}" presName="node" presStyleLbl="node1" presStyleIdx="2" presStyleCnt="5">
        <dgm:presLayoutVars>
          <dgm:bulletEnabled val="1"/>
        </dgm:presLayoutVars>
      </dgm:prSet>
      <dgm:spPr/>
    </dgm:pt>
    <dgm:pt modelId="{47F9CA3D-8446-4B91-9CCE-F02ECA2757A1}" type="pres">
      <dgm:prSet presAssocID="{A345C4CB-52D0-4DFC-B984-EBB75BBC3AEF}" presName="sibTrans" presStyleLbl="sibTrans2D1" presStyleIdx="2" presStyleCnt="5"/>
      <dgm:spPr/>
    </dgm:pt>
    <dgm:pt modelId="{9B7E17E2-BD28-4E1C-AE89-7C81BD8E8A90}" type="pres">
      <dgm:prSet presAssocID="{A345C4CB-52D0-4DFC-B984-EBB75BBC3AEF}" presName="connectorText" presStyleLbl="sibTrans2D1" presStyleIdx="2" presStyleCnt="5"/>
      <dgm:spPr/>
    </dgm:pt>
    <dgm:pt modelId="{ED8B3A99-9612-47CF-B3D4-70989C8AB0EF}" type="pres">
      <dgm:prSet presAssocID="{C2583664-741C-4FD5-BA6F-8D3BB7A4C0FA}" presName="node" presStyleLbl="node1" presStyleIdx="3" presStyleCnt="5">
        <dgm:presLayoutVars>
          <dgm:bulletEnabled val="1"/>
        </dgm:presLayoutVars>
      </dgm:prSet>
      <dgm:spPr/>
    </dgm:pt>
    <dgm:pt modelId="{6AADE1F1-6913-4A25-B431-9A0FF4FCC782}" type="pres">
      <dgm:prSet presAssocID="{8A9AD01F-DB70-49D5-BA4C-8CF81693F36F}" presName="sibTrans" presStyleLbl="sibTrans2D1" presStyleIdx="3" presStyleCnt="5"/>
      <dgm:spPr/>
    </dgm:pt>
    <dgm:pt modelId="{57032633-C816-4F9C-BBE8-1A588CD2C3CD}" type="pres">
      <dgm:prSet presAssocID="{8A9AD01F-DB70-49D5-BA4C-8CF81693F36F}" presName="connectorText" presStyleLbl="sibTrans2D1" presStyleIdx="3" presStyleCnt="5"/>
      <dgm:spPr/>
    </dgm:pt>
    <dgm:pt modelId="{CEB3C4BB-C2F9-4152-9240-C55C743D00E8}" type="pres">
      <dgm:prSet presAssocID="{694DB225-3CF8-4AF9-AA10-7D88107CEB40}" presName="node" presStyleLbl="node1" presStyleIdx="4" presStyleCnt="5">
        <dgm:presLayoutVars>
          <dgm:bulletEnabled val="1"/>
        </dgm:presLayoutVars>
      </dgm:prSet>
      <dgm:spPr/>
    </dgm:pt>
    <dgm:pt modelId="{6E260CA7-70CA-4ACD-BFD0-8319B8B56317}" type="pres">
      <dgm:prSet presAssocID="{CB16A95C-DAA3-48C3-A75F-4F31AF1E6DEF}" presName="sibTrans" presStyleLbl="sibTrans2D1" presStyleIdx="4" presStyleCnt="5"/>
      <dgm:spPr/>
    </dgm:pt>
    <dgm:pt modelId="{CBFC75E2-BE40-4597-A190-28A71398BF79}" type="pres">
      <dgm:prSet presAssocID="{CB16A95C-DAA3-48C3-A75F-4F31AF1E6DEF}" presName="connectorText" presStyleLbl="sibTrans2D1" presStyleIdx="4" presStyleCnt="5"/>
      <dgm:spPr/>
    </dgm:pt>
  </dgm:ptLst>
  <dgm:cxnLst>
    <dgm:cxn modelId="{98CF6B0F-5776-47C9-A545-6AC8C29EAE0A}" type="presOf" srcId="{694DB225-3CF8-4AF9-AA10-7D88107CEB40}" destId="{CEB3C4BB-C2F9-4152-9240-C55C743D00E8}" srcOrd="0" destOrd="0" presId="urn:microsoft.com/office/officeart/2005/8/layout/cycle2"/>
    <dgm:cxn modelId="{8F71B80F-1FBD-4155-AE77-0C6827127C48}" type="presOf" srcId="{8A9AD01F-DB70-49D5-BA4C-8CF81693F36F}" destId="{6AADE1F1-6913-4A25-B431-9A0FF4FCC782}" srcOrd="0" destOrd="0" presId="urn:microsoft.com/office/officeart/2005/8/layout/cycle2"/>
    <dgm:cxn modelId="{C18BB610-56F8-4B34-A9F9-902AC08237CC}" type="presOf" srcId="{A345C4CB-52D0-4DFC-B984-EBB75BBC3AEF}" destId="{9B7E17E2-BD28-4E1C-AE89-7C81BD8E8A90}" srcOrd="1" destOrd="0" presId="urn:microsoft.com/office/officeart/2005/8/layout/cycle2"/>
    <dgm:cxn modelId="{F6ABE914-8FFC-4351-A5E3-482ABF1392BB}" type="presOf" srcId="{D45F7AF5-3891-4309-A89D-0DF7B1825900}" destId="{A318D500-99C4-4AD5-9526-0ED9BA45C312}" srcOrd="1" destOrd="0" presId="urn:microsoft.com/office/officeart/2005/8/layout/cycle2"/>
    <dgm:cxn modelId="{678C3A17-B90A-408D-A303-287F86D0154F}" srcId="{43071E39-F99F-4B5F-A5D3-2B39666046D5}" destId="{C2583664-741C-4FD5-BA6F-8D3BB7A4C0FA}" srcOrd="3" destOrd="0" parTransId="{513E1351-BE62-4461-B605-4E1FB52564BD}" sibTransId="{8A9AD01F-DB70-49D5-BA4C-8CF81693F36F}"/>
    <dgm:cxn modelId="{D28EB31F-DA2A-4DCF-B58F-95F3255883AC}" srcId="{43071E39-F99F-4B5F-A5D3-2B39666046D5}" destId="{157C8C50-7232-4115-9C81-80599412EC6C}" srcOrd="0" destOrd="0" parTransId="{CE379113-461B-4020-8797-D0DC1C4FB305}" sibTransId="{65518851-43D0-4A9E-92E9-D27E2EF48EFC}"/>
    <dgm:cxn modelId="{F029EB20-209D-435D-87DC-56868285B165}" type="presOf" srcId="{65518851-43D0-4A9E-92E9-D27E2EF48EFC}" destId="{0689E348-9EBE-4350-82FB-E6866B1BA514}" srcOrd="0" destOrd="0" presId="urn:microsoft.com/office/officeart/2005/8/layout/cycle2"/>
    <dgm:cxn modelId="{676E6D36-0B89-4B24-8640-75870FB2D0DA}" srcId="{43071E39-F99F-4B5F-A5D3-2B39666046D5}" destId="{BC80BB40-64BE-400F-BFCE-F12A6AF5D7FC}" srcOrd="2" destOrd="0" parTransId="{52A63635-A46E-4413-9327-5E288A4730CA}" sibTransId="{A345C4CB-52D0-4DFC-B984-EBB75BBC3AEF}"/>
    <dgm:cxn modelId="{26039C38-FDEB-4ECD-B021-4BBDC193184A}" type="presOf" srcId="{A345C4CB-52D0-4DFC-B984-EBB75BBC3AEF}" destId="{47F9CA3D-8446-4B91-9CCE-F02ECA2757A1}" srcOrd="0" destOrd="0" presId="urn:microsoft.com/office/officeart/2005/8/layout/cycle2"/>
    <dgm:cxn modelId="{B1FCDA3C-62D6-4C6E-8DC0-BE0C06427189}" type="presOf" srcId="{CB16A95C-DAA3-48C3-A75F-4F31AF1E6DEF}" destId="{6E260CA7-70CA-4ACD-BFD0-8319B8B56317}" srcOrd="0" destOrd="0" presId="urn:microsoft.com/office/officeart/2005/8/layout/cycle2"/>
    <dgm:cxn modelId="{2A814340-B6E9-4261-BC01-F03BC0941772}" type="presOf" srcId="{C2583664-741C-4FD5-BA6F-8D3BB7A4C0FA}" destId="{ED8B3A99-9612-47CF-B3D4-70989C8AB0EF}" srcOrd="0" destOrd="0" presId="urn:microsoft.com/office/officeart/2005/8/layout/cycle2"/>
    <dgm:cxn modelId="{0020CE5D-B4AE-494B-B4A7-3F5C944951E8}" type="presOf" srcId="{65518851-43D0-4A9E-92E9-D27E2EF48EFC}" destId="{8A9B3D3D-0B31-479A-8BCC-B62506AF46D8}" srcOrd="1" destOrd="0" presId="urn:microsoft.com/office/officeart/2005/8/layout/cycle2"/>
    <dgm:cxn modelId="{0EA7376D-6D8C-4930-87D1-E5DA8F9F84C5}" type="presOf" srcId="{D45F7AF5-3891-4309-A89D-0DF7B1825900}" destId="{6A195013-F4FC-4DF7-BA89-DA3AC75AFF65}" srcOrd="0" destOrd="0" presId="urn:microsoft.com/office/officeart/2005/8/layout/cycle2"/>
    <dgm:cxn modelId="{4E113F4E-3391-4B39-B1CB-64038F833093}" type="presOf" srcId="{8A9AD01F-DB70-49D5-BA4C-8CF81693F36F}" destId="{57032633-C816-4F9C-BBE8-1A588CD2C3CD}" srcOrd="1" destOrd="0" presId="urn:microsoft.com/office/officeart/2005/8/layout/cycle2"/>
    <dgm:cxn modelId="{E0C8B57D-C222-477A-A2CE-0D9DC40F8759}" type="presOf" srcId="{BC80BB40-64BE-400F-BFCE-F12A6AF5D7FC}" destId="{A6311A52-820B-43FD-A2BF-E6DAB2B06BFE}" srcOrd="0" destOrd="0" presId="urn:microsoft.com/office/officeart/2005/8/layout/cycle2"/>
    <dgm:cxn modelId="{CB07A192-5B7F-4724-96D9-AC0A9DDCE0A7}" type="presOf" srcId="{43071E39-F99F-4B5F-A5D3-2B39666046D5}" destId="{BB44395A-A77C-4515-B4EB-6340E4F32C79}" srcOrd="0" destOrd="0" presId="urn:microsoft.com/office/officeart/2005/8/layout/cycle2"/>
    <dgm:cxn modelId="{1A0E48AF-342D-4AE3-B781-BAADEC245FD6}" srcId="{43071E39-F99F-4B5F-A5D3-2B39666046D5}" destId="{694DB225-3CF8-4AF9-AA10-7D88107CEB40}" srcOrd="4" destOrd="0" parTransId="{F0BC0F4A-A3E8-46BA-BB0D-3361704BA21C}" sibTransId="{CB16A95C-DAA3-48C3-A75F-4F31AF1E6DEF}"/>
    <dgm:cxn modelId="{5F8CC5C1-FFB8-41EE-90A0-E334FC957596}" type="presOf" srcId="{D1085AFE-0A28-4415-A959-34AB23B3B2E8}" destId="{C9D4D834-F4BB-4F4A-A573-2BB5CFB549D3}" srcOrd="0" destOrd="0" presId="urn:microsoft.com/office/officeart/2005/8/layout/cycle2"/>
    <dgm:cxn modelId="{E71AD7CA-3143-4FE0-9829-E7F512F0EA74}" type="presOf" srcId="{157C8C50-7232-4115-9C81-80599412EC6C}" destId="{85C974B1-7C69-4EDC-9C76-9010BB779873}" srcOrd="0" destOrd="0" presId="urn:microsoft.com/office/officeart/2005/8/layout/cycle2"/>
    <dgm:cxn modelId="{9357AFE0-4CCF-4069-A5FB-88D5824CC5F4}" srcId="{43071E39-F99F-4B5F-A5D3-2B39666046D5}" destId="{D1085AFE-0A28-4415-A959-34AB23B3B2E8}" srcOrd="1" destOrd="0" parTransId="{ADDDC403-52C3-4F96-9E21-D870EC11C6F8}" sibTransId="{D45F7AF5-3891-4309-A89D-0DF7B1825900}"/>
    <dgm:cxn modelId="{93811BEE-4161-47C2-A63F-E0916352B6E6}" type="presOf" srcId="{CB16A95C-DAA3-48C3-A75F-4F31AF1E6DEF}" destId="{CBFC75E2-BE40-4597-A190-28A71398BF79}" srcOrd="1" destOrd="0" presId="urn:microsoft.com/office/officeart/2005/8/layout/cycle2"/>
    <dgm:cxn modelId="{8A5877F9-1497-41E3-95FD-07B99A1F92E1}" type="presParOf" srcId="{BB44395A-A77C-4515-B4EB-6340E4F32C79}" destId="{85C974B1-7C69-4EDC-9C76-9010BB779873}" srcOrd="0" destOrd="0" presId="urn:microsoft.com/office/officeart/2005/8/layout/cycle2"/>
    <dgm:cxn modelId="{42074EC4-C3F2-4BEA-AB29-4A327467F44F}" type="presParOf" srcId="{BB44395A-A77C-4515-B4EB-6340E4F32C79}" destId="{0689E348-9EBE-4350-82FB-E6866B1BA514}" srcOrd="1" destOrd="0" presId="urn:microsoft.com/office/officeart/2005/8/layout/cycle2"/>
    <dgm:cxn modelId="{E6C24050-0DE3-45BA-B3F8-5DD63DC5D914}" type="presParOf" srcId="{0689E348-9EBE-4350-82FB-E6866B1BA514}" destId="{8A9B3D3D-0B31-479A-8BCC-B62506AF46D8}" srcOrd="0" destOrd="0" presId="urn:microsoft.com/office/officeart/2005/8/layout/cycle2"/>
    <dgm:cxn modelId="{4A6422D4-C49A-4EAE-993A-D4B6C3856AF6}" type="presParOf" srcId="{BB44395A-A77C-4515-B4EB-6340E4F32C79}" destId="{C9D4D834-F4BB-4F4A-A573-2BB5CFB549D3}" srcOrd="2" destOrd="0" presId="urn:microsoft.com/office/officeart/2005/8/layout/cycle2"/>
    <dgm:cxn modelId="{2DB87EA0-3D68-40BA-AB84-7892B6699D2C}" type="presParOf" srcId="{BB44395A-A77C-4515-B4EB-6340E4F32C79}" destId="{6A195013-F4FC-4DF7-BA89-DA3AC75AFF65}" srcOrd="3" destOrd="0" presId="urn:microsoft.com/office/officeart/2005/8/layout/cycle2"/>
    <dgm:cxn modelId="{B60B8E11-766F-49A0-9E48-A670ECE650AD}" type="presParOf" srcId="{6A195013-F4FC-4DF7-BA89-DA3AC75AFF65}" destId="{A318D500-99C4-4AD5-9526-0ED9BA45C312}" srcOrd="0" destOrd="0" presId="urn:microsoft.com/office/officeart/2005/8/layout/cycle2"/>
    <dgm:cxn modelId="{834D6F7E-86FF-4D76-800D-CD8C006447E3}" type="presParOf" srcId="{BB44395A-A77C-4515-B4EB-6340E4F32C79}" destId="{A6311A52-820B-43FD-A2BF-E6DAB2B06BFE}" srcOrd="4" destOrd="0" presId="urn:microsoft.com/office/officeart/2005/8/layout/cycle2"/>
    <dgm:cxn modelId="{39EFD52F-0FAB-4F95-BB99-630EC839BDF8}" type="presParOf" srcId="{BB44395A-A77C-4515-B4EB-6340E4F32C79}" destId="{47F9CA3D-8446-4B91-9CCE-F02ECA2757A1}" srcOrd="5" destOrd="0" presId="urn:microsoft.com/office/officeart/2005/8/layout/cycle2"/>
    <dgm:cxn modelId="{25BAC3D9-8684-4277-8B6E-C8E64C365AA1}" type="presParOf" srcId="{47F9CA3D-8446-4B91-9CCE-F02ECA2757A1}" destId="{9B7E17E2-BD28-4E1C-AE89-7C81BD8E8A90}" srcOrd="0" destOrd="0" presId="urn:microsoft.com/office/officeart/2005/8/layout/cycle2"/>
    <dgm:cxn modelId="{DA9E42C5-21BD-4299-9198-026F571C5AD6}" type="presParOf" srcId="{BB44395A-A77C-4515-B4EB-6340E4F32C79}" destId="{ED8B3A99-9612-47CF-B3D4-70989C8AB0EF}" srcOrd="6" destOrd="0" presId="urn:microsoft.com/office/officeart/2005/8/layout/cycle2"/>
    <dgm:cxn modelId="{8058D754-7D7A-467D-A225-E94132948E37}" type="presParOf" srcId="{BB44395A-A77C-4515-B4EB-6340E4F32C79}" destId="{6AADE1F1-6913-4A25-B431-9A0FF4FCC782}" srcOrd="7" destOrd="0" presId="urn:microsoft.com/office/officeart/2005/8/layout/cycle2"/>
    <dgm:cxn modelId="{2A73B10B-6BBF-43F3-88D6-11FBA35C88E6}" type="presParOf" srcId="{6AADE1F1-6913-4A25-B431-9A0FF4FCC782}" destId="{57032633-C816-4F9C-BBE8-1A588CD2C3CD}" srcOrd="0" destOrd="0" presId="urn:microsoft.com/office/officeart/2005/8/layout/cycle2"/>
    <dgm:cxn modelId="{4211C403-4F4B-473C-8053-0A751067993D}" type="presParOf" srcId="{BB44395A-A77C-4515-B4EB-6340E4F32C79}" destId="{CEB3C4BB-C2F9-4152-9240-C55C743D00E8}" srcOrd="8" destOrd="0" presId="urn:microsoft.com/office/officeart/2005/8/layout/cycle2"/>
    <dgm:cxn modelId="{333C98FC-CF8C-494D-8B4F-054AEA2C4184}" type="presParOf" srcId="{BB44395A-A77C-4515-B4EB-6340E4F32C79}" destId="{6E260CA7-70CA-4ACD-BFD0-8319B8B56317}" srcOrd="9" destOrd="0" presId="urn:microsoft.com/office/officeart/2005/8/layout/cycle2"/>
    <dgm:cxn modelId="{FE8C7991-578D-473E-9B8C-63378A2D3DA5}" type="presParOf" srcId="{6E260CA7-70CA-4ACD-BFD0-8319B8B56317}" destId="{CBFC75E2-BE40-4597-A190-28A71398BF79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3071E39-F99F-4B5F-A5D3-2B39666046D5}" type="doc">
      <dgm:prSet loTypeId="urn:microsoft.com/office/officeart/2005/8/layout/cycle2" loCatId="cycle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157C8C50-7232-4115-9C81-80599412EC6C}">
      <dgm:prSet phldrT="[Text]" phldr="0"/>
      <dgm:spPr/>
      <dgm:t>
        <a:bodyPr/>
        <a:lstStyle/>
        <a:p>
          <a:pPr rtl="0"/>
          <a:r>
            <a:rPr lang="en-US" dirty="0">
              <a:latin typeface="Century Gothic" panose="020B0502020202020204"/>
            </a:rPr>
            <a:t>a new feature</a:t>
          </a:r>
          <a:endParaRPr lang="en-US" dirty="0"/>
        </a:p>
      </dgm:t>
    </dgm:pt>
    <dgm:pt modelId="{CE379113-461B-4020-8797-D0DC1C4FB305}" type="parTrans" cxnId="{D28EB31F-DA2A-4DCF-B58F-95F3255883AC}">
      <dgm:prSet/>
      <dgm:spPr/>
      <dgm:t>
        <a:bodyPr/>
        <a:lstStyle/>
        <a:p>
          <a:endParaRPr lang="en-US"/>
        </a:p>
      </dgm:t>
    </dgm:pt>
    <dgm:pt modelId="{65518851-43D0-4A9E-92E9-D27E2EF48EFC}" type="sibTrans" cxnId="{D28EB31F-DA2A-4DCF-B58F-95F3255883AC}">
      <dgm:prSet/>
      <dgm:spPr/>
      <dgm:t>
        <a:bodyPr/>
        <a:lstStyle/>
        <a:p>
          <a:endParaRPr lang="en-US"/>
        </a:p>
      </dgm:t>
    </dgm:pt>
    <dgm:pt modelId="{D1085AFE-0A28-4415-A959-34AB23B3B2E8}">
      <dgm:prSet phldrT="[Text]" phldr="0"/>
      <dgm:spPr/>
      <dgm:t>
        <a:bodyPr/>
        <a:lstStyle/>
        <a:p>
          <a:pPr rtl="0"/>
          <a:r>
            <a:rPr lang="en-US" dirty="0">
              <a:latin typeface="Century Gothic" panose="020B0502020202020204"/>
            </a:rPr>
            <a:t>git push</a:t>
          </a:r>
          <a:endParaRPr lang="en-US" dirty="0"/>
        </a:p>
      </dgm:t>
    </dgm:pt>
    <dgm:pt modelId="{ADDDC403-52C3-4F96-9E21-D870EC11C6F8}" type="parTrans" cxnId="{9357AFE0-4CCF-4069-A5FB-88D5824CC5F4}">
      <dgm:prSet/>
      <dgm:spPr/>
      <dgm:t>
        <a:bodyPr/>
        <a:lstStyle/>
        <a:p>
          <a:endParaRPr lang="en-US"/>
        </a:p>
      </dgm:t>
    </dgm:pt>
    <dgm:pt modelId="{D45F7AF5-3891-4309-A89D-0DF7B1825900}" type="sibTrans" cxnId="{9357AFE0-4CCF-4069-A5FB-88D5824CC5F4}">
      <dgm:prSet/>
      <dgm:spPr/>
      <dgm:t>
        <a:bodyPr/>
        <a:lstStyle/>
        <a:p>
          <a:endParaRPr lang="en-US"/>
        </a:p>
      </dgm:t>
    </dgm:pt>
    <dgm:pt modelId="{C2583664-741C-4FD5-BA6F-8D3BB7A4C0FA}">
      <dgm:prSet phldrT="[Text]" phldr="0"/>
      <dgm:spPr/>
      <dgm:t>
        <a:bodyPr/>
        <a:lstStyle/>
        <a:p>
          <a:pPr rtl="0"/>
          <a:r>
            <a:rPr lang="en-US" dirty="0">
              <a:latin typeface="Century Gothic" panose="020B0502020202020204"/>
            </a:rPr>
            <a:t>automated test</a:t>
          </a:r>
          <a:endParaRPr lang="en-US" dirty="0"/>
        </a:p>
      </dgm:t>
    </dgm:pt>
    <dgm:pt modelId="{513E1351-BE62-4461-B605-4E1FB52564BD}" type="parTrans" cxnId="{678C3A17-B90A-408D-A303-287F86D0154F}">
      <dgm:prSet/>
      <dgm:spPr/>
      <dgm:t>
        <a:bodyPr/>
        <a:lstStyle/>
        <a:p>
          <a:endParaRPr lang="en-US"/>
        </a:p>
      </dgm:t>
    </dgm:pt>
    <dgm:pt modelId="{8A9AD01F-DB70-49D5-BA4C-8CF81693F36F}" type="sibTrans" cxnId="{678C3A17-B90A-408D-A303-287F86D0154F}">
      <dgm:prSet/>
      <dgm:spPr/>
      <dgm:t>
        <a:bodyPr/>
        <a:lstStyle/>
        <a:p>
          <a:endParaRPr lang="en-US"/>
        </a:p>
      </dgm:t>
    </dgm:pt>
    <dgm:pt modelId="{694DB225-3CF8-4AF9-AA10-7D88107CEB40}">
      <dgm:prSet phldrT="[Text]" phldr="0"/>
      <dgm:spPr/>
      <dgm:t>
        <a:bodyPr/>
        <a:lstStyle/>
        <a:p>
          <a:pPr rtl="0"/>
          <a:r>
            <a:rPr lang="en-US" dirty="0">
              <a:latin typeface="Century Gothic" panose="020B0502020202020204"/>
            </a:rPr>
            <a:t>fix or merge</a:t>
          </a:r>
          <a:endParaRPr lang="en-US" dirty="0"/>
        </a:p>
      </dgm:t>
    </dgm:pt>
    <dgm:pt modelId="{F0BC0F4A-A3E8-46BA-BB0D-3361704BA21C}" type="parTrans" cxnId="{1A0E48AF-342D-4AE3-B781-BAADEC245FD6}">
      <dgm:prSet/>
      <dgm:spPr/>
      <dgm:t>
        <a:bodyPr/>
        <a:lstStyle/>
        <a:p>
          <a:endParaRPr lang="en-US"/>
        </a:p>
      </dgm:t>
    </dgm:pt>
    <dgm:pt modelId="{CB16A95C-DAA3-48C3-A75F-4F31AF1E6DEF}" type="sibTrans" cxnId="{1A0E48AF-342D-4AE3-B781-BAADEC245FD6}">
      <dgm:prSet/>
      <dgm:spPr/>
      <dgm:t>
        <a:bodyPr/>
        <a:lstStyle/>
        <a:p>
          <a:endParaRPr lang="en-US"/>
        </a:p>
      </dgm:t>
    </dgm:pt>
    <dgm:pt modelId="{BC80BB40-64BE-400F-BFCE-F12A6AF5D7FC}">
      <dgm:prSet phldr="0"/>
      <dgm:spPr/>
      <dgm:t>
        <a:bodyPr/>
        <a:lstStyle/>
        <a:p>
          <a:pPr rtl="0"/>
          <a:r>
            <a:rPr lang="en-US" dirty="0">
              <a:latin typeface="Century Gothic" panose="020B0502020202020204"/>
            </a:rPr>
            <a:t>pull request</a:t>
          </a:r>
        </a:p>
      </dgm:t>
    </dgm:pt>
    <dgm:pt modelId="{52A63635-A46E-4413-9327-5E288A4730CA}" type="parTrans" cxnId="{676E6D36-0B89-4B24-8640-75870FB2D0DA}">
      <dgm:prSet/>
      <dgm:spPr/>
    </dgm:pt>
    <dgm:pt modelId="{A345C4CB-52D0-4DFC-B984-EBB75BBC3AEF}" type="sibTrans" cxnId="{676E6D36-0B89-4B24-8640-75870FB2D0DA}">
      <dgm:prSet/>
      <dgm:spPr/>
      <dgm:t>
        <a:bodyPr/>
        <a:lstStyle/>
        <a:p>
          <a:endParaRPr lang="en-US"/>
        </a:p>
      </dgm:t>
    </dgm:pt>
    <dgm:pt modelId="{BB44395A-A77C-4515-B4EB-6340E4F32C79}" type="pres">
      <dgm:prSet presAssocID="{43071E39-F99F-4B5F-A5D3-2B39666046D5}" presName="cycle" presStyleCnt="0">
        <dgm:presLayoutVars>
          <dgm:dir/>
          <dgm:resizeHandles val="exact"/>
        </dgm:presLayoutVars>
      </dgm:prSet>
      <dgm:spPr/>
    </dgm:pt>
    <dgm:pt modelId="{85C974B1-7C69-4EDC-9C76-9010BB779873}" type="pres">
      <dgm:prSet presAssocID="{157C8C50-7232-4115-9C81-80599412EC6C}" presName="node" presStyleLbl="node1" presStyleIdx="0" presStyleCnt="5">
        <dgm:presLayoutVars>
          <dgm:bulletEnabled val="1"/>
        </dgm:presLayoutVars>
      </dgm:prSet>
      <dgm:spPr/>
    </dgm:pt>
    <dgm:pt modelId="{0689E348-9EBE-4350-82FB-E6866B1BA514}" type="pres">
      <dgm:prSet presAssocID="{65518851-43D0-4A9E-92E9-D27E2EF48EFC}" presName="sibTrans" presStyleLbl="sibTrans2D1" presStyleIdx="0" presStyleCnt="5"/>
      <dgm:spPr/>
    </dgm:pt>
    <dgm:pt modelId="{8A9B3D3D-0B31-479A-8BCC-B62506AF46D8}" type="pres">
      <dgm:prSet presAssocID="{65518851-43D0-4A9E-92E9-D27E2EF48EFC}" presName="connectorText" presStyleLbl="sibTrans2D1" presStyleIdx="0" presStyleCnt="5"/>
      <dgm:spPr/>
    </dgm:pt>
    <dgm:pt modelId="{C9D4D834-F4BB-4F4A-A573-2BB5CFB549D3}" type="pres">
      <dgm:prSet presAssocID="{D1085AFE-0A28-4415-A959-34AB23B3B2E8}" presName="node" presStyleLbl="node1" presStyleIdx="1" presStyleCnt="5">
        <dgm:presLayoutVars>
          <dgm:bulletEnabled val="1"/>
        </dgm:presLayoutVars>
      </dgm:prSet>
      <dgm:spPr/>
    </dgm:pt>
    <dgm:pt modelId="{6A195013-F4FC-4DF7-BA89-DA3AC75AFF65}" type="pres">
      <dgm:prSet presAssocID="{D45F7AF5-3891-4309-A89D-0DF7B1825900}" presName="sibTrans" presStyleLbl="sibTrans2D1" presStyleIdx="1" presStyleCnt="5"/>
      <dgm:spPr/>
    </dgm:pt>
    <dgm:pt modelId="{A318D500-99C4-4AD5-9526-0ED9BA45C312}" type="pres">
      <dgm:prSet presAssocID="{D45F7AF5-3891-4309-A89D-0DF7B1825900}" presName="connectorText" presStyleLbl="sibTrans2D1" presStyleIdx="1" presStyleCnt="5"/>
      <dgm:spPr/>
    </dgm:pt>
    <dgm:pt modelId="{A6311A52-820B-43FD-A2BF-E6DAB2B06BFE}" type="pres">
      <dgm:prSet presAssocID="{BC80BB40-64BE-400F-BFCE-F12A6AF5D7FC}" presName="node" presStyleLbl="node1" presStyleIdx="2" presStyleCnt="5">
        <dgm:presLayoutVars>
          <dgm:bulletEnabled val="1"/>
        </dgm:presLayoutVars>
      </dgm:prSet>
      <dgm:spPr/>
    </dgm:pt>
    <dgm:pt modelId="{47F9CA3D-8446-4B91-9CCE-F02ECA2757A1}" type="pres">
      <dgm:prSet presAssocID="{A345C4CB-52D0-4DFC-B984-EBB75BBC3AEF}" presName="sibTrans" presStyleLbl="sibTrans2D1" presStyleIdx="2" presStyleCnt="5"/>
      <dgm:spPr/>
    </dgm:pt>
    <dgm:pt modelId="{9B7E17E2-BD28-4E1C-AE89-7C81BD8E8A90}" type="pres">
      <dgm:prSet presAssocID="{A345C4CB-52D0-4DFC-B984-EBB75BBC3AEF}" presName="connectorText" presStyleLbl="sibTrans2D1" presStyleIdx="2" presStyleCnt="5"/>
      <dgm:spPr/>
    </dgm:pt>
    <dgm:pt modelId="{ED8B3A99-9612-47CF-B3D4-70989C8AB0EF}" type="pres">
      <dgm:prSet presAssocID="{C2583664-741C-4FD5-BA6F-8D3BB7A4C0FA}" presName="node" presStyleLbl="node1" presStyleIdx="3" presStyleCnt="5">
        <dgm:presLayoutVars>
          <dgm:bulletEnabled val="1"/>
        </dgm:presLayoutVars>
      </dgm:prSet>
      <dgm:spPr/>
    </dgm:pt>
    <dgm:pt modelId="{6AADE1F1-6913-4A25-B431-9A0FF4FCC782}" type="pres">
      <dgm:prSet presAssocID="{8A9AD01F-DB70-49D5-BA4C-8CF81693F36F}" presName="sibTrans" presStyleLbl="sibTrans2D1" presStyleIdx="3" presStyleCnt="5"/>
      <dgm:spPr/>
    </dgm:pt>
    <dgm:pt modelId="{57032633-C816-4F9C-BBE8-1A588CD2C3CD}" type="pres">
      <dgm:prSet presAssocID="{8A9AD01F-DB70-49D5-BA4C-8CF81693F36F}" presName="connectorText" presStyleLbl="sibTrans2D1" presStyleIdx="3" presStyleCnt="5"/>
      <dgm:spPr/>
    </dgm:pt>
    <dgm:pt modelId="{CEB3C4BB-C2F9-4152-9240-C55C743D00E8}" type="pres">
      <dgm:prSet presAssocID="{694DB225-3CF8-4AF9-AA10-7D88107CEB40}" presName="node" presStyleLbl="node1" presStyleIdx="4" presStyleCnt="5">
        <dgm:presLayoutVars>
          <dgm:bulletEnabled val="1"/>
        </dgm:presLayoutVars>
      </dgm:prSet>
      <dgm:spPr/>
    </dgm:pt>
    <dgm:pt modelId="{6E260CA7-70CA-4ACD-BFD0-8319B8B56317}" type="pres">
      <dgm:prSet presAssocID="{CB16A95C-DAA3-48C3-A75F-4F31AF1E6DEF}" presName="sibTrans" presStyleLbl="sibTrans2D1" presStyleIdx="4" presStyleCnt="5"/>
      <dgm:spPr/>
    </dgm:pt>
    <dgm:pt modelId="{CBFC75E2-BE40-4597-A190-28A71398BF79}" type="pres">
      <dgm:prSet presAssocID="{CB16A95C-DAA3-48C3-A75F-4F31AF1E6DEF}" presName="connectorText" presStyleLbl="sibTrans2D1" presStyleIdx="4" presStyleCnt="5"/>
      <dgm:spPr/>
    </dgm:pt>
  </dgm:ptLst>
  <dgm:cxnLst>
    <dgm:cxn modelId="{98CF6B0F-5776-47C9-A545-6AC8C29EAE0A}" type="presOf" srcId="{694DB225-3CF8-4AF9-AA10-7D88107CEB40}" destId="{CEB3C4BB-C2F9-4152-9240-C55C743D00E8}" srcOrd="0" destOrd="0" presId="urn:microsoft.com/office/officeart/2005/8/layout/cycle2"/>
    <dgm:cxn modelId="{8F71B80F-1FBD-4155-AE77-0C6827127C48}" type="presOf" srcId="{8A9AD01F-DB70-49D5-BA4C-8CF81693F36F}" destId="{6AADE1F1-6913-4A25-B431-9A0FF4FCC782}" srcOrd="0" destOrd="0" presId="urn:microsoft.com/office/officeart/2005/8/layout/cycle2"/>
    <dgm:cxn modelId="{98A3B816-9A7B-465E-B486-3281B4744F5A}" type="presOf" srcId="{65518851-43D0-4A9E-92E9-D27E2EF48EFC}" destId="{8A9B3D3D-0B31-479A-8BCC-B62506AF46D8}" srcOrd="1" destOrd="0" presId="urn:microsoft.com/office/officeart/2005/8/layout/cycle2"/>
    <dgm:cxn modelId="{678C3A17-B90A-408D-A303-287F86D0154F}" srcId="{43071E39-F99F-4B5F-A5D3-2B39666046D5}" destId="{C2583664-741C-4FD5-BA6F-8D3BB7A4C0FA}" srcOrd="3" destOrd="0" parTransId="{513E1351-BE62-4461-B605-4E1FB52564BD}" sibTransId="{8A9AD01F-DB70-49D5-BA4C-8CF81693F36F}"/>
    <dgm:cxn modelId="{D28EB31F-DA2A-4DCF-B58F-95F3255883AC}" srcId="{43071E39-F99F-4B5F-A5D3-2B39666046D5}" destId="{157C8C50-7232-4115-9C81-80599412EC6C}" srcOrd="0" destOrd="0" parTransId="{CE379113-461B-4020-8797-D0DC1C4FB305}" sibTransId="{65518851-43D0-4A9E-92E9-D27E2EF48EFC}"/>
    <dgm:cxn modelId="{F029EB20-209D-435D-87DC-56868285B165}" type="presOf" srcId="{65518851-43D0-4A9E-92E9-D27E2EF48EFC}" destId="{0689E348-9EBE-4350-82FB-E6866B1BA514}" srcOrd="0" destOrd="0" presId="urn:microsoft.com/office/officeart/2005/8/layout/cycle2"/>
    <dgm:cxn modelId="{1C378727-9A6E-48D6-9AE4-1DA1757C1DB1}" type="presOf" srcId="{D45F7AF5-3891-4309-A89D-0DF7B1825900}" destId="{A318D500-99C4-4AD5-9526-0ED9BA45C312}" srcOrd="1" destOrd="0" presId="urn:microsoft.com/office/officeart/2005/8/layout/cycle2"/>
    <dgm:cxn modelId="{676E6D36-0B89-4B24-8640-75870FB2D0DA}" srcId="{43071E39-F99F-4B5F-A5D3-2B39666046D5}" destId="{BC80BB40-64BE-400F-BFCE-F12A6AF5D7FC}" srcOrd="2" destOrd="0" parTransId="{52A63635-A46E-4413-9327-5E288A4730CA}" sibTransId="{A345C4CB-52D0-4DFC-B984-EBB75BBC3AEF}"/>
    <dgm:cxn modelId="{26039C38-FDEB-4ECD-B021-4BBDC193184A}" type="presOf" srcId="{A345C4CB-52D0-4DFC-B984-EBB75BBC3AEF}" destId="{47F9CA3D-8446-4B91-9CCE-F02ECA2757A1}" srcOrd="0" destOrd="0" presId="urn:microsoft.com/office/officeart/2005/8/layout/cycle2"/>
    <dgm:cxn modelId="{B1FCDA3C-62D6-4C6E-8DC0-BE0C06427189}" type="presOf" srcId="{CB16A95C-DAA3-48C3-A75F-4F31AF1E6DEF}" destId="{6E260CA7-70CA-4ACD-BFD0-8319B8B56317}" srcOrd="0" destOrd="0" presId="urn:microsoft.com/office/officeart/2005/8/layout/cycle2"/>
    <dgm:cxn modelId="{2A814340-B6E9-4261-BC01-F03BC0941772}" type="presOf" srcId="{C2583664-741C-4FD5-BA6F-8D3BB7A4C0FA}" destId="{ED8B3A99-9612-47CF-B3D4-70989C8AB0EF}" srcOrd="0" destOrd="0" presId="urn:microsoft.com/office/officeart/2005/8/layout/cycle2"/>
    <dgm:cxn modelId="{0EA7376D-6D8C-4930-87D1-E5DA8F9F84C5}" type="presOf" srcId="{D45F7AF5-3891-4309-A89D-0DF7B1825900}" destId="{6A195013-F4FC-4DF7-BA89-DA3AC75AFF65}" srcOrd="0" destOrd="0" presId="urn:microsoft.com/office/officeart/2005/8/layout/cycle2"/>
    <dgm:cxn modelId="{320FC86E-F25A-4407-BB3C-7D58355CEA61}" type="presOf" srcId="{8A9AD01F-DB70-49D5-BA4C-8CF81693F36F}" destId="{57032633-C816-4F9C-BBE8-1A588CD2C3CD}" srcOrd="1" destOrd="0" presId="urn:microsoft.com/office/officeart/2005/8/layout/cycle2"/>
    <dgm:cxn modelId="{E0C8B57D-C222-477A-A2CE-0D9DC40F8759}" type="presOf" srcId="{BC80BB40-64BE-400F-BFCE-F12A6AF5D7FC}" destId="{A6311A52-820B-43FD-A2BF-E6DAB2B06BFE}" srcOrd="0" destOrd="0" presId="urn:microsoft.com/office/officeart/2005/8/layout/cycle2"/>
    <dgm:cxn modelId="{CB07A192-5B7F-4724-96D9-AC0A9DDCE0A7}" type="presOf" srcId="{43071E39-F99F-4B5F-A5D3-2B39666046D5}" destId="{BB44395A-A77C-4515-B4EB-6340E4F32C79}" srcOrd="0" destOrd="0" presId="urn:microsoft.com/office/officeart/2005/8/layout/cycle2"/>
    <dgm:cxn modelId="{60EA0A9D-2160-44ED-9824-1C42B504E746}" type="presOf" srcId="{CB16A95C-DAA3-48C3-A75F-4F31AF1E6DEF}" destId="{CBFC75E2-BE40-4597-A190-28A71398BF79}" srcOrd="1" destOrd="0" presId="urn:microsoft.com/office/officeart/2005/8/layout/cycle2"/>
    <dgm:cxn modelId="{1A0E48AF-342D-4AE3-B781-BAADEC245FD6}" srcId="{43071E39-F99F-4B5F-A5D3-2B39666046D5}" destId="{694DB225-3CF8-4AF9-AA10-7D88107CEB40}" srcOrd="4" destOrd="0" parTransId="{F0BC0F4A-A3E8-46BA-BB0D-3361704BA21C}" sibTransId="{CB16A95C-DAA3-48C3-A75F-4F31AF1E6DEF}"/>
    <dgm:cxn modelId="{BDD3CEB2-C7DF-483A-A1E5-44BCAF1C3BF7}" type="presOf" srcId="{A345C4CB-52D0-4DFC-B984-EBB75BBC3AEF}" destId="{9B7E17E2-BD28-4E1C-AE89-7C81BD8E8A90}" srcOrd="1" destOrd="0" presId="urn:microsoft.com/office/officeart/2005/8/layout/cycle2"/>
    <dgm:cxn modelId="{5F8CC5C1-FFB8-41EE-90A0-E334FC957596}" type="presOf" srcId="{D1085AFE-0A28-4415-A959-34AB23B3B2E8}" destId="{C9D4D834-F4BB-4F4A-A573-2BB5CFB549D3}" srcOrd="0" destOrd="0" presId="urn:microsoft.com/office/officeart/2005/8/layout/cycle2"/>
    <dgm:cxn modelId="{E71AD7CA-3143-4FE0-9829-E7F512F0EA74}" type="presOf" srcId="{157C8C50-7232-4115-9C81-80599412EC6C}" destId="{85C974B1-7C69-4EDC-9C76-9010BB779873}" srcOrd="0" destOrd="0" presId="urn:microsoft.com/office/officeart/2005/8/layout/cycle2"/>
    <dgm:cxn modelId="{9357AFE0-4CCF-4069-A5FB-88D5824CC5F4}" srcId="{43071E39-F99F-4B5F-A5D3-2B39666046D5}" destId="{D1085AFE-0A28-4415-A959-34AB23B3B2E8}" srcOrd="1" destOrd="0" parTransId="{ADDDC403-52C3-4F96-9E21-D870EC11C6F8}" sibTransId="{D45F7AF5-3891-4309-A89D-0DF7B1825900}"/>
    <dgm:cxn modelId="{8A5877F9-1497-41E3-95FD-07B99A1F92E1}" type="presParOf" srcId="{BB44395A-A77C-4515-B4EB-6340E4F32C79}" destId="{85C974B1-7C69-4EDC-9C76-9010BB779873}" srcOrd="0" destOrd="0" presId="urn:microsoft.com/office/officeart/2005/8/layout/cycle2"/>
    <dgm:cxn modelId="{42074EC4-C3F2-4BEA-AB29-4A327467F44F}" type="presParOf" srcId="{BB44395A-A77C-4515-B4EB-6340E4F32C79}" destId="{0689E348-9EBE-4350-82FB-E6866B1BA514}" srcOrd="1" destOrd="0" presId="urn:microsoft.com/office/officeart/2005/8/layout/cycle2"/>
    <dgm:cxn modelId="{1867D7AC-81DF-44E9-88EB-FAC70E155232}" type="presParOf" srcId="{0689E348-9EBE-4350-82FB-E6866B1BA514}" destId="{8A9B3D3D-0B31-479A-8BCC-B62506AF46D8}" srcOrd="0" destOrd="0" presId="urn:microsoft.com/office/officeart/2005/8/layout/cycle2"/>
    <dgm:cxn modelId="{4A6422D4-C49A-4EAE-993A-D4B6C3856AF6}" type="presParOf" srcId="{BB44395A-A77C-4515-B4EB-6340E4F32C79}" destId="{C9D4D834-F4BB-4F4A-A573-2BB5CFB549D3}" srcOrd="2" destOrd="0" presId="urn:microsoft.com/office/officeart/2005/8/layout/cycle2"/>
    <dgm:cxn modelId="{2DB87EA0-3D68-40BA-AB84-7892B6699D2C}" type="presParOf" srcId="{BB44395A-A77C-4515-B4EB-6340E4F32C79}" destId="{6A195013-F4FC-4DF7-BA89-DA3AC75AFF65}" srcOrd="3" destOrd="0" presId="urn:microsoft.com/office/officeart/2005/8/layout/cycle2"/>
    <dgm:cxn modelId="{E1D018D6-1800-45F7-B74B-6EF0723CBAC1}" type="presParOf" srcId="{6A195013-F4FC-4DF7-BA89-DA3AC75AFF65}" destId="{A318D500-99C4-4AD5-9526-0ED9BA45C312}" srcOrd="0" destOrd="0" presId="urn:microsoft.com/office/officeart/2005/8/layout/cycle2"/>
    <dgm:cxn modelId="{834D6F7E-86FF-4D76-800D-CD8C006447E3}" type="presParOf" srcId="{BB44395A-A77C-4515-B4EB-6340E4F32C79}" destId="{A6311A52-820B-43FD-A2BF-E6DAB2B06BFE}" srcOrd="4" destOrd="0" presId="urn:microsoft.com/office/officeart/2005/8/layout/cycle2"/>
    <dgm:cxn modelId="{39EFD52F-0FAB-4F95-BB99-630EC839BDF8}" type="presParOf" srcId="{BB44395A-A77C-4515-B4EB-6340E4F32C79}" destId="{47F9CA3D-8446-4B91-9CCE-F02ECA2757A1}" srcOrd="5" destOrd="0" presId="urn:microsoft.com/office/officeart/2005/8/layout/cycle2"/>
    <dgm:cxn modelId="{6A94A2CE-6843-4B3D-BB66-8EF61547C979}" type="presParOf" srcId="{47F9CA3D-8446-4B91-9CCE-F02ECA2757A1}" destId="{9B7E17E2-BD28-4E1C-AE89-7C81BD8E8A90}" srcOrd="0" destOrd="0" presId="urn:microsoft.com/office/officeart/2005/8/layout/cycle2"/>
    <dgm:cxn modelId="{DA9E42C5-21BD-4299-9198-026F571C5AD6}" type="presParOf" srcId="{BB44395A-A77C-4515-B4EB-6340E4F32C79}" destId="{ED8B3A99-9612-47CF-B3D4-70989C8AB0EF}" srcOrd="6" destOrd="0" presId="urn:microsoft.com/office/officeart/2005/8/layout/cycle2"/>
    <dgm:cxn modelId="{8058D754-7D7A-467D-A225-E94132948E37}" type="presParOf" srcId="{BB44395A-A77C-4515-B4EB-6340E4F32C79}" destId="{6AADE1F1-6913-4A25-B431-9A0FF4FCC782}" srcOrd="7" destOrd="0" presId="urn:microsoft.com/office/officeart/2005/8/layout/cycle2"/>
    <dgm:cxn modelId="{078FEC35-A9BE-4761-BC77-336D8F704154}" type="presParOf" srcId="{6AADE1F1-6913-4A25-B431-9A0FF4FCC782}" destId="{57032633-C816-4F9C-BBE8-1A588CD2C3CD}" srcOrd="0" destOrd="0" presId="urn:microsoft.com/office/officeart/2005/8/layout/cycle2"/>
    <dgm:cxn modelId="{4211C403-4F4B-473C-8053-0A751067993D}" type="presParOf" srcId="{BB44395A-A77C-4515-B4EB-6340E4F32C79}" destId="{CEB3C4BB-C2F9-4152-9240-C55C743D00E8}" srcOrd="8" destOrd="0" presId="urn:microsoft.com/office/officeart/2005/8/layout/cycle2"/>
    <dgm:cxn modelId="{333C98FC-CF8C-494D-8B4F-054AEA2C4184}" type="presParOf" srcId="{BB44395A-A77C-4515-B4EB-6340E4F32C79}" destId="{6E260CA7-70CA-4ACD-BFD0-8319B8B56317}" srcOrd="9" destOrd="0" presId="urn:microsoft.com/office/officeart/2005/8/layout/cycle2"/>
    <dgm:cxn modelId="{65E12040-8276-4791-AD62-3267458B3113}" type="presParOf" srcId="{6E260CA7-70CA-4ACD-BFD0-8319B8B56317}" destId="{CBFC75E2-BE40-4597-A190-28A71398BF79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3071E39-F99F-4B5F-A5D3-2B39666046D5}" type="doc">
      <dgm:prSet loTypeId="urn:microsoft.com/office/officeart/2005/8/layout/cycle2" loCatId="cycle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157C8C50-7232-4115-9C81-80599412EC6C}">
      <dgm:prSet phldrT="[Text]" phldr="0"/>
      <dgm:spPr/>
      <dgm:t>
        <a:bodyPr/>
        <a:lstStyle/>
        <a:p>
          <a:pPr rtl="0"/>
          <a:r>
            <a:rPr lang="en-US" dirty="0">
              <a:latin typeface="Century Gothic" panose="020B0502020202020204"/>
            </a:rPr>
            <a:t>all features</a:t>
          </a:r>
          <a:r>
            <a:rPr lang="en-US" b="0" i="0" u="none" strike="noStrike" cap="none" baseline="0" noProof="0" dirty="0">
              <a:latin typeface="Century Gothic"/>
            </a:rPr>
            <a:t> are done</a:t>
          </a:r>
          <a:endParaRPr lang="en-US" dirty="0"/>
        </a:p>
      </dgm:t>
    </dgm:pt>
    <dgm:pt modelId="{CE379113-461B-4020-8797-D0DC1C4FB305}" type="parTrans" cxnId="{D28EB31F-DA2A-4DCF-B58F-95F3255883AC}">
      <dgm:prSet/>
      <dgm:spPr/>
      <dgm:t>
        <a:bodyPr/>
        <a:lstStyle/>
        <a:p>
          <a:endParaRPr lang="en-US"/>
        </a:p>
      </dgm:t>
    </dgm:pt>
    <dgm:pt modelId="{65518851-43D0-4A9E-92E9-D27E2EF48EFC}" type="sibTrans" cxnId="{D28EB31F-DA2A-4DCF-B58F-95F3255883AC}">
      <dgm:prSet/>
      <dgm:spPr/>
      <dgm:t>
        <a:bodyPr/>
        <a:lstStyle/>
        <a:p>
          <a:endParaRPr lang="en-US"/>
        </a:p>
      </dgm:t>
    </dgm:pt>
    <dgm:pt modelId="{D1085AFE-0A28-4415-A959-34AB23B3B2E8}">
      <dgm:prSet phldrT="[Text]" phldr="0"/>
      <dgm:spPr/>
      <dgm:t>
        <a:bodyPr/>
        <a:lstStyle/>
        <a:p>
          <a:pPr rtl="0"/>
          <a:r>
            <a:rPr lang="en-US" b="1" dirty="0">
              <a:latin typeface="Century Gothic" panose="020B0502020202020204"/>
            </a:rPr>
            <a:t>INTEGRATION</a:t>
          </a:r>
          <a:endParaRPr lang="en-US" b="1" dirty="0"/>
        </a:p>
      </dgm:t>
    </dgm:pt>
    <dgm:pt modelId="{ADDDC403-52C3-4F96-9E21-D870EC11C6F8}" type="parTrans" cxnId="{9357AFE0-4CCF-4069-A5FB-88D5824CC5F4}">
      <dgm:prSet/>
      <dgm:spPr/>
      <dgm:t>
        <a:bodyPr/>
        <a:lstStyle/>
        <a:p>
          <a:endParaRPr lang="en-US"/>
        </a:p>
      </dgm:t>
    </dgm:pt>
    <dgm:pt modelId="{D45F7AF5-3891-4309-A89D-0DF7B1825900}" type="sibTrans" cxnId="{9357AFE0-4CCF-4069-A5FB-88D5824CC5F4}">
      <dgm:prSet/>
      <dgm:spPr/>
      <dgm:t>
        <a:bodyPr/>
        <a:lstStyle/>
        <a:p>
          <a:endParaRPr lang="en-US"/>
        </a:p>
      </dgm:t>
    </dgm:pt>
    <dgm:pt modelId="{C2583664-741C-4FD5-BA6F-8D3BB7A4C0FA}">
      <dgm:prSet phldrT="[Text]" phldr="0"/>
      <dgm:spPr/>
      <dgm:t>
        <a:bodyPr/>
        <a:lstStyle/>
        <a:p>
          <a:pPr rtl="0"/>
          <a:r>
            <a:rPr lang="en-US" dirty="0">
              <a:latin typeface="Century Gothic" panose="020B0502020202020204"/>
            </a:rPr>
            <a:t>manual building</a:t>
          </a:r>
          <a:endParaRPr lang="en-US" dirty="0"/>
        </a:p>
      </dgm:t>
    </dgm:pt>
    <dgm:pt modelId="{513E1351-BE62-4461-B605-4E1FB52564BD}" type="parTrans" cxnId="{678C3A17-B90A-408D-A303-287F86D0154F}">
      <dgm:prSet/>
      <dgm:spPr/>
      <dgm:t>
        <a:bodyPr/>
        <a:lstStyle/>
        <a:p>
          <a:endParaRPr lang="en-US"/>
        </a:p>
      </dgm:t>
    </dgm:pt>
    <dgm:pt modelId="{8A9AD01F-DB70-49D5-BA4C-8CF81693F36F}" type="sibTrans" cxnId="{678C3A17-B90A-408D-A303-287F86D0154F}">
      <dgm:prSet/>
      <dgm:spPr/>
      <dgm:t>
        <a:bodyPr/>
        <a:lstStyle/>
        <a:p>
          <a:endParaRPr lang="en-US"/>
        </a:p>
      </dgm:t>
    </dgm:pt>
    <dgm:pt modelId="{694DB225-3CF8-4AF9-AA10-7D88107CEB40}">
      <dgm:prSet phldrT="[Text]" phldr="0"/>
      <dgm:spPr/>
      <dgm:t>
        <a:bodyPr/>
        <a:lstStyle/>
        <a:p>
          <a:pPr rtl="0"/>
          <a:r>
            <a:rPr lang="en-US" dirty="0">
              <a:latin typeface="Century Gothic" panose="020B0502020202020204"/>
            </a:rPr>
            <a:t>manual deploy</a:t>
          </a:r>
          <a:endParaRPr lang="en-US" dirty="0"/>
        </a:p>
      </dgm:t>
    </dgm:pt>
    <dgm:pt modelId="{F0BC0F4A-A3E8-46BA-BB0D-3361704BA21C}" type="parTrans" cxnId="{1A0E48AF-342D-4AE3-B781-BAADEC245FD6}">
      <dgm:prSet/>
      <dgm:spPr/>
      <dgm:t>
        <a:bodyPr/>
        <a:lstStyle/>
        <a:p>
          <a:endParaRPr lang="en-US"/>
        </a:p>
      </dgm:t>
    </dgm:pt>
    <dgm:pt modelId="{CB16A95C-DAA3-48C3-A75F-4F31AF1E6DEF}" type="sibTrans" cxnId="{1A0E48AF-342D-4AE3-B781-BAADEC245FD6}">
      <dgm:prSet/>
      <dgm:spPr/>
      <dgm:t>
        <a:bodyPr/>
        <a:lstStyle/>
        <a:p>
          <a:endParaRPr lang="en-US"/>
        </a:p>
      </dgm:t>
    </dgm:pt>
    <dgm:pt modelId="{BB44395A-A77C-4515-B4EB-6340E4F32C79}" type="pres">
      <dgm:prSet presAssocID="{43071E39-F99F-4B5F-A5D3-2B39666046D5}" presName="cycle" presStyleCnt="0">
        <dgm:presLayoutVars>
          <dgm:dir/>
          <dgm:resizeHandles val="exact"/>
        </dgm:presLayoutVars>
      </dgm:prSet>
      <dgm:spPr/>
    </dgm:pt>
    <dgm:pt modelId="{85C974B1-7C69-4EDC-9C76-9010BB779873}" type="pres">
      <dgm:prSet presAssocID="{157C8C50-7232-4115-9C81-80599412EC6C}" presName="node" presStyleLbl="node1" presStyleIdx="0" presStyleCnt="4">
        <dgm:presLayoutVars>
          <dgm:bulletEnabled val="1"/>
        </dgm:presLayoutVars>
      </dgm:prSet>
      <dgm:spPr/>
    </dgm:pt>
    <dgm:pt modelId="{0689E348-9EBE-4350-82FB-E6866B1BA514}" type="pres">
      <dgm:prSet presAssocID="{65518851-43D0-4A9E-92E9-D27E2EF48EFC}" presName="sibTrans" presStyleLbl="sibTrans2D1" presStyleIdx="0" presStyleCnt="4"/>
      <dgm:spPr/>
    </dgm:pt>
    <dgm:pt modelId="{8A9B3D3D-0B31-479A-8BCC-B62506AF46D8}" type="pres">
      <dgm:prSet presAssocID="{65518851-43D0-4A9E-92E9-D27E2EF48EFC}" presName="connectorText" presStyleLbl="sibTrans2D1" presStyleIdx="0" presStyleCnt="4"/>
      <dgm:spPr/>
    </dgm:pt>
    <dgm:pt modelId="{C9D4D834-F4BB-4F4A-A573-2BB5CFB549D3}" type="pres">
      <dgm:prSet presAssocID="{D1085AFE-0A28-4415-A959-34AB23B3B2E8}" presName="node" presStyleLbl="node1" presStyleIdx="1" presStyleCnt="4">
        <dgm:presLayoutVars>
          <dgm:bulletEnabled val="1"/>
        </dgm:presLayoutVars>
      </dgm:prSet>
      <dgm:spPr/>
    </dgm:pt>
    <dgm:pt modelId="{6A195013-F4FC-4DF7-BA89-DA3AC75AFF65}" type="pres">
      <dgm:prSet presAssocID="{D45F7AF5-3891-4309-A89D-0DF7B1825900}" presName="sibTrans" presStyleLbl="sibTrans2D1" presStyleIdx="1" presStyleCnt="4"/>
      <dgm:spPr/>
    </dgm:pt>
    <dgm:pt modelId="{A318D500-99C4-4AD5-9526-0ED9BA45C312}" type="pres">
      <dgm:prSet presAssocID="{D45F7AF5-3891-4309-A89D-0DF7B1825900}" presName="connectorText" presStyleLbl="sibTrans2D1" presStyleIdx="1" presStyleCnt="4"/>
      <dgm:spPr/>
    </dgm:pt>
    <dgm:pt modelId="{ED8B3A99-9612-47CF-B3D4-70989C8AB0EF}" type="pres">
      <dgm:prSet presAssocID="{C2583664-741C-4FD5-BA6F-8D3BB7A4C0FA}" presName="node" presStyleLbl="node1" presStyleIdx="2" presStyleCnt="4">
        <dgm:presLayoutVars>
          <dgm:bulletEnabled val="1"/>
        </dgm:presLayoutVars>
      </dgm:prSet>
      <dgm:spPr/>
    </dgm:pt>
    <dgm:pt modelId="{6AADE1F1-6913-4A25-B431-9A0FF4FCC782}" type="pres">
      <dgm:prSet presAssocID="{8A9AD01F-DB70-49D5-BA4C-8CF81693F36F}" presName="sibTrans" presStyleLbl="sibTrans2D1" presStyleIdx="2" presStyleCnt="4"/>
      <dgm:spPr/>
    </dgm:pt>
    <dgm:pt modelId="{57032633-C816-4F9C-BBE8-1A588CD2C3CD}" type="pres">
      <dgm:prSet presAssocID="{8A9AD01F-DB70-49D5-BA4C-8CF81693F36F}" presName="connectorText" presStyleLbl="sibTrans2D1" presStyleIdx="2" presStyleCnt="4"/>
      <dgm:spPr/>
    </dgm:pt>
    <dgm:pt modelId="{CEB3C4BB-C2F9-4152-9240-C55C743D00E8}" type="pres">
      <dgm:prSet presAssocID="{694DB225-3CF8-4AF9-AA10-7D88107CEB40}" presName="node" presStyleLbl="node1" presStyleIdx="3" presStyleCnt="4">
        <dgm:presLayoutVars>
          <dgm:bulletEnabled val="1"/>
        </dgm:presLayoutVars>
      </dgm:prSet>
      <dgm:spPr/>
    </dgm:pt>
    <dgm:pt modelId="{6E260CA7-70CA-4ACD-BFD0-8319B8B56317}" type="pres">
      <dgm:prSet presAssocID="{CB16A95C-DAA3-48C3-A75F-4F31AF1E6DEF}" presName="sibTrans" presStyleLbl="sibTrans2D1" presStyleIdx="3" presStyleCnt="4"/>
      <dgm:spPr/>
    </dgm:pt>
    <dgm:pt modelId="{CBFC75E2-BE40-4597-A190-28A71398BF79}" type="pres">
      <dgm:prSet presAssocID="{CB16A95C-DAA3-48C3-A75F-4F31AF1E6DEF}" presName="connectorText" presStyleLbl="sibTrans2D1" presStyleIdx="3" presStyleCnt="4"/>
      <dgm:spPr/>
    </dgm:pt>
  </dgm:ptLst>
  <dgm:cxnLst>
    <dgm:cxn modelId="{D877460E-2B1F-4C8D-84D7-6399FCCCA56B}" type="presOf" srcId="{157C8C50-7232-4115-9C81-80599412EC6C}" destId="{85C974B1-7C69-4EDC-9C76-9010BB779873}" srcOrd="0" destOrd="0" presId="urn:microsoft.com/office/officeart/2005/8/layout/cycle2"/>
    <dgm:cxn modelId="{678C3A17-B90A-408D-A303-287F86D0154F}" srcId="{43071E39-F99F-4B5F-A5D3-2B39666046D5}" destId="{C2583664-741C-4FD5-BA6F-8D3BB7A4C0FA}" srcOrd="2" destOrd="0" parTransId="{513E1351-BE62-4461-B605-4E1FB52564BD}" sibTransId="{8A9AD01F-DB70-49D5-BA4C-8CF81693F36F}"/>
    <dgm:cxn modelId="{D28EB31F-DA2A-4DCF-B58F-95F3255883AC}" srcId="{43071E39-F99F-4B5F-A5D3-2B39666046D5}" destId="{157C8C50-7232-4115-9C81-80599412EC6C}" srcOrd="0" destOrd="0" parTransId="{CE379113-461B-4020-8797-D0DC1C4FB305}" sibTransId="{65518851-43D0-4A9E-92E9-D27E2EF48EFC}"/>
    <dgm:cxn modelId="{8CF01031-E1F8-4D7F-A922-4E905C334D03}" type="presOf" srcId="{D1085AFE-0A28-4415-A959-34AB23B3B2E8}" destId="{C9D4D834-F4BB-4F4A-A573-2BB5CFB549D3}" srcOrd="0" destOrd="0" presId="urn:microsoft.com/office/officeart/2005/8/layout/cycle2"/>
    <dgm:cxn modelId="{4F814266-1597-4467-B342-4E00D6953F77}" type="presOf" srcId="{D45F7AF5-3891-4309-A89D-0DF7B1825900}" destId="{6A195013-F4FC-4DF7-BA89-DA3AC75AFF65}" srcOrd="0" destOrd="0" presId="urn:microsoft.com/office/officeart/2005/8/layout/cycle2"/>
    <dgm:cxn modelId="{97336F69-99D1-464D-84B2-1E4A7BCF94D7}" type="presOf" srcId="{8A9AD01F-DB70-49D5-BA4C-8CF81693F36F}" destId="{57032633-C816-4F9C-BBE8-1A588CD2C3CD}" srcOrd="1" destOrd="0" presId="urn:microsoft.com/office/officeart/2005/8/layout/cycle2"/>
    <dgm:cxn modelId="{CEBFD18E-C10F-49ED-9141-86B232D237BA}" type="presOf" srcId="{65518851-43D0-4A9E-92E9-D27E2EF48EFC}" destId="{8A9B3D3D-0B31-479A-8BCC-B62506AF46D8}" srcOrd="1" destOrd="0" presId="urn:microsoft.com/office/officeart/2005/8/layout/cycle2"/>
    <dgm:cxn modelId="{CB07A192-5B7F-4724-96D9-AC0A9DDCE0A7}" type="presOf" srcId="{43071E39-F99F-4B5F-A5D3-2B39666046D5}" destId="{BB44395A-A77C-4515-B4EB-6340E4F32C79}" srcOrd="0" destOrd="0" presId="urn:microsoft.com/office/officeart/2005/8/layout/cycle2"/>
    <dgm:cxn modelId="{0B598C9C-5ABB-4F00-A031-B943D51D5FF7}" type="presOf" srcId="{CB16A95C-DAA3-48C3-A75F-4F31AF1E6DEF}" destId="{6E260CA7-70CA-4ACD-BFD0-8319B8B56317}" srcOrd="0" destOrd="0" presId="urn:microsoft.com/office/officeart/2005/8/layout/cycle2"/>
    <dgm:cxn modelId="{CF0F39A0-959C-4E51-B5EE-5EEC42B8A61F}" type="presOf" srcId="{694DB225-3CF8-4AF9-AA10-7D88107CEB40}" destId="{CEB3C4BB-C2F9-4152-9240-C55C743D00E8}" srcOrd="0" destOrd="0" presId="urn:microsoft.com/office/officeart/2005/8/layout/cycle2"/>
    <dgm:cxn modelId="{1A0E48AF-342D-4AE3-B781-BAADEC245FD6}" srcId="{43071E39-F99F-4B5F-A5D3-2B39666046D5}" destId="{694DB225-3CF8-4AF9-AA10-7D88107CEB40}" srcOrd="3" destOrd="0" parTransId="{F0BC0F4A-A3E8-46BA-BB0D-3361704BA21C}" sibTransId="{CB16A95C-DAA3-48C3-A75F-4F31AF1E6DEF}"/>
    <dgm:cxn modelId="{5BCEBFB1-796B-4114-8777-D7720ABD3D80}" type="presOf" srcId="{8A9AD01F-DB70-49D5-BA4C-8CF81693F36F}" destId="{6AADE1F1-6913-4A25-B431-9A0FF4FCC782}" srcOrd="0" destOrd="0" presId="urn:microsoft.com/office/officeart/2005/8/layout/cycle2"/>
    <dgm:cxn modelId="{E766B1BA-8EA5-4018-ADB8-6DD6C1E25CA4}" type="presOf" srcId="{CB16A95C-DAA3-48C3-A75F-4F31AF1E6DEF}" destId="{CBFC75E2-BE40-4597-A190-28A71398BF79}" srcOrd="1" destOrd="0" presId="urn:microsoft.com/office/officeart/2005/8/layout/cycle2"/>
    <dgm:cxn modelId="{EC782ED5-1713-4520-8DC7-67DEF993E28F}" type="presOf" srcId="{D45F7AF5-3891-4309-A89D-0DF7B1825900}" destId="{A318D500-99C4-4AD5-9526-0ED9BA45C312}" srcOrd="1" destOrd="0" presId="urn:microsoft.com/office/officeart/2005/8/layout/cycle2"/>
    <dgm:cxn modelId="{9357AFE0-4CCF-4069-A5FB-88D5824CC5F4}" srcId="{43071E39-F99F-4B5F-A5D3-2B39666046D5}" destId="{D1085AFE-0A28-4415-A959-34AB23B3B2E8}" srcOrd="1" destOrd="0" parTransId="{ADDDC403-52C3-4F96-9E21-D870EC11C6F8}" sibTransId="{D45F7AF5-3891-4309-A89D-0DF7B1825900}"/>
    <dgm:cxn modelId="{51EEA6E4-D7F5-4963-998F-FC97A7DDA2ED}" type="presOf" srcId="{65518851-43D0-4A9E-92E9-D27E2EF48EFC}" destId="{0689E348-9EBE-4350-82FB-E6866B1BA514}" srcOrd="0" destOrd="0" presId="urn:microsoft.com/office/officeart/2005/8/layout/cycle2"/>
    <dgm:cxn modelId="{DC15C0F4-B4F3-4CD6-B8E5-13AB98E2C083}" type="presOf" srcId="{C2583664-741C-4FD5-BA6F-8D3BB7A4C0FA}" destId="{ED8B3A99-9612-47CF-B3D4-70989C8AB0EF}" srcOrd="0" destOrd="0" presId="urn:microsoft.com/office/officeart/2005/8/layout/cycle2"/>
    <dgm:cxn modelId="{8E0D1A82-9783-4B98-AFCF-4504E71C0AE8}" type="presParOf" srcId="{BB44395A-A77C-4515-B4EB-6340E4F32C79}" destId="{85C974B1-7C69-4EDC-9C76-9010BB779873}" srcOrd="0" destOrd="0" presId="urn:microsoft.com/office/officeart/2005/8/layout/cycle2"/>
    <dgm:cxn modelId="{C04ABD40-C965-4C5D-B786-2B9C2A140C01}" type="presParOf" srcId="{BB44395A-A77C-4515-B4EB-6340E4F32C79}" destId="{0689E348-9EBE-4350-82FB-E6866B1BA514}" srcOrd="1" destOrd="0" presId="urn:microsoft.com/office/officeart/2005/8/layout/cycle2"/>
    <dgm:cxn modelId="{6FF7A138-F2DF-4016-8EB9-4EE61C338BDF}" type="presParOf" srcId="{0689E348-9EBE-4350-82FB-E6866B1BA514}" destId="{8A9B3D3D-0B31-479A-8BCC-B62506AF46D8}" srcOrd="0" destOrd="0" presId="urn:microsoft.com/office/officeart/2005/8/layout/cycle2"/>
    <dgm:cxn modelId="{AAB7CD4A-B9C2-4021-8A18-C0F748B9D41E}" type="presParOf" srcId="{BB44395A-A77C-4515-B4EB-6340E4F32C79}" destId="{C9D4D834-F4BB-4F4A-A573-2BB5CFB549D3}" srcOrd="2" destOrd="0" presId="urn:microsoft.com/office/officeart/2005/8/layout/cycle2"/>
    <dgm:cxn modelId="{A39ABC57-AF87-415A-AE6D-B70D3DFA692A}" type="presParOf" srcId="{BB44395A-A77C-4515-B4EB-6340E4F32C79}" destId="{6A195013-F4FC-4DF7-BA89-DA3AC75AFF65}" srcOrd="3" destOrd="0" presId="urn:microsoft.com/office/officeart/2005/8/layout/cycle2"/>
    <dgm:cxn modelId="{1BF939CE-E58A-4742-ADE6-0242F9722E32}" type="presParOf" srcId="{6A195013-F4FC-4DF7-BA89-DA3AC75AFF65}" destId="{A318D500-99C4-4AD5-9526-0ED9BA45C312}" srcOrd="0" destOrd="0" presId="urn:microsoft.com/office/officeart/2005/8/layout/cycle2"/>
    <dgm:cxn modelId="{A45CA4B3-EEE2-42EB-8139-E92DBB43DDCE}" type="presParOf" srcId="{BB44395A-A77C-4515-B4EB-6340E4F32C79}" destId="{ED8B3A99-9612-47CF-B3D4-70989C8AB0EF}" srcOrd="4" destOrd="0" presId="urn:microsoft.com/office/officeart/2005/8/layout/cycle2"/>
    <dgm:cxn modelId="{8B617ACF-F355-44DD-B3ED-3A5B4023AB9A}" type="presParOf" srcId="{BB44395A-A77C-4515-B4EB-6340E4F32C79}" destId="{6AADE1F1-6913-4A25-B431-9A0FF4FCC782}" srcOrd="5" destOrd="0" presId="urn:microsoft.com/office/officeart/2005/8/layout/cycle2"/>
    <dgm:cxn modelId="{DDBB4522-9DE8-4374-944D-DD3FD749347E}" type="presParOf" srcId="{6AADE1F1-6913-4A25-B431-9A0FF4FCC782}" destId="{57032633-C816-4F9C-BBE8-1A588CD2C3CD}" srcOrd="0" destOrd="0" presId="urn:microsoft.com/office/officeart/2005/8/layout/cycle2"/>
    <dgm:cxn modelId="{7D2983E4-A6CD-428C-A1F6-4BB7776CEA47}" type="presParOf" srcId="{BB44395A-A77C-4515-B4EB-6340E4F32C79}" destId="{CEB3C4BB-C2F9-4152-9240-C55C743D00E8}" srcOrd="6" destOrd="0" presId="urn:microsoft.com/office/officeart/2005/8/layout/cycle2"/>
    <dgm:cxn modelId="{398A7704-5D2C-445B-AD06-06EDBD2D506D}" type="presParOf" srcId="{BB44395A-A77C-4515-B4EB-6340E4F32C79}" destId="{6E260CA7-70CA-4ACD-BFD0-8319B8B56317}" srcOrd="7" destOrd="0" presId="urn:microsoft.com/office/officeart/2005/8/layout/cycle2"/>
    <dgm:cxn modelId="{B0579A78-60EA-4679-8472-F1D77543ADD4}" type="presParOf" srcId="{6E260CA7-70CA-4ACD-BFD0-8319B8B56317}" destId="{CBFC75E2-BE40-4597-A190-28A71398BF79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3071E39-F99F-4B5F-A5D3-2B39666046D5}" type="doc">
      <dgm:prSet loTypeId="urn:microsoft.com/office/officeart/2005/8/layout/cycle2" loCatId="cycle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157C8C50-7232-4115-9C81-80599412EC6C}">
      <dgm:prSet phldrT="[Text]" phldr="0"/>
      <dgm:spPr/>
      <dgm:t>
        <a:bodyPr/>
        <a:lstStyle/>
        <a:p>
          <a:pPr rtl="0"/>
          <a:r>
            <a:rPr lang="en-US" dirty="0">
              <a:latin typeface="Century Gothic" panose="020B0502020202020204"/>
            </a:rPr>
            <a:t>a new feature</a:t>
          </a:r>
          <a:endParaRPr lang="en-US" b="0" i="0" u="none" strike="noStrike" cap="none" baseline="0" noProof="0" dirty="0">
            <a:solidFill>
              <a:srgbClr val="010000"/>
            </a:solidFill>
            <a:latin typeface="Century Gothic"/>
          </a:endParaRPr>
        </a:p>
      </dgm:t>
    </dgm:pt>
    <dgm:pt modelId="{CE379113-461B-4020-8797-D0DC1C4FB305}" type="parTrans" cxnId="{D28EB31F-DA2A-4DCF-B58F-95F3255883AC}">
      <dgm:prSet/>
      <dgm:spPr/>
      <dgm:t>
        <a:bodyPr/>
        <a:lstStyle/>
        <a:p>
          <a:endParaRPr lang="en-US"/>
        </a:p>
      </dgm:t>
    </dgm:pt>
    <dgm:pt modelId="{65518851-43D0-4A9E-92E9-D27E2EF48EFC}" type="sibTrans" cxnId="{D28EB31F-DA2A-4DCF-B58F-95F3255883AC}">
      <dgm:prSet/>
      <dgm:spPr/>
      <dgm:t>
        <a:bodyPr/>
        <a:lstStyle/>
        <a:p>
          <a:endParaRPr lang="en-US"/>
        </a:p>
      </dgm:t>
    </dgm:pt>
    <dgm:pt modelId="{D1085AFE-0A28-4415-A959-34AB23B3B2E8}">
      <dgm:prSet phldrT="[Text]" phldr="0"/>
      <dgm:spPr/>
      <dgm:t>
        <a:bodyPr/>
        <a:lstStyle/>
        <a:p>
          <a:pPr rtl="0"/>
          <a:r>
            <a:rPr lang="en-US" b="1" dirty="0">
              <a:latin typeface="Century Gothic" panose="020B0502020202020204"/>
            </a:rPr>
            <a:t>CONTINUOUS INTEGRATION</a:t>
          </a:r>
          <a:endParaRPr lang="en-US" b="1" dirty="0"/>
        </a:p>
      </dgm:t>
    </dgm:pt>
    <dgm:pt modelId="{ADDDC403-52C3-4F96-9E21-D870EC11C6F8}" type="parTrans" cxnId="{9357AFE0-4CCF-4069-A5FB-88D5824CC5F4}">
      <dgm:prSet/>
      <dgm:spPr/>
      <dgm:t>
        <a:bodyPr/>
        <a:lstStyle/>
        <a:p>
          <a:endParaRPr lang="en-US"/>
        </a:p>
      </dgm:t>
    </dgm:pt>
    <dgm:pt modelId="{D45F7AF5-3891-4309-A89D-0DF7B1825900}" type="sibTrans" cxnId="{9357AFE0-4CCF-4069-A5FB-88D5824CC5F4}">
      <dgm:prSet/>
      <dgm:spPr/>
      <dgm:t>
        <a:bodyPr/>
        <a:lstStyle/>
        <a:p>
          <a:endParaRPr lang="en-US"/>
        </a:p>
      </dgm:t>
    </dgm:pt>
    <dgm:pt modelId="{C2583664-741C-4FD5-BA6F-8D3BB7A4C0FA}">
      <dgm:prSet phldrT="[Text]" phldr="0"/>
      <dgm:spPr/>
      <dgm:t>
        <a:bodyPr/>
        <a:lstStyle/>
        <a:p>
          <a:pPr rtl="0"/>
          <a:r>
            <a:rPr lang="en-US" dirty="0">
              <a:latin typeface="Century Gothic" panose="020B0502020202020204"/>
            </a:rPr>
            <a:t>staging and review</a:t>
          </a:r>
          <a:endParaRPr lang="en-US" dirty="0"/>
        </a:p>
      </dgm:t>
    </dgm:pt>
    <dgm:pt modelId="{513E1351-BE62-4461-B605-4E1FB52564BD}" type="parTrans" cxnId="{678C3A17-B90A-408D-A303-287F86D0154F}">
      <dgm:prSet/>
      <dgm:spPr/>
      <dgm:t>
        <a:bodyPr/>
        <a:lstStyle/>
        <a:p>
          <a:endParaRPr lang="en-US"/>
        </a:p>
      </dgm:t>
    </dgm:pt>
    <dgm:pt modelId="{8A9AD01F-DB70-49D5-BA4C-8CF81693F36F}" type="sibTrans" cxnId="{678C3A17-B90A-408D-A303-287F86D0154F}">
      <dgm:prSet/>
      <dgm:spPr/>
      <dgm:t>
        <a:bodyPr/>
        <a:lstStyle/>
        <a:p>
          <a:endParaRPr lang="en-US"/>
        </a:p>
      </dgm:t>
    </dgm:pt>
    <dgm:pt modelId="{694DB225-3CF8-4AF9-AA10-7D88107CEB40}">
      <dgm:prSet phldrT="[Text]" phldr="0"/>
      <dgm:spPr/>
      <dgm:t>
        <a:bodyPr/>
        <a:lstStyle/>
        <a:p>
          <a:pPr rtl="0"/>
          <a:r>
            <a:rPr lang="en-US" dirty="0">
              <a:latin typeface="Century Gothic" panose="020B0502020202020204"/>
            </a:rPr>
            <a:t>automated deployment</a:t>
          </a:r>
          <a:endParaRPr lang="en-US" dirty="0"/>
        </a:p>
      </dgm:t>
    </dgm:pt>
    <dgm:pt modelId="{F0BC0F4A-A3E8-46BA-BB0D-3361704BA21C}" type="parTrans" cxnId="{1A0E48AF-342D-4AE3-B781-BAADEC245FD6}">
      <dgm:prSet/>
      <dgm:spPr/>
      <dgm:t>
        <a:bodyPr/>
        <a:lstStyle/>
        <a:p>
          <a:endParaRPr lang="en-US"/>
        </a:p>
      </dgm:t>
    </dgm:pt>
    <dgm:pt modelId="{CB16A95C-DAA3-48C3-A75F-4F31AF1E6DEF}" type="sibTrans" cxnId="{1A0E48AF-342D-4AE3-B781-BAADEC245FD6}">
      <dgm:prSet/>
      <dgm:spPr/>
      <dgm:t>
        <a:bodyPr/>
        <a:lstStyle/>
        <a:p>
          <a:endParaRPr lang="en-US"/>
        </a:p>
      </dgm:t>
    </dgm:pt>
    <dgm:pt modelId="{BC80BB40-64BE-400F-BFCE-F12A6AF5D7FC}">
      <dgm:prSet phldr="0"/>
      <dgm:spPr/>
      <dgm:t>
        <a:bodyPr/>
        <a:lstStyle/>
        <a:p>
          <a:pPr rtl="0"/>
          <a:r>
            <a:rPr lang="en-US" dirty="0">
              <a:latin typeface="Century Gothic" panose="020B0502020202020204"/>
            </a:rPr>
            <a:t>automated build</a:t>
          </a:r>
        </a:p>
      </dgm:t>
    </dgm:pt>
    <dgm:pt modelId="{52A63635-A46E-4413-9327-5E288A4730CA}" type="parTrans" cxnId="{676E6D36-0B89-4B24-8640-75870FB2D0DA}">
      <dgm:prSet/>
      <dgm:spPr/>
    </dgm:pt>
    <dgm:pt modelId="{A345C4CB-52D0-4DFC-B984-EBB75BBC3AEF}" type="sibTrans" cxnId="{676E6D36-0B89-4B24-8640-75870FB2D0DA}">
      <dgm:prSet/>
      <dgm:spPr/>
      <dgm:t>
        <a:bodyPr/>
        <a:lstStyle/>
        <a:p>
          <a:endParaRPr lang="en-US"/>
        </a:p>
      </dgm:t>
    </dgm:pt>
    <dgm:pt modelId="{BB44395A-A77C-4515-B4EB-6340E4F32C79}" type="pres">
      <dgm:prSet presAssocID="{43071E39-F99F-4B5F-A5D3-2B39666046D5}" presName="cycle" presStyleCnt="0">
        <dgm:presLayoutVars>
          <dgm:dir/>
          <dgm:resizeHandles val="exact"/>
        </dgm:presLayoutVars>
      </dgm:prSet>
      <dgm:spPr/>
    </dgm:pt>
    <dgm:pt modelId="{85C974B1-7C69-4EDC-9C76-9010BB779873}" type="pres">
      <dgm:prSet presAssocID="{157C8C50-7232-4115-9C81-80599412EC6C}" presName="node" presStyleLbl="node1" presStyleIdx="0" presStyleCnt="5">
        <dgm:presLayoutVars>
          <dgm:bulletEnabled val="1"/>
        </dgm:presLayoutVars>
      </dgm:prSet>
      <dgm:spPr/>
    </dgm:pt>
    <dgm:pt modelId="{0689E348-9EBE-4350-82FB-E6866B1BA514}" type="pres">
      <dgm:prSet presAssocID="{65518851-43D0-4A9E-92E9-D27E2EF48EFC}" presName="sibTrans" presStyleLbl="sibTrans2D1" presStyleIdx="0" presStyleCnt="5"/>
      <dgm:spPr/>
    </dgm:pt>
    <dgm:pt modelId="{8A9B3D3D-0B31-479A-8BCC-B62506AF46D8}" type="pres">
      <dgm:prSet presAssocID="{65518851-43D0-4A9E-92E9-D27E2EF48EFC}" presName="connectorText" presStyleLbl="sibTrans2D1" presStyleIdx="0" presStyleCnt="5"/>
      <dgm:spPr/>
    </dgm:pt>
    <dgm:pt modelId="{C9D4D834-F4BB-4F4A-A573-2BB5CFB549D3}" type="pres">
      <dgm:prSet presAssocID="{D1085AFE-0A28-4415-A959-34AB23B3B2E8}" presName="node" presStyleLbl="node1" presStyleIdx="1" presStyleCnt="5">
        <dgm:presLayoutVars>
          <dgm:bulletEnabled val="1"/>
        </dgm:presLayoutVars>
      </dgm:prSet>
      <dgm:spPr/>
    </dgm:pt>
    <dgm:pt modelId="{6A195013-F4FC-4DF7-BA89-DA3AC75AFF65}" type="pres">
      <dgm:prSet presAssocID="{D45F7AF5-3891-4309-A89D-0DF7B1825900}" presName="sibTrans" presStyleLbl="sibTrans2D1" presStyleIdx="1" presStyleCnt="5"/>
      <dgm:spPr/>
    </dgm:pt>
    <dgm:pt modelId="{A318D500-99C4-4AD5-9526-0ED9BA45C312}" type="pres">
      <dgm:prSet presAssocID="{D45F7AF5-3891-4309-A89D-0DF7B1825900}" presName="connectorText" presStyleLbl="sibTrans2D1" presStyleIdx="1" presStyleCnt="5"/>
      <dgm:spPr/>
    </dgm:pt>
    <dgm:pt modelId="{A6311A52-820B-43FD-A2BF-E6DAB2B06BFE}" type="pres">
      <dgm:prSet presAssocID="{BC80BB40-64BE-400F-BFCE-F12A6AF5D7FC}" presName="node" presStyleLbl="node1" presStyleIdx="2" presStyleCnt="5">
        <dgm:presLayoutVars>
          <dgm:bulletEnabled val="1"/>
        </dgm:presLayoutVars>
      </dgm:prSet>
      <dgm:spPr/>
    </dgm:pt>
    <dgm:pt modelId="{47F9CA3D-8446-4B91-9CCE-F02ECA2757A1}" type="pres">
      <dgm:prSet presAssocID="{A345C4CB-52D0-4DFC-B984-EBB75BBC3AEF}" presName="sibTrans" presStyleLbl="sibTrans2D1" presStyleIdx="2" presStyleCnt="5"/>
      <dgm:spPr/>
    </dgm:pt>
    <dgm:pt modelId="{9B7E17E2-BD28-4E1C-AE89-7C81BD8E8A90}" type="pres">
      <dgm:prSet presAssocID="{A345C4CB-52D0-4DFC-B984-EBB75BBC3AEF}" presName="connectorText" presStyleLbl="sibTrans2D1" presStyleIdx="2" presStyleCnt="5"/>
      <dgm:spPr/>
    </dgm:pt>
    <dgm:pt modelId="{ED8B3A99-9612-47CF-B3D4-70989C8AB0EF}" type="pres">
      <dgm:prSet presAssocID="{C2583664-741C-4FD5-BA6F-8D3BB7A4C0FA}" presName="node" presStyleLbl="node1" presStyleIdx="3" presStyleCnt="5">
        <dgm:presLayoutVars>
          <dgm:bulletEnabled val="1"/>
        </dgm:presLayoutVars>
      </dgm:prSet>
      <dgm:spPr/>
    </dgm:pt>
    <dgm:pt modelId="{6AADE1F1-6913-4A25-B431-9A0FF4FCC782}" type="pres">
      <dgm:prSet presAssocID="{8A9AD01F-DB70-49D5-BA4C-8CF81693F36F}" presName="sibTrans" presStyleLbl="sibTrans2D1" presStyleIdx="3" presStyleCnt="5"/>
      <dgm:spPr/>
    </dgm:pt>
    <dgm:pt modelId="{57032633-C816-4F9C-BBE8-1A588CD2C3CD}" type="pres">
      <dgm:prSet presAssocID="{8A9AD01F-DB70-49D5-BA4C-8CF81693F36F}" presName="connectorText" presStyleLbl="sibTrans2D1" presStyleIdx="3" presStyleCnt="5"/>
      <dgm:spPr/>
    </dgm:pt>
    <dgm:pt modelId="{CEB3C4BB-C2F9-4152-9240-C55C743D00E8}" type="pres">
      <dgm:prSet presAssocID="{694DB225-3CF8-4AF9-AA10-7D88107CEB40}" presName="node" presStyleLbl="node1" presStyleIdx="4" presStyleCnt="5">
        <dgm:presLayoutVars>
          <dgm:bulletEnabled val="1"/>
        </dgm:presLayoutVars>
      </dgm:prSet>
      <dgm:spPr/>
    </dgm:pt>
    <dgm:pt modelId="{6E260CA7-70CA-4ACD-BFD0-8319B8B56317}" type="pres">
      <dgm:prSet presAssocID="{CB16A95C-DAA3-48C3-A75F-4F31AF1E6DEF}" presName="sibTrans" presStyleLbl="sibTrans2D1" presStyleIdx="4" presStyleCnt="5"/>
      <dgm:spPr/>
    </dgm:pt>
    <dgm:pt modelId="{CBFC75E2-BE40-4597-A190-28A71398BF79}" type="pres">
      <dgm:prSet presAssocID="{CB16A95C-DAA3-48C3-A75F-4F31AF1E6DEF}" presName="connectorText" presStyleLbl="sibTrans2D1" presStyleIdx="4" presStyleCnt="5"/>
      <dgm:spPr/>
    </dgm:pt>
  </dgm:ptLst>
  <dgm:cxnLst>
    <dgm:cxn modelId="{98CF6B0F-5776-47C9-A545-6AC8C29EAE0A}" type="presOf" srcId="{694DB225-3CF8-4AF9-AA10-7D88107CEB40}" destId="{CEB3C4BB-C2F9-4152-9240-C55C743D00E8}" srcOrd="0" destOrd="0" presId="urn:microsoft.com/office/officeart/2005/8/layout/cycle2"/>
    <dgm:cxn modelId="{8F71B80F-1FBD-4155-AE77-0C6827127C48}" type="presOf" srcId="{8A9AD01F-DB70-49D5-BA4C-8CF81693F36F}" destId="{6AADE1F1-6913-4A25-B431-9A0FF4FCC782}" srcOrd="0" destOrd="0" presId="urn:microsoft.com/office/officeart/2005/8/layout/cycle2"/>
    <dgm:cxn modelId="{678C3A17-B90A-408D-A303-287F86D0154F}" srcId="{43071E39-F99F-4B5F-A5D3-2B39666046D5}" destId="{C2583664-741C-4FD5-BA6F-8D3BB7A4C0FA}" srcOrd="3" destOrd="0" parTransId="{513E1351-BE62-4461-B605-4E1FB52564BD}" sibTransId="{8A9AD01F-DB70-49D5-BA4C-8CF81693F36F}"/>
    <dgm:cxn modelId="{D28EB31F-DA2A-4DCF-B58F-95F3255883AC}" srcId="{43071E39-F99F-4B5F-A5D3-2B39666046D5}" destId="{157C8C50-7232-4115-9C81-80599412EC6C}" srcOrd="0" destOrd="0" parTransId="{CE379113-461B-4020-8797-D0DC1C4FB305}" sibTransId="{65518851-43D0-4A9E-92E9-D27E2EF48EFC}"/>
    <dgm:cxn modelId="{F029EB20-209D-435D-87DC-56868285B165}" type="presOf" srcId="{65518851-43D0-4A9E-92E9-D27E2EF48EFC}" destId="{0689E348-9EBE-4350-82FB-E6866B1BA514}" srcOrd="0" destOrd="0" presId="urn:microsoft.com/office/officeart/2005/8/layout/cycle2"/>
    <dgm:cxn modelId="{676E6D36-0B89-4B24-8640-75870FB2D0DA}" srcId="{43071E39-F99F-4B5F-A5D3-2B39666046D5}" destId="{BC80BB40-64BE-400F-BFCE-F12A6AF5D7FC}" srcOrd="2" destOrd="0" parTransId="{52A63635-A46E-4413-9327-5E288A4730CA}" sibTransId="{A345C4CB-52D0-4DFC-B984-EBB75BBC3AEF}"/>
    <dgm:cxn modelId="{26039C38-FDEB-4ECD-B021-4BBDC193184A}" type="presOf" srcId="{A345C4CB-52D0-4DFC-B984-EBB75BBC3AEF}" destId="{47F9CA3D-8446-4B91-9CCE-F02ECA2757A1}" srcOrd="0" destOrd="0" presId="urn:microsoft.com/office/officeart/2005/8/layout/cycle2"/>
    <dgm:cxn modelId="{B1FCDA3C-62D6-4C6E-8DC0-BE0C06427189}" type="presOf" srcId="{CB16A95C-DAA3-48C3-A75F-4F31AF1E6DEF}" destId="{6E260CA7-70CA-4ACD-BFD0-8319B8B56317}" srcOrd="0" destOrd="0" presId="urn:microsoft.com/office/officeart/2005/8/layout/cycle2"/>
    <dgm:cxn modelId="{2A814340-B6E9-4261-BC01-F03BC0941772}" type="presOf" srcId="{C2583664-741C-4FD5-BA6F-8D3BB7A4C0FA}" destId="{ED8B3A99-9612-47CF-B3D4-70989C8AB0EF}" srcOrd="0" destOrd="0" presId="urn:microsoft.com/office/officeart/2005/8/layout/cycle2"/>
    <dgm:cxn modelId="{A043C166-2984-4781-BD3C-0CADCABA371C}" type="presOf" srcId="{65518851-43D0-4A9E-92E9-D27E2EF48EFC}" destId="{8A9B3D3D-0B31-479A-8BCC-B62506AF46D8}" srcOrd="1" destOrd="0" presId="urn:microsoft.com/office/officeart/2005/8/layout/cycle2"/>
    <dgm:cxn modelId="{0EA7376D-6D8C-4930-87D1-E5DA8F9F84C5}" type="presOf" srcId="{D45F7AF5-3891-4309-A89D-0DF7B1825900}" destId="{6A195013-F4FC-4DF7-BA89-DA3AC75AFF65}" srcOrd="0" destOrd="0" presId="urn:microsoft.com/office/officeart/2005/8/layout/cycle2"/>
    <dgm:cxn modelId="{98869278-D519-4DC3-B8A4-258EC77EC6A8}" type="presOf" srcId="{CB16A95C-DAA3-48C3-A75F-4F31AF1E6DEF}" destId="{CBFC75E2-BE40-4597-A190-28A71398BF79}" srcOrd="1" destOrd="0" presId="urn:microsoft.com/office/officeart/2005/8/layout/cycle2"/>
    <dgm:cxn modelId="{E0C8B57D-C222-477A-A2CE-0D9DC40F8759}" type="presOf" srcId="{BC80BB40-64BE-400F-BFCE-F12A6AF5D7FC}" destId="{A6311A52-820B-43FD-A2BF-E6DAB2B06BFE}" srcOrd="0" destOrd="0" presId="urn:microsoft.com/office/officeart/2005/8/layout/cycle2"/>
    <dgm:cxn modelId="{4BBE4288-98FB-40C2-943D-4C5F3D56353C}" type="presOf" srcId="{A345C4CB-52D0-4DFC-B984-EBB75BBC3AEF}" destId="{9B7E17E2-BD28-4E1C-AE89-7C81BD8E8A90}" srcOrd="1" destOrd="0" presId="urn:microsoft.com/office/officeart/2005/8/layout/cycle2"/>
    <dgm:cxn modelId="{CB07A192-5B7F-4724-96D9-AC0A9DDCE0A7}" type="presOf" srcId="{43071E39-F99F-4B5F-A5D3-2B39666046D5}" destId="{BB44395A-A77C-4515-B4EB-6340E4F32C79}" srcOrd="0" destOrd="0" presId="urn:microsoft.com/office/officeart/2005/8/layout/cycle2"/>
    <dgm:cxn modelId="{DA998D9B-5FDF-4F43-9173-0672059860D9}" type="presOf" srcId="{D45F7AF5-3891-4309-A89D-0DF7B1825900}" destId="{A318D500-99C4-4AD5-9526-0ED9BA45C312}" srcOrd="1" destOrd="0" presId="urn:microsoft.com/office/officeart/2005/8/layout/cycle2"/>
    <dgm:cxn modelId="{1A0E48AF-342D-4AE3-B781-BAADEC245FD6}" srcId="{43071E39-F99F-4B5F-A5D3-2B39666046D5}" destId="{694DB225-3CF8-4AF9-AA10-7D88107CEB40}" srcOrd="4" destOrd="0" parTransId="{F0BC0F4A-A3E8-46BA-BB0D-3361704BA21C}" sibTransId="{CB16A95C-DAA3-48C3-A75F-4F31AF1E6DEF}"/>
    <dgm:cxn modelId="{5F8CC5C1-FFB8-41EE-90A0-E334FC957596}" type="presOf" srcId="{D1085AFE-0A28-4415-A959-34AB23B3B2E8}" destId="{C9D4D834-F4BB-4F4A-A573-2BB5CFB549D3}" srcOrd="0" destOrd="0" presId="urn:microsoft.com/office/officeart/2005/8/layout/cycle2"/>
    <dgm:cxn modelId="{F6DAD1C4-7967-4214-8A4C-B2272F3830C8}" type="presOf" srcId="{8A9AD01F-DB70-49D5-BA4C-8CF81693F36F}" destId="{57032633-C816-4F9C-BBE8-1A588CD2C3CD}" srcOrd="1" destOrd="0" presId="urn:microsoft.com/office/officeart/2005/8/layout/cycle2"/>
    <dgm:cxn modelId="{E71AD7CA-3143-4FE0-9829-E7F512F0EA74}" type="presOf" srcId="{157C8C50-7232-4115-9C81-80599412EC6C}" destId="{85C974B1-7C69-4EDC-9C76-9010BB779873}" srcOrd="0" destOrd="0" presId="urn:microsoft.com/office/officeart/2005/8/layout/cycle2"/>
    <dgm:cxn modelId="{9357AFE0-4CCF-4069-A5FB-88D5824CC5F4}" srcId="{43071E39-F99F-4B5F-A5D3-2B39666046D5}" destId="{D1085AFE-0A28-4415-A959-34AB23B3B2E8}" srcOrd="1" destOrd="0" parTransId="{ADDDC403-52C3-4F96-9E21-D870EC11C6F8}" sibTransId="{D45F7AF5-3891-4309-A89D-0DF7B1825900}"/>
    <dgm:cxn modelId="{8A5877F9-1497-41E3-95FD-07B99A1F92E1}" type="presParOf" srcId="{BB44395A-A77C-4515-B4EB-6340E4F32C79}" destId="{85C974B1-7C69-4EDC-9C76-9010BB779873}" srcOrd="0" destOrd="0" presId="urn:microsoft.com/office/officeart/2005/8/layout/cycle2"/>
    <dgm:cxn modelId="{42074EC4-C3F2-4BEA-AB29-4A327467F44F}" type="presParOf" srcId="{BB44395A-A77C-4515-B4EB-6340E4F32C79}" destId="{0689E348-9EBE-4350-82FB-E6866B1BA514}" srcOrd="1" destOrd="0" presId="urn:microsoft.com/office/officeart/2005/8/layout/cycle2"/>
    <dgm:cxn modelId="{D119FA86-1E04-438B-A0CC-FDA6D2F832D4}" type="presParOf" srcId="{0689E348-9EBE-4350-82FB-E6866B1BA514}" destId="{8A9B3D3D-0B31-479A-8BCC-B62506AF46D8}" srcOrd="0" destOrd="0" presId="urn:microsoft.com/office/officeart/2005/8/layout/cycle2"/>
    <dgm:cxn modelId="{4A6422D4-C49A-4EAE-993A-D4B6C3856AF6}" type="presParOf" srcId="{BB44395A-A77C-4515-B4EB-6340E4F32C79}" destId="{C9D4D834-F4BB-4F4A-A573-2BB5CFB549D3}" srcOrd="2" destOrd="0" presId="urn:microsoft.com/office/officeart/2005/8/layout/cycle2"/>
    <dgm:cxn modelId="{2DB87EA0-3D68-40BA-AB84-7892B6699D2C}" type="presParOf" srcId="{BB44395A-A77C-4515-B4EB-6340E4F32C79}" destId="{6A195013-F4FC-4DF7-BA89-DA3AC75AFF65}" srcOrd="3" destOrd="0" presId="urn:microsoft.com/office/officeart/2005/8/layout/cycle2"/>
    <dgm:cxn modelId="{D84EF924-10FC-4780-950F-00629CD9EE11}" type="presParOf" srcId="{6A195013-F4FC-4DF7-BA89-DA3AC75AFF65}" destId="{A318D500-99C4-4AD5-9526-0ED9BA45C312}" srcOrd="0" destOrd="0" presId="urn:microsoft.com/office/officeart/2005/8/layout/cycle2"/>
    <dgm:cxn modelId="{834D6F7E-86FF-4D76-800D-CD8C006447E3}" type="presParOf" srcId="{BB44395A-A77C-4515-B4EB-6340E4F32C79}" destId="{A6311A52-820B-43FD-A2BF-E6DAB2B06BFE}" srcOrd="4" destOrd="0" presId="urn:microsoft.com/office/officeart/2005/8/layout/cycle2"/>
    <dgm:cxn modelId="{39EFD52F-0FAB-4F95-BB99-630EC839BDF8}" type="presParOf" srcId="{BB44395A-A77C-4515-B4EB-6340E4F32C79}" destId="{47F9CA3D-8446-4B91-9CCE-F02ECA2757A1}" srcOrd="5" destOrd="0" presId="urn:microsoft.com/office/officeart/2005/8/layout/cycle2"/>
    <dgm:cxn modelId="{E1163A3A-E992-410F-875D-2645D62FB10D}" type="presParOf" srcId="{47F9CA3D-8446-4B91-9CCE-F02ECA2757A1}" destId="{9B7E17E2-BD28-4E1C-AE89-7C81BD8E8A90}" srcOrd="0" destOrd="0" presId="urn:microsoft.com/office/officeart/2005/8/layout/cycle2"/>
    <dgm:cxn modelId="{DA9E42C5-21BD-4299-9198-026F571C5AD6}" type="presParOf" srcId="{BB44395A-A77C-4515-B4EB-6340E4F32C79}" destId="{ED8B3A99-9612-47CF-B3D4-70989C8AB0EF}" srcOrd="6" destOrd="0" presId="urn:microsoft.com/office/officeart/2005/8/layout/cycle2"/>
    <dgm:cxn modelId="{8058D754-7D7A-467D-A225-E94132948E37}" type="presParOf" srcId="{BB44395A-A77C-4515-B4EB-6340E4F32C79}" destId="{6AADE1F1-6913-4A25-B431-9A0FF4FCC782}" srcOrd="7" destOrd="0" presId="urn:microsoft.com/office/officeart/2005/8/layout/cycle2"/>
    <dgm:cxn modelId="{2DABAB5E-A92C-4C50-A185-7ECCED0C027E}" type="presParOf" srcId="{6AADE1F1-6913-4A25-B431-9A0FF4FCC782}" destId="{57032633-C816-4F9C-BBE8-1A588CD2C3CD}" srcOrd="0" destOrd="0" presId="urn:microsoft.com/office/officeart/2005/8/layout/cycle2"/>
    <dgm:cxn modelId="{4211C403-4F4B-473C-8053-0A751067993D}" type="presParOf" srcId="{BB44395A-A77C-4515-B4EB-6340E4F32C79}" destId="{CEB3C4BB-C2F9-4152-9240-C55C743D00E8}" srcOrd="8" destOrd="0" presId="urn:microsoft.com/office/officeart/2005/8/layout/cycle2"/>
    <dgm:cxn modelId="{333C98FC-CF8C-494D-8B4F-054AEA2C4184}" type="presParOf" srcId="{BB44395A-A77C-4515-B4EB-6340E4F32C79}" destId="{6E260CA7-70CA-4ACD-BFD0-8319B8B56317}" srcOrd="9" destOrd="0" presId="urn:microsoft.com/office/officeart/2005/8/layout/cycle2"/>
    <dgm:cxn modelId="{0C2C4054-2619-4F18-B33B-FDF89305E4AA}" type="presParOf" srcId="{6E260CA7-70CA-4ACD-BFD0-8319B8B56317}" destId="{CBFC75E2-BE40-4597-A190-28A71398BF79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3071E39-F99F-4B5F-A5D3-2B39666046D5}" type="doc">
      <dgm:prSet loTypeId="urn:microsoft.com/office/officeart/2005/8/layout/cycle2" loCatId="cycle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157C8C50-7232-4115-9C81-80599412EC6C}">
      <dgm:prSet phldrT="[Text]" phldr="0"/>
      <dgm:spPr/>
      <dgm:t>
        <a:bodyPr/>
        <a:lstStyle/>
        <a:p>
          <a:pPr rtl="0"/>
          <a:r>
            <a:rPr lang="en-US" dirty="0">
              <a:latin typeface="Century Gothic" panose="020B0502020202020204"/>
            </a:rPr>
            <a:t>a new feature</a:t>
          </a:r>
          <a:endParaRPr lang="en-US" b="0" i="0" u="none" strike="noStrike" cap="none" baseline="0" noProof="0" dirty="0">
            <a:solidFill>
              <a:srgbClr val="010000"/>
            </a:solidFill>
            <a:latin typeface="Century Gothic"/>
          </a:endParaRPr>
        </a:p>
      </dgm:t>
    </dgm:pt>
    <dgm:pt modelId="{CE379113-461B-4020-8797-D0DC1C4FB305}" type="parTrans" cxnId="{D28EB31F-DA2A-4DCF-B58F-95F3255883AC}">
      <dgm:prSet/>
      <dgm:spPr/>
      <dgm:t>
        <a:bodyPr/>
        <a:lstStyle/>
        <a:p>
          <a:endParaRPr lang="en-US"/>
        </a:p>
      </dgm:t>
    </dgm:pt>
    <dgm:pt modelId="{65518851-43D0-4A9E-92E9-D27E2EF48EFC}" type="sibTrans" cxnId="{D28EB31F-DA2A-4DCF-B58F-95F3255883AC}">
      <dgm:prSet/>
      <dgm:spPr/>
      <dgm:t>
        <a:bodyPr/>
        <a:lstStyle/>
        <a:p>
          <a:endParaRPr lang="en-US"/>
        </a:p>
      </dgm:t>
    </dgm:pt>
    <dgm:pt modelId="{D1085AFE-0A28-4415-A959-34AB23B3B2E8}">
      <dgm:prSet phldrT="[Text]" phldr="0"/>
      <dgm:spPr/>
      <dgm:t>
        <a:bodyPr/>
        <a:lstStyle/>
        <a:p>
          <a:pPr rtl="0"/>
          <a:r>
            <a:rPr lang="en-US" b="1" dirty="0">
              <a:latin typeface="Century Gothic" panose="020B0502020202020204"/>
            </a:rPr>
            <a:t>CONTINUOUS INTEGRATION</a:t>
          </a:r>
          <a:endParaRPr lang="en-US" b="1" dirty="0"/>
        </a:p>
      </dgm:t>
    </dgm:pt>
    <dgm:pt modelId="{ADDDC403-52C3-4F96-9E21-D870EC11C6F8}" type="parTrans" cxnId="{9357AFE0-4CCF-4069-A5FB-88D5824CC5F4}">
      <dgm:prSet/>
      <dgm:spPr/>
      <dgm:t>
        <a:bodyPr/>
        <a:lstStyle/>
        <a:p>
          <a:endParaRPr lang="en-US"/>
        </a:p>
      </dgm:t>
    </dgm:pt>
    <dgm:pt modelId="{D45F7AF5-3891-4309-A89D-0DF7B1825900}" type="sibTrans" cxnId="{9357AFE0-4CCF-4069-A5FB-88D5824CC5F4}">
      <dgm:prSet/>
      <dgm:spPr/>
      <dgm:t>
        <a:bodyPr/>
        <a:lstStyle/>
        <a:p>
          <a:endParaRPr lang="en-US"/>
        </a:p>
      </dgm:t>
    </dgm:pt>
    <dgm:pt modelId="{C2583664-741C-4FD5-BA6F-8D3BB7A4C0FA}">
      <dgm:prSet phldrT="[Text]" phldr="0"/>
      <dgm:spPr/>
      <dgm:t>
        <a:bodyPr/>
        <a:lstStyle/>
        <a:p>
          <a:pPr rtl="0"/>
          <a:r>
            <a:rPr lang="en-US" dirty="0">
              <a:latin typeface="Century Gothic" panose="020B0502020202020204"/>
            </a:rPr>
            <a:t>staging and review</a:t>
          </a:r>
          <a:endParaRPr lang="en-US" dirty="0"/>
        </a:p>
      </dgm:t>
    </dgm:pt>
    <dgm:pt modelId="{513E1351-BE62-4461-B605-4E1FB52564BD}" type="parTrans" cxnId="{678C3A17-B90A-408D-A303-287F86D0154F}">
      <dgm:prSet/>
      <dgm:spPr/>
      <dgm:t>
        <a:bodyPr/>
        <a:lstStyle/>
        <a:p>
          <a:endParaRPr lang="en-US"/>
        </a:p>
      </dgm:t>
    </dgm:pt>
    <dgm:pt modelId="{8A9AD01F-DB70-49D5-BA4C-8CF81693F36F}" type="sibTrans" cxnId="{678C3A17-B90A-408D-A303-287F86D0154F}">
      <dgm:prSet/>
      <dgm:spPr/>
      <dgm:t>
        <a:bodyPr/>
        <a:lstStyle/>
        <a:p>
          <a:endParaRPr lang="en-US"/>
        </a:p>
      </dgm:t>
    </dgm:pt>
    <dgm:pt modelId="{694DB225-3CF8-4AF9-AA10-7D88107CEB40}">
      <dgm:prSet phldrT="[Text]" phldr="0"/>
      <dgm:spPr/>
      <dgm:t>
        <a:bodyPr/>
        <a:lstStyle/>
        <a:p>
          <a:pPr rtl="0"/>
          <a:r>
            <a:rPr lang="en-US" dirty="0">
              <a:latin typeface="Century Gothic" panose="020B0502020202020204"/>
            </a:rPr>
            <a:t>automated deployment</a:t>
          </a:r>
          <a:endParaRPr lang="en-US" dirty="0"/>
        </a:p>
      </dgm:t>
    </dgm:pt>
    <dgm:pt modelId="{F0BC0F4A-A3E8-46BA-BB0D-3361704BA21C}" type="parTrans" cxnId="{1A0E48AF-342D-4AE3-B781-BAADEC245FD6}">
      <dgm:prSet/>
      <dgm:spPr/>
      <dgm:t>
        <a:bodyPr/>
        <a:lstStyle/>
        <a:p>
          <a:endParaRPr lang="en-US"/>
        </a:p>
      </dgm:t>
    </dgm:pt>
    <dgm:pt modelId="{CB16A95C-DAA3-48C3-A75F-4F31AF1E6DEF}" type="sibTrans" cxnId="{1A0E48AF-342D-4AE3-B781-BAADEC245FD6}">
      <dgm:prSet/>
      <dgm:spPr/>
      <dgm:t>
        <a:bodyPr/>
        <a:lstStyle/>
        <a:p>
          <a:endParaRPr lang="en-US"/>
        </a:p>
      </dgm:t>
    </dgm:pt>
    <dgm:pt modelId="{BC80BB40-64BE-400F-BFCE-F12A6AF5D7FC}">
      <dgm:prSet phldr="0"/>
      <dgm:spPr/>
      <dgm:t>
        <a:bodyPr/>
        <a:lstStyle/>
        <a:p>
          <a:pPr rtl="0"/>
          <a:r>
            <a:rPr lang="en-US" dirty="0">
              <a:latin typeface="Century Gothic" panose="020B0502020202020204"/>
            </a:rPr>
            <a:t>automated build</a:t>
          </a:r>
        </a:p>
      </dgm:t>
    </dgm:pt>
    <dgm:pt modelId="{52A63635-A46E-4413-9327-5E288A4730CA}" type="parTrans" cxnId="{676E6D36-0B89-4B24-8640-75870FB2D0DA}">
      <dgm:prSet/>
      <dgm:spPr/>
    </dgm:pt>
    <dgm:pt modelId="{A345C4CB-52D0-4DFC-B984-EBB75BBC3AEF}" type="sibTrans" cxnId="{676E6D36-0B89-4B24-8640-75870FB2D0DA}">
      <dgm:prSet/>
      <dgm:spPr/>
      <dgm:t>
        <a:bodyPr/>
        <a:lstStyle/>
        <a:p>
          <a:endParaRPr lang="en-US"/>
        </a:p>
      </dgm:t>
    </dgm:pt>
    <dgm:pt modelId="{BB44395A-A77C-4515-B4EB-6340E4F32C79}" type="pres">
      <dgm:prSet presAssocID="{43071E39-F99F-4B5F-A5D3-2B39666046D5}" presName="cycle" presStyleCnt="0">
        <dgm:presLayoutVars>
          <dgm:dir/>
          <dgm:resizeHandles val="exact"/>
        </dgm:presLayoutVars>
      </dgm:prSet>
      <dgm:spPr/>
    </dgm:pt>
    <dgm:pt modelId="{85C974B1-7C69-4EDC-9C76-9010BB779873}" type="pres">
      <dgm:prSet presAssocID="{157C8C50-7232-4115-9C81-80599412EC6C}" presName="node" presStyleLbl="node1" presStyleIdx="0" presStyleCnt="5">
        <dgm:presLayoutVars>
          <dgm:bulletEnabled val="1"/>
        </dgm:presLayoutVars>
      </dgm:prSet>
      <dgm:spPr/>
    </dgm:pt>
    <dgm:pt modelId="{0689E348-9EBE-4350-82FB-E6866B1BA514}" type="pres">
      <dgm:prSet presAssocID="{65518851-43D0-4A9E-92E9-D27E2EF48EFC}" presName="sibTrans" presStyleLbl="sibTrans2D1" presStyleIdx="0" presStyleCnt="5"/>
      <dgm:spPr/>
    </dgm:pt>
    <dgm:pt modelId="{8A9B3D3D-0B31-479A-8BCC-B62506AF46D8}" type="pres">
      <dgm:prSet presAssocID="{65518851-43D0-4A9E-92E9-D27E2EF48EFC}" presName="connectorText" presStyleLbl="sibTrans2D1" presStyleIdx="0" presStyleCnt="5"/>
      <dgm:spPr/>
    </dgm:pt>
    <dgm:pt modelId="{C9D4D834-F4BB-4F4A-A573-2BB5CFB549D3}" type="pres">
      <dgm:prSet presAssocID="{D1085AFE-0A28-4415-A959-34AB23B3B2E8}" presName="node" presStyleLbl="node1" presStyleIdx="1" presStyleCnt="5">
        <dgm:presLayoutVars>
          <dgm:bulletEnabled val="1"/>
        </dgm:presLayoutVars>
      </dgm:prSet>
      <dgm:spPr/>
    </dgm:pt>
    <dgm:pt modelId="{6A195013-F4FC-4DF7-BA89-DA3AC75AFF65}" type="pres">
      <dgm:prSet presAssocID="{D45F7AF5-3891-4309-A89D-0DF7B1825900}" presName="sibTrans" presStyleLbl="sibTrans2D1" presStyleIdx="1" presStyleCnt="5"/>
      <dgm:spPr/>
    </dgm:pt>
    <dgm:pt modelId="{A318D500-99C4-4AD5-9526-0ED9BA45C312}" type="pres">
      <dgm:prSet presAssocID="{D45F7AF5-3891-4309-A89D-0DF7B1825900}" presName="connectorText" presStyleLbl="sibTrans2D1" presStyleIdx="1" presStyleCnt="5"/>
      <dgm:spPr/>
    </dgm:pt>
    <dgm:pt modelId="{A6311A52-820B-43FD-A2BF-E6DAB2B06BFE}" type="pres">
      <dgm:prSet presAssocID="{BC80BB40-64BE-400F-BFCE-F12A6AF5D7FC}" presName="node" presStyleLbl="node1" presStyleIdx="2" presStyleCnt="5">
        <dgm:presLayoutVars>
          <dgm:bulletEnabled val="1"/>
        </dgm:presLayoutVars>
      </dgm:prSet>
      <dgm:spPr/>
    </dgm:pt>
    <dgm:pt modelId="{47F9CA3D-8446-4B91-9CCE-F02ECA2757A1}" type="pres">
      <dgm:prSet presAssocID="{A345C4CB-52D0-4DFC-B984-EBB75BBC3AEF}" presName="sibTrans" presStyleLbl="sibTrans2D1" presStyleIdx="2" presStyleCnt="5"/>
      <dgm:spPr/>
    </dgm:pt>
    <dgm:pt modelId="{9B7E17E2-BD28-4E1C-AE89-7C81BD8E8A90}" type="pres">
      <dgm:prSet presAssocID="{A345C4CB-52D0-4DFC-B984-EBB75BBC3AEF}" presName="connectorText" presStyleLbl="sibTrans2D1" presStyleIdx="2" presStyleCnt="5"/>
      <dgm:spPr/>
    </dgm:pt>
    <dgm:pt modelId="{ED8B3A99-9612-47CF-B3D4-70989C8AB0EF}" type="pres">
      <dgm:prSet presAssocID="{C2583664-741C-4FD5-BA6F-8D3BB7A4C0FA}" presName="node" presStyleLbl="node1" presStyleIdx="3" presStyleCnt="5">
        <dgm:presLayoutVars>
          <dgm:bulletEnabled val="1"/>
        </dgm:presLayoutVars>
      </dgm:prSet>
      <dgm:spPr/>
    </dgm:pt>
    <dgm:pt modelId="{6AADE1F1-6913-4A25-B431-9A0FF4FCC782}" type="pres">
      <dgm:prSet presAssocID="{8A9AD01F-DB70-49D5-BA4C-8CF81693F36F}" presName="sibTrans" presStyleLbl="sibTrans2D1" presStyleIdx="3" presStyleCnt="5"/>
      <dgm:spPr/>
    </dgm:pt>
    <dgm:pt modelId="{57032633-C816-4F9C-BBE8-1A588CD2C3CD}" type="pres">
      <dgm:prSet presAssocID="{8A9AD01F-DB70-49D5-BA4C-8CF81693F36F}" presName="connectorText" presStyleLbl="sibTrans2D1" presStyleIdx="3" presStyleCnt="5"/>
      <dgm:spPr/>
    </dgm:pt>
    <dgm:pt modelId="{CEB3C4BB-C2F9-4152-9240-C55C743D00E8}" type="pres">
      <dgm:prSet presAssocID="{694DB225-3CF8-4AF9-AA10-7D88107CEB40}" presName="node" presStyleLbl="node1" presStyleIdx="4" presStyleCnt="5">
        <dgm:presLayoutVars>
          <dgm:bulletEnabled val="1"/>
        </dgm:presLayoutVars>
      </dgm:prSet>
      <dgm:spPr/>
    </dgm:pt>
    <dgm:pt modelId="{6E260CA7-70CA-4ACD-BFD0-8319B8B56317}" type="pres">
      <dgm:prSet presAssocID="{CB16A95C-DAA3-48C3-A75F-4F31AF1E6DEF}" presName="sibTrans" presStyleLbl="sibTrans2D1" presStyleIdx="4" presStyleCnt="5"/>
      <dgm:spPr/>
    </dgm:pt>
    <dgm:pt modelId="{CBFC75E2-BE40-4597-A190-28A71398BF79}" type="pres">
      <dgm:prSet presAssocID="{CB16A95C-DAA3-48C3-A75F-4F31AF1E6DEF}" presName="connectorText" presStyleLbl="sibTrans2D1" presStyleIdx="4" presStyleCnt="5"/>
      <dgm:spPr/>
    </dgm:pt>
  </dgm:ptLst>
  <dgm:cxnLst>
    <dgm:cxn modelId="{98CF6B0F-5776-47C9-A545-6AC8C29EAE0A}" type="presOf" srcId="{694DB225-3CF8-4AF9-AA10-7D88107CEB40}" destId="{CEB3C4BB-C2F9-4152-9240-C55C743D00E8}" srcOrd="0" destOrd="0" presId="urn:microsoft.com/office/officeart/2005/8/layout/cycle2"/>
    <dgm:cxn modelId="{8F71B80F-1FBD-4155-AE77-0C6827127C48}" type="presOf" srcId="{8A9AD01F-DB70-49D5-BA4C-8CF81693F36F}" destId="{6AADE1F1-6913-4A25-B431-9A0FF4FCC782}" srcOrd="0" destOrd="0" presId="urn:microsoft.com/office/officeart/2005/8/layout/cycle2"/>
    <dgm:cxn modelId="{678C3A17-B90A-408D-A303-287F86D0154F}" srcId="{43071E39-F99F-4B5F-A5D3-2B39666046D5}" destId="{C2583664-741C-4FD5-BA6F-8D3BB7A4C0FA}" srcOrd="3" destOrd="0" parTransId="{513E1351-BE62-4461-B605-4E1FB52564BD}" sibTransId="{8A9AD01F-DB70-49D5-BA4C-8CF81693F36F}"/>
    <dgm:cxn modelId="{D28EB31F-DA2A-4DCF-B58F-95F3255883AC}" srcId="{43071E39-F99F-4B5F-A5D3-2B39666046D5}" destId="{157C8C50-7232-4115-9C81-80599412EC6C}" srcOrd="0" destOrd="0" parTransId="{CE379113-461B-4020-8797-D0DC1C4FB305}" sibTransId="{65518851-43D0-4A9E-92E9-D27E2EF48EFC}"/>
    <dgm:cxn modelId="{F029EB20-209D-435D-87DC-56868285B165}" type="presOf" srcId="{65518851-43D0-4A9E-92E9-D27E2EF48EFC}" destId="{0689E348-9EBE-4350-82FB-E6866B1BA514}" srcOrd="0" destOrd="0" presId="urn:microsoft.com/office/officeart/2005/8/layout/cycle2"/>
    <dgm:cxn modelId="{676E6D36-0B89-4B24-8640-75870FB2D0DA}" srcId="{43071E39-F99F-4B5F-A5D3-2B39666046D5}" destId="{BC80BB40-64BE-400F-BFCE-F12A6AF5D7FC}" srcOrd="2" destOrd="0" parTransId="{52A63635-A46E-4413-9327-5E288A4730CA}" sibTransId="{A345C4CB-52D0-4DFC-B984-EBB75BBC3AEF}"/>
    <dgm:cxn modelId="{26039C38-FDEB-4ECD-B021-4BBDC193184A}" type="presOf" srcId="{A345C4CB-52D0-4DFC-B984-EBB75BBC3AEF}" destId="{47F9CA3D-8446-4B91-9CCE-F02ECA2757A1}" srcOrd="0" destOrd="0" presId="urn:microsoft.com/office/officeart/2005/8/layout/cycle2"/>
    <dgm:cxn modelId="{B1FCDA3C-62D6-4C6E-8DC0-BE0C06427189}" type="presOf" srcId="{CB16A95C-DAA3-48C3-A75F-4F31AF1E6DEF}" destId="{6E260CA7-70CA-4ACD-BFD0-8319B8B56317}" srcOrd="0" destOrd="0" presId="urn:microsoft.com/office/officeart/2005/8/layout/cycle2"/>
    <dgm:cxn modelId="{2A814340-B6E9-4261-BC01-F03BC0941772}" type="presOf" srcId="{C2583664-741C-4FD5-BA6F-8D3BB7A4C0FA}" destId="{ED8B3A99-9612-47CF-B3D4-70989C8AB0EF}" srcOrd="0" destOrd="0" presId="urn:microsoft.com/office/officeart/2005/8/layout/cycle2"/>
    <dgm:cxn modelId="{A043C166-2984-4781-BD3C-0CADCABA371C}" type="presOf" srcId="{65518851-43D0-4A9E-92E9-D27E2EF48EFC}" destId="{8A9B3D3D-0B31-479A-8BCC-B62506AF46D8}" srcOrd="1" destOrd="0" presId="urn:microsoft.com/office/officeart/2005/8/layout/cycle2"/>
    <dgm:cxn modelId="{0EA7376D-6D8C-4930-87D1-E5DA8F9F84C5}" type="presOf" srcId="{D45F7AF5-3891-4309-A89D-0DF7B1825900}" destId="{6A195013-F4FC-4DF7-BA89-DA3AC75AFF65}" srcOrd="0" destOrd="0" presId="urn:microsoft.com/office/officeart/2005/8/layout/cycle2"/>
    <dgm:cxn modelId="{98869278-D519-4DC3-B8A4-258EC77EC6A8}" type="presOf" srcId="{CB16A95C-DAA3-48C3-A75F-4F31AF1E6DEF}" destId="{CBFC75E2-BE40-4597-A190-28A71398BF79}" srcOrd="1" destOrd="0" presId="urn:microsoft.com/office/officeart/2005/8/layout/cycle2"/>
    <dgm:cxn modelId="{E0C8B57D-C222-477A-A2CE-0D9DC40F8759}" type="presOf" srcId="{BC80BB40-64BE-400F-BFCE-F12A6AF5D7FC}" destId="{A6311A52-820B-43FD-A2BF-E6DAB2B06BFE}" srcOrd="0" destOrd="0" presId="urn:microsoft.com/office/officeart/2005/8/layout/cycle2"/>
    <dgm:cxn modelId="{4BBE4288-98FB-40C2-943D-4C5F3D56353C}" type="presOf" srcId="{A345C4CB-52D0-4DFC-B984-EBB75BBC3AEF}" destId="{9B7E17E2-BD28-4E1C-AE89-7C81BD8E8A90}" srcOrd="1" destOrd="0" presId="urn:microsoft.com/office/officeart/2005/8/layout/cycle2"/>
    <dgm:cxn modelId="{CB07A192-5B7F-4724-96D9-AC0A9DDCE0A7}" type="presOf" srcId="{43071E39-F99F-4B5F-A5D3-2B39666046D5}" destId="{BB44395A-A77C-4515-B4EB-6340E4F32C79}" srcOrd="0" destOrd="0" presId="urn:microsoft.com/office/officeart/2005/8/layout/cycle2"/>
    <dgm:cxn modelId="{DA998D9B-5FDF-4F43-9173-0672059860D9}" type="presOf" srcId="{D45F7AF5-3891-4309-A89D-0DF7B1825900}" destId="{A318D500-99C4-4AD5-9526-0ED9BA45C312}" srcOrd="1" destOrd="0" presId="urn:microsoft.com/office/officeart/2005/8/layout/cycle2"/>
    <dgm:cxn modelId="{1A0E48AF-342D-4AE3-B781-BAADEC245FD6}" srcId="{43071E39-F99F-4B5F-A5D3-2B39666046D5}" destId="{694DB225-3CF8-4AF9-AA10-7D88107CEB40}" srcOrd="4" destOrd="0" parTransId="{F0BC0F4A-A3E8-46BA-BB0D-3361704BA21C}" sibTransId="{CB16A95C-DAA3-48C3-A75F-4F31AF1E6DEF}"/>
    <dgm:cxn modelId="{5F8CC5C1-FFB8-41EE-90A0-E334FC957596}" type="presOf" srcId="{D1085AFE-0A28-4415-A959-34AB23B3B2E8}" destId="{C9D4D834-F4BB-4F4A-A573-2BB5CFB549D3}" srcOrd="0" destOrd="0" presId="urn:microsoft.com/office/officeart/2005/8/layout/cycle2"/>
    <dgm:cxn modelId="{F6DAD1C4-7967-4214-8A4C-B2272F3830C8}" type="presOf" srcId="{8A9AD01F-DB70-49D5-BA4C-8CF81693F36F}" destId="{57032633-C816-4F9C-BBE8-1A588CD2C3CD}" srcOrd="1" destOrd="0" presId="urn:microsoft.com/office/officeart/2005/8/layout/cycle2"/>
    <dgm:cxn modelId="{E71AD7CA-3143-4FE0-9829-E7F512F0EA74}" type="presOf" srcId="{157C8C50-7232-4115-9C81-80599412EC6C}" destId="{85C974B1-7C69-4EDC-9C76-9010BB779873}" srcOrd="0" destOrd="0" presId="urn:microsoft.com/office/officeart/2005/8/layout/cycle2"/>
    <dgm:cxn modelId="{9357AFE0-4CCF-4069-A5FB-88D5824CC5F4}" srcId="{43071E39-F99F-4B5F-A5D3-2B39666046D5}" destId="{D1085AFE-0A28-4415-A959-34AB23B3B2E8}" srcOrd="1" destOrd="0" parTransId="{ADDDC403-52C3-4F96-9E21-D870EC11C6F8}" sibTransId="{D45F7AF5-3891-4309-A89D-0DF7B1825900}"/>
    <dgm:cxn modelId="{8A5877F9-1497-41E3-95FD-07B99A1F92E1}" type="presParOf" srcId="{BB44395A-A77C-4515-B4EB-6340E4F32C79}" destId="{85C974B1-7C69-4EDC-9C76-9010BB779873}" srcOrd="0" destOrd="0" presId="urn:microsoft.com/office/officeart/2005/8/layout/cycle2"/>
    <dgm:cxn modelId="{42074EC4-C3F2-4BEA-AB29-4A327467F44F}" type="presParOf" srcId="{BB44395A-A77C-4515-B4EB-6340E4F32C79}" destId="{0689E348-9EBE-4350-82FB-E6866B1BA514}" srcOrd="1" destOrd="0" presId="urn:microsoft.com/office/officeart/2005/8/layout/cycle2"/>
    <dgm:cxn modelId="{D119FA86-1E04-438B-A0CC-FDA6D2F832D4}" type="presParOf" srcId="{0689E348-9EBE-4350-82FB-E6866B1BA514}" destId="{8A9B3D3D-0B31-479A-8BCC-B62506AF46D8}" srcOrd="0" destOrd="0" presId="urn:microsoft.com/office/officeart/2005/8/layout/cycle2"/>
    <dgm:cxn modelId="{4A6422D4-C49A-4EAE-993A-D4B6C3856AF6}" type="presParOf" srcId="{BB44395A-A77C-4515-B4EB-6340E4F32C79}" destId="{C9D4D834-F4BB-4F4A-A573-2BB5CFB549D3}" srcOrd="2" destOrd="0" presId="urn:microsoft.com/office/officeart/2005/8/layout/cycle2"/>
    <dgm:cxn modelId="{2DB87EA0-3D68-40BA-AB84-7892B6699D2C}" type="presParOf" srcId="{BB44395A-A77C-4515-B4EB-6340E4F32C79}" destId="{6A195013-F4FC-4DF7-BA89-DA3AC75AFF65}" srcOrd="3" destOrd="0" presId="urn:microsoft.com/office/officeart/2005/8/layout/cycle2"/>
    <dgm:cxn modelId="{D84EF924-10FC-4780-950F-00629CD9EE11}" type="presParOf" srcId="{6A195013-F4FC-4DF7-BA89-DA3AC75AFF65}" destId="{A318D500-99C4-4AD5-9526-0ED9BA45C312}" srcOrd="0" destOrd="0" presId="urn:microsoft.com/office/officeart/2005/8/layout/cycle2"/>
    <dgm:cxn modelId="{834D6F7E-86FF-4D76-800D-CD8C006447E3}" type="presParOf" srcId="{BB44395A-A77C-4515-B4EB-6340E4F32C79}" destId="{A6311A52-820B-43FD-A2BF-E6DAB2B06BFE}" srcOrd="4" destOrd="0" presId="urn:microsoft.com/office/officeart/2005/8/layout/cycle2"/>
    <dgm:cxn modelId="{39EFD52F-0FAB-4F95-BB99-630EC839BDF8}" type="presParOf" srcId="{BB44395A-A77C-4515-B4EB-6340E4F32C79}" destId="{47F9CA3D-8446-4B91-9CCE-F02ECA2757A1}" srcOrd="5" destOrd="0" presId="urn:microsoft.com/office/officeart/2005/8/layout/cycle2"/>
    <dgm:cxn modelId="{E1163A3A-E992-410F-875D-2645D62FB10D}" type="presParOf" srcId="{47F9CA3D-8446-4B91-9CCE-F02ECA2757A1}" destId="{9B7E17E2-BD28-4E1C-AE89-7C81BD8E8A90}" srcOrd="0" destOrd="0" presId="urn:microsoft.com/office/officeart/2005/8/layout/cycle2"/>
    <dgm:cxn modelId="{DA9E42C5-21BD-4299-9198-026F571C5AD6}" type="presParOf" srcId="{BB44395A-A77C-4515-B4EB-6340E4F32C79}" destId="{ED8B3A99-9612-47CF-B3D4-70989C8AB0EF}" srcOrd="6" destOrd="0" presId="urn:microsoft.com/office/officeart/2005/8/layout/cycle2"/>
    <dgm:cxn modelId="{8058D754-7D7A-467D-A225-E94132948E37}" type="presParOf" srcId="{BB44395A-A77C-4515-B4EB-6340E4F32C79}" destId="{6AADE1F1-6913-4A25-B431-9A0FF4FCC782}" srcOrd="7" destOrd="0" presId="urn:microsoft.com/office/officeart/2005/8/layout/cycle2"/>
    <dgm:cxn modelId="{2DABAB5E-A92C-4C50-A185-7ECCED0C027E}" type="presParOf" srcId="{6AADE1F1-6913-4A25-B431-9A0FF4FCC782}" destId="{57032633-C816-4F9C-BBE8-1A588CD2C3CD}" srcOrd="0" destOrd="0" presId="urn:microsoft.com/office/officeart/2005/8/layout/cycle2"/>
    <dgm:cxn modelId="{4211C403-4F4B-473C-8053-0A751067993D}" type="presParOf" srcId="{BB44395A-A77C-4515-B4EB-6340E4F32C79}" destId="{CEB3C4BB-C2F9-4152-9240-C55C743D00E8}" srcOrd="8" destOrd="0" presId="urn:microsoft.com/office/officeart/2005/8/layout/cycle2"/>
    <dgm:cxn modelId="{333C98FC-CF8C-494D-8B4F-054AEA2C4184}" type="presParOf" srcId="{BB44395A-A77C-4515-B4EB-6340E4F32C79}" destId="{6E260CA7-70CA-4ACD-BFD0-8319B8B56317}" srcOrd="9" destOrd="0" presId="urn:microsoft.com/office/officeart/2005/8/layout/cycle2"/>
    <dgm:cxn modelId="{0C2C4054-2619-4F18-B33B-FDF89305E4AA}" type="presParOf" srcId="{6E260CA7-70CA-4ACD-BFD0-8319B8B56317}" destId="{CBFC75E2-BE40-4597-A190-28A71398BF79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C974B1-7C69-4EDC-9C76-9010BB779873}">
      <dsp:nvSpPr>
        <dsp:cNvPr id="0" name=""/>
        <dsp:cNvSpPr/>
      </dsp:nvSpPr>
      <dsp:spPr>
        <a:xfrm>
          <a:off x="2052127" y="752"/>
          <a:ext cx="1411173" cy="141117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80000"/>
                <a:lum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entury Gothic" panose="020B0502020202020204"/>
            </a:rPr>
            <a:t>all features</a:t>
          </a:r>
          <a:r>
            <a:rPr lang="en-US" sz="1400" b="0" i="0" u="none" strike="noStrike" kern="1200" cap="none" baseline="0" noProof="0" dirty="0">
              <a:latin typeface="Century Gothic"/>
            </a:rPr>
            <a:t> are done</a:t>
          </a:r>
          <a:endParaRPr lang="en-US" sz="1400" kern="1200" dirty="0"/>
        </a:p>
      </dsp:txBody>
      <dsp:txXfrm>
        <a:off x="2258789" y="207414"/>
        <a:ext cx="997849" cy="997849"/>
      </dsp:txXfrm>
    </dsp:sp>
    <dsp:sp modelId="{0689E348-9EBE-4350-82FB-E6866B1BA514}">
      <dsp:nvSpPr>
        <dsp:cNvPr id="0" name=""/>
        <dsp:cNvSpPr/>
      </dsp:nvSpPr>
      <dsp:spPr>
        <a:xfrm rot="2700000">
          <a:off x="3311974" y="1210589"/>
          <a:ext cx="376251" cy="47627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80000"/>
                <a:lumMod val="10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328504" y="1265936"/>
        <a:ext cx="263376" cy="285763"/>
      </dsp:txXfrm>
    </dsp:sp>
    <dsp:sp modelId="{C9D4D834-F4BB-4F4A-A573-2BB5CFB549D3}">
      <dsp:nvSpPr>
        <dsp:cNvPr id="0" name=""/>
        <dsp:cNvSpPr/>
      </dsp:nvSpPr>
      <dsp:spPr>
        <a:xfrm>
          <a:off x="3551958" y="1500584"/>
          <a:ext cx="1411173" cy="141117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80000"/>
                <a:lum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entury Gothic" panose="020B0502020202020204"/>
            </a:rPr>
            <a:t>merge altogether</a:t>
          </a:r>
          <a:endParaRPr lang="en-US" sz="1400" kern="1200" dirty="0"/>
        </a:p>
      </dsp:txBody>
      <dsp:txXfrm>
        <a:off x="3758620" y="1707246"/>
        <a:ext cx="997849" cy="997849"/>
      </dsp:txXfrm>
    </dsp:sp>
    <dsp:sp modelId="{6A195013-F4FC-4DF7-BA89-DA3AC75AFF65}">
      <dsp:nvSpPr>
        <dsp:cNvPr id="0" name=""/>
        <dsp:cNvSpPr/>
      </dsp:nvSpPr>
      <dsp:spPr>
        <a:xfrm rot="8100000">
          <a:off x="3327033" y="2710421"/>
          <a:ext cx="376251" cy="47627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80000"/>
                <a:lumMod val="10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3423378" y="2765768"/>
        <a:ext cx="263376" cy="285763"/>
      </dsp:txXfrm>
    </dsp:sp>
    <dsp:sp modelId="{ED8B3A99-9612-47CF-B3D4-70989C8AB0EF}">
      <dsp:nvSpPr>
        <dsp:cNvPr id="0" name=""/>
        <dsp:cNvSpPr/>
      </dsp:nvSpPr>
      <dsp:spPr>
        <a:xfrm>
          <a:off x="2052127" y="3000415"/>
          <a:ext cx="1411173" cy="141117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80000"/>
                <a:lum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entury Gothic" panose="020B0502020202020204"/>
            </a:rPr>
            <a:t>test</a:t>
          </a:r>
          <a:endParaRPr lang="en-US" sz="1400" kern="1200" dirty="0"/>
        </a:p>
      </dsp:txBody>
      <dsp:txXfrm>
        <a:off x="2258789" y="3207077"/>
        <a:ext cx="997849" cy="997849"/>
      </dsp:txXfrm>
    </dsp:sp>
    <dsp:sp modelId="{6AADE1F1-6913-4A25-B431-9A0FF4FCC782}">
      <dsp:nvSpPr>
        <dsp:cNvPr id="0" name=""/>
        <dsp:cNvSpPr/>
      </dsp:nvSpPr>
      <dsp:spPr>
        <a:xfrm rot="13500000">
          <a:off x="1827202" y="2725481"/>
          <a:ext cx="376251" cy="47627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80000"/>
                <a:lumMod val="10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923547" y="2860642"/>
        <a:ext cx="263376" cy="285763"/>
      </dsp:txXfrm>
    </dsp:sp>
    <dsp:sp modelId="{CEB3C4BB-C2F9-4152-9240-C55C743D00E8}">
      <dsp:nvSpPr>
        <dsp:cNvPr id="0" name=""/>
        <dsp:cNvSpPr/>
      </dsp:nvSpPr>
      <dsp:spPr>
        <a:xfrm>
          <a:off x="552295" y="1500584"/>
          <a:ext cx="1411173" cy="141117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80000"/>
                <a:lum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entury Gothic" panose="020B0502020202020204"/>
            </a:rPr>
            <a:t>rollback or continue</a:t>
          </a:r>
          <a:endParaRPr lang="en-US" sz="1400" kern="1200" dirty="0"/>
        </a:p>
      </dsp:txBody>
      <dsp:txXfrm>
        <a:off x="758957" y="1707246"/>
        <a:ext cx="997849" cy="997849"/>
      </dsp:txXfrm>
    </dsp:sp>
    <dsp:sp modelId="{6E260CA7-70CA-4ACD-BFD0-8319B8B56317}">
      <dsp:nvSpPr>
        <dsp:cNvPr id="0" name=""/>
        <dsp:cNvSpPr/>
      </dsp:nvSpPr>
      <dsp:spPr>
        <a:xfrm rot="18900000">
          <a:off x="1812142" y="1225649"/>
          <a:ext cx="376251" cy="47627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80000"/>
                <a:lumMod val="10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828672" y="1360810"/>
        <a:ext cx="263376" cy="2857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C974B1-7C69-4EDC-9C76-9010BB779873}">
      <dsp:nvSpPr>
        <dsp:cNvPr id="0" name=""/>
        <dsp:cNvSpPr/>
      </dsp:nvSpPr>
      <dsp:spPr>
        <a:xfrm>
          <a:off x="2137902" y="362"/>
          <a:ext cx="1333963" cy="13339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Century Gothic" panose="020B0502020202020204"/>
            </a:rPr>
            <a:t>a new feature</a:t>
          </a:r>
          <a:endParaRPr lang="en-US" sz="1200" kern="1200" dirty="0"/>
        </a:p>
      </dsp:txBody>
      <dsp:txXfrm>
        <a:off x="2333256" y="195716"/>
        <a:ext cx="943255" cy="943255"/>
      </dsp:txXfrm>
    </dsp:sp>
    <dsp:sp modelId="{0689E348-9EBE-4350-82FB-E6866B1BA514}">
      <dsp:nvSpPr>
        <dsp:cNvPr id="0" name=""/>
        <dsp:cNvSpPr/>
      </dsp:nvSpPr>
      <dsp:spPr>
        <a:xfrm rot="2160000">
          <a:off x="3429917" y="1025489"/>
          <a:ext cx="355487" cy="4502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3440101" y="1084189"/>
        <a:ext cx="248841" cy="270128"/>
      </dsp:txXfrm>
    </dsp:sp>
    <dsp:sp modelId="{C9D4D834-F4BB-4F4A-A573-2BB5CFB549D3}">
      <dsp:nvSpPr>
        <dsp:cNvPr id="0" name=""/>
        <dsp:cNvSpPr/>
      </dsp:nvSpPr>
      <dsp:spPr>
        <a:xfrm>
          <a:off x="3759735" y="1178693"/>
          <a:ext cx="1333963" cy="13339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Century Gothic" panose="020B0502020202020204"/>
            </a:rPr>
            <a:t>git push</a:t>
          </a:r>
          <a:endParaRPr lang="en-US" sz="1200" kern="1200" dirty="0"/>
        </a:p>
      </dsp:txBody>
      <dsp:txXfrm>
        <a:off x="3955089" y="1374047"/>
        <a:ext cx="943255" cy="943255"/>
      </dsp:txXfrm>
    </dsp:sp>
    <dsp:sp modelId="{6A195013-F4FC-4DF7-BA89-DA3AC75AFF65}">
      <dsp:nvSpPr>
        <dsp:cNvPr id="0" name=""/>
        <dsp:cNvSpPr/>
      </dsp:nvSpPr>
      <dsp:spPr>
        <a:xfrm rot="6480000">
          <a:off x="3942339" y="2564289"/>
          <a:ext cx="355487" cy="4502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4012140" y="2603618"/>
        <a:ext cx="248841" cy="270128"/>
      </dsp:txXfrm>
    </dsp:sp>
    <dsp:sp modelId="{A6311A52-820B-43FD-A2BF-E6DAB2B06BFE}">
      <dsp:nvSpPr>
        <dsp:cNvPr id="0" name=""/>
        <dsp:cNvSpPr/>
      </dsp:nvSpPr>
      <dsp:spPr>
        <a:xfrm>
          <a:off x="3140250" y="3085271"/>
          <a:ext cx="1333963" cy="13339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Century Gothic" panose="020B0502020202020204"/>
            </a:rPr>
            <a:t>pull request</a:t>
          </a:r>
        </a:p>
      </dsp:txBody>
      <dsp:txXfrm>
        <a:off x="3335604" y="3280625"/>
        <a:ext cx="943255" cy="943255"/>
      </dsp:txXfrm>
    </dsp:sp>
    <dsp:sp modelId="{47F9CA3D-8446-4B91-9CCE-F02ECA2757A1}">
      <dsp:nvSpPr>
        <dsp:cNvPr id="0" name=""/>
        <dsp:cNvSpPr/>
      </dsp:nvSpPr>
      <dsp:spPr>
        <a:xfrm rot="10800000">
          <a:off x="2637201" y="3527147"/>
          <a:ext cx="355487" cy="4502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2743847" y="3617189"/>
        <a:ext cx="248841" cy="270128"/>
      </dsp:txXfrm>
    </dsp:sp>
    <dsp:sp modelId="{ED8B3A99-9612-47CF-B3D4-70989C8AB0EF}">
      <dsp:nvSpPr>
        <dsp:cNvPr id="0" name=""/>
        <dsp:cNvSpPr/>
      </dsp:nvSpPr>
      <dsp:spPr>
        <a:xfrm>
          <a:off x="1135554" y="3085271"/>
          <a:ext cx="1333963" cy="13339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Century Gothic" panose="020B0502020202020204"/>
            </a:rPr>
            <a:t>automated test</a:t>
          </a:r>
          <a:endParaRPr lang="en-US" sz="1200" kern="1200" dirty="0"/>
        </a:p>
      </dsp:txBody>
      <dsp:txXfrm>
        <a:off x="1330908" y="3280625"/>
        <a:ext cx="943255" cy="943255"/>
      </dsp:txXfrm>
    </dsp:sp>
    <dsp:sp modelId="{6AADE1F1-6913-4A25-B431-9A0FF4FCC782}">
      <dsp:nvSpPr>
        <dsp:cNvPr id="0" name=""/>
        <dsp:cNvSpPr/>
      </dsp:nvSpPr>
      <dsp:spPr>
        <a:xfrm rot="15120000">
          <a:off x="1318159" y="2583426"/>
          <a:ext cx="355487" cy="4502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1387960" y="2724181"/>
        <a:ext cx="248841" cy="270128"/>
      </dsp:txXfrm>
    </dsp:sp>
    <dsp:sp modelId="{CEB3C4BB-C2F9-4152-9240-C55C743D00E8}">
      <dsp:nvSpPr>
        <dsp:cNvPr id="0" name=""/>
        <dsp:cNvSpPr/>
      </dsp:nvSpPr>
      <dsp:spPr>
        <a:xfrm>
          <a:off x="516069" y="1178693"/>
          <a:ext cx="1333963" cy="13339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Century Gothic" panose="020B0502020202020204"/>
            </a:rPr>
            <a:t>fix or merge</a:t>
          </a:r>
          <a:endParaRPr lang="en-US" sz="1200" kern="1200" dirty="0"/>
        </a:p>
      </dsp:txBody>
      <dsp:txXfrm>
        <a:off x="711423" y="1374047"/>
        <a:ext cx="943255" cy="943255"/>
      </dsp:txXfrm>
    </dsp:sp>
    <dsp:sp modelId="{6E260CA7-70CA-4ACD-BFD0-8319B8B56317}">
      <dsp:nvSpPr>
        <dsp:cNvPr id="0" name=""/>
        <dsp:cNvSpPr/>
      </dsp:nvSpPr>
      <dsp:spPr>
        <a:xfrm rot="19440000">
          <a:off x="1808084" y="1037316"/>
          <a:ext cx="355487" cy="4502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818268" y="1158700"/>
        <a:ext cx="248841" cy="2701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C974B1-7C69-4EDC-9C76-9010BB779873}">
      <dsp:nvSpPr>
        <dsp:cNvPr id="0" name=""/>
        <dsp:cNvSpPr/>
      </dsp:nvSpPr>
      <dsp:spPr>
        <a:xfrm>
          <a:off x="2137902" y="362"/>
          <a:ext cx="1333963" cy="13339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Century Gothic" panose="020B0502020202020204"/>
            </a:rPr>
            <a:t>a new feature</a:t>
          </a:r>
          <a:endParaRPr lang="en-US" sz="1200" kern="1200" dirty="0"/>
        </a:p>
      </dsp:txBody>
      <dsp:txXfrm>
        <a:off x="2333256" y="195716"/>
        <a:ext cx="943255" cy="943255"/>
      </dsp:txXfrm>
    </dsp:sp>
    <dsp:sp modelId="{0689E348-9EBE-4350-82FB-E6866B1BA514}">
      <dsp:nvSpPr>
        <dsp:cNvPr id="0" name=""/>
        <dsp:cNvSpPr/>
      </dsp:nvSpPr>
      <dsp:spPr>
        <a:xfrm rot="2160000">
          <a:off x="3429917" y="1025489"/>
          <a:ext cx="355487" cy="4502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3440101" y="1084189"/>
        <a:ext cx="248841" cy="270128"/>
      </dsp:txXfrm>
    </dsp:sp>
    <dsp:sp modelId="{C9D4D834-F4BB-4F4A-A573-2BB5CFB549D3}">
      <dsp:nvSpPr>
        <dsp:cNvPr id="0" name=""/>
        <dsp:cNvSpPr/>
      </dsp:nvSpPr>
      <dsp:spPr>
        <a:xfrm>
          <a:off x="3759735" y="1178693"/>
          <a:ext cx="1333963" cy="13339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Century Gothic" panose="020B0502020202020204"/>
            </a:rPr>
            <a:t>git push</a:t>
          </a:r>
          <a:endParaRPr lang="en-US" sz="1200" kern="1200" dirty="0"/>
        </a:p>
      </dsp:txBody>
      <dsp:txXfrm>
        <a:off x="3955089" y="1374047"/>
        <a:ext cx="943255" cy="943255"/>
      </dsp:txXfrm>
    </dsp:sp>
    <dsp:sp modelId="{6A195013-F4FC-4DF7-BA89-DA3AC75AFF65}">
      <dsp:nvSpPr>
        <dsp:cNvPr id="0" name=""/>
        <dsp:cNvSpPr/>
      </dsp:nvSpPr>
      <dsp:spPr>
        <a:xfrm rot="6480000">
          <a:off x="3942339" y="2564289"/>
          <a:ext cx="355487" cy="4502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4012140" y="2603618"/>
        <a:ext cx="248841" cy="270128"/>
      </dsp:txXfrm>
    </dsp:sp>
    <dsp:sp modelId="{A6311A52-820B-43FD-A2BF-E6DAB2B06BFE}">
      <dsp:nvSpPr>
        <dsp:cNvPr id="0" name=""/>
        <dsp:cNvSpPr/>
      </dsp:nvSpPr>
      <dsp:spPr>
        <a:xfrm>
          <a:off x="3140250" y="3085271"/>
          <a:ext cx="1333963" cy="13339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Century Gothic" panose="020B0502020202020204"/>
            </a:rPr>
            <a:t>pull request</a:t>
          </a:r>
        </a:p>
      </dsp:txBody>
      <dsp:txXfrm>
        <a:off x="3335604" y="3280625"/>
        <a:ext cx="943255" cy="943255"/>
      </dsp:txXfrm>
    </dsp:sp>
    <dsp:sp modelId="{47F9CA3D-8446-4B91-9CCE-F02ECA2757A1}">
      <dsp:nvSpPr>
        <dsp:cNvPr id="0" name=""/>
        <dsp:cNvSpPr/>
      </dsp:nvSpPr>
      <dsp:spPr>
        <a:xfrm rot="10800000">
          <a:off x="2637201" y="3527147"/>
          <a:ext cx="355487" cy="4502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2743847" y="3617189"/>
        <a:ext cx="248841" cy="270128"/>
      </dsp:txXfrm>
    </dsp:sp>
    <dsp:sp modelId="{ED8B3A99-9612-47CF-B3D4-70989C8AB0EF}">
      <dsp:nvSpPr>
        <dsp:cNvPr id="0" name=""/>
        <dsp:cNvSpPr/>
      </dsp:nvSpPr>
      <dsp:spPr>
        <a:xfrm>
          <a:off x="1135554" y="3085271"/>
          <a:ext cx="1333963" cy="13339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Century Gothic" panose="020B0502020202020204"/>
            </a:rPr>
            <a:t>automated test</a:t>
          </a:r>
          <a:endParaRPr lang="en-US" sz="1200" kern="1200" dirty="0"/>
        </a:p>
      </dsp:txBody>
      <dsp:txXfrm>
        <a:off x="1330908" y="3280625"/>
        <a:ext cx="943255" cy="943255"/>
      </dsp:txXfrm>
    </dsp:sp>
    <dsp:sp modelId="{6AADE1F1-6913-4A25-B431-9A0FF4FCC782}">
      <dsp:nvSpPr>
        <dsp:cNvPr id="0" name=""/>
        <dsp:cNvSpPr/>
      </dsp:nvSpPr>
      <dsp:spPr>
        <a:xfrm rot="15120000">
          <a:off x="1318159" y="2583426"/>
          <a:ext cx="355487" cy="4502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1387960" y="2724181"/>
        <a:ext cx="248841" cy="270128"/>
      </dsp:txXfrm>
    </dsp:sp>
    <dsp:sp modelId="{CEB3C4BB-C2F9-4152-9240-C55C743D00E8}">
      <dsp:nvSpPr>
        <dsp:cNvPr id="0" name=""/>
        <dsp:cNvSpPr/>
      </dsp:nvSpPr>
      <dsp:spPr>
        <a:xfrm>
          <a:off x="516069" y="1178693"/>
          <a:ext cx="1333963" cy="13339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Century Gothic" panose="020B0502020202020204"/>
            </a:rPr>
            <a:t>fix or merge</a:t>
          </a:r>
          <a:endParaRPr lang="en-US" sz="1200" kern="1200" dirty="0"/>
        </a:p>
      </dsp:txBody>
      <dsp:txXfrm>
        <a:off x="711423" y="1374047"/>
        <a:ext cx="943255" cy="943255"/>
      </dsp:txXfrm>
    </dsp:sp>
    <dsp:sp modelId="{6E260CA7-70CA-4ACD-BFD0-8319B8B56317}">
      <dsp:nvSpPr>
        <dsp:cNvPr id="0" name=""/>
        <dsp:cNvSpPr/>
      </dsp:nvSpPr>
      <dsp:spPr>
        <a:xfrm rot="19440000">
          <a:off x="1808084" y="1037316"/>
          <a:ext cx="355487" cy="4502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818268" y="1158700"/>
        <a:ext cx="248841" cy="2701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C974B1-7C69-4EDC-9C76-9010BB779873}">
      <dsp:nvSpPr>
        <dsp:cNvPr id="0" name=""/>
        <dsp:cNvSpPr/>
      </dsp:nvSpPr>
      <dsp:spPr>
        <a:xfrm>
          <a:off x="2052127" y="752"/>
          <a:ext cx="1411173" cy="141117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80000"/>
                <a:lum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entury Gothic" panose="020B0502020202020204"/>
            </a:rPr>
            <a:t>all features</a:t>
          </a:r>
          <a:r>
            <a:rPr lang="en-US" sz="1100" b="0" i="0" u="none" strike="noStrike" kern="1200" cap="none" baseline="0" noProof="0" dirty="0">
              <a:latin typeface="Century Gothic"/>
            </a:rPr>
            <a:t> are done</a:t>
          </a:r>
          <a:endParaRPr lang="en-US" sz="1100" kern="1200" dirty="0"/>
        </a:p>
      </dsp:txBody>
      <dsp:txXfrm>
        <a:off x="2258789" y="207414"/>
        <a:ext cx="997849" cy="997849"/>
      </dsp:txXfrm>
    </dsp:sp>
    <dsp:sp modelId="{0689E348-9EBE-4350-82FB-E6866B1BA514}">
      <dsp:nvSpPr>
        <dsp:cNvPr id="0" name=""/>
        <dsp:cNvSpPr/>
      </dsp:nvSpPr>
      <dsp:spPr>
        <a:xfrm rot="2700000">
          <a:off x="3311974" y="1210589"/>
          <a:ext cx="376251" cy="47627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80000"/>
                <a:lumMod val="10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3328504" y="1265936"/>
        <a:ext cx="263376" cy="285763"/>
      </dsp:txXfrm>
    </dsp:sp>
    <dsp:sp modelId="{C9D4D834-F4BB-4F4A-A573-2BB5CFB549D3}">
      <dsp:nvSpPr>
        <dsp:cNvPr id="0" name=""/>
        <dsp:cNvSpPr/>
      </dsp:nvSpPr>
      <dsp:spPr>
        <a:xfrm>
          <a:off x="3551958" y="1500584"/>
          <a:ext cx="1411173" cy="141117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80000"/>
                <a:lum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latin typeface="Century Gothic" panose="020B0502020202020204"/>
            </a:rPr>
            <a:t>INTEGRATION</a:t>
          </a:r>
          <a:endParaRPr lang="en-US" sz="1100" b="1" kern="1200" dirty="0"/>
        </a:p>
      </dsp:txBody>
      <dsp:txXfrm>
        <a:off x="3758620" y="1707246"/>
        <a:ext cx="997849" cy="997849"/>
      </dsp:txXfrm>
    </dsp:sp>
    <dsp:sp modelId="{6A195013-F4FC-4DF7-BA89-DA3AC75AFF65}">
      <dsp:nvSpPr>
        <dsp:cNvPr id="0" name=""/>
        <dsp:cNvSpPr/>
      </dsp:nvSpPr>
      <dsp:spPr>
        <a:xfrm rot="8100000">
          <a:off x="3327033" y="2710421"/>
          <a:ext cx="376251" cy="47627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80000"/>
                <a:lumMod val="10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3423378" y="2765768"/>
        <a:ext cx="263376" cy="285763"/>
      </dsp:txXfrm>
    </dsp:sp>
    <dsp:sp modelId="{ED8B3A99-9612-47CF-B3D4-70989C8AB0EF}">
      <dsp:nvSpPr>
        <dsp:cNvPr id="0" name=""/>
        <dsp:cNvSpPr/>
      </dsp:nvSpPr>
      <dsp:spPr>
        <a:xfrm>
          <a:off x="2052127" y="3000415"/>
          <a:ext cx="1411173" cy="141117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80000"/>
                <a:lum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entury Gothic" panose="020B0502020202020204"/>
            </a:rPr>
            <a:t>manual building</a:t>
          </a:r>
          <a:endParaRPr lang="en-US" sz="1100" kern="1200" dirty="0"/>
        </a:p>
      </dsp:txBody>
      <dsp:txXfrm>
        <a:off x="2258789" y="3207077"/>
        <a:ext cx="997849" cy="997849"/>
      </dsp:txXfrm>
    </dsp:sp>
    <dsp:sp modelId="{6AADE1F1-6913-4A25-B431-9A0FF4FCC782}">
      <dsp:nvSpPr>
        <dsp:cNvPr id="0" name=""/>
        <dsp:cNvSpPr/>
      </dsp:nvSpPr>
      <dsp:spPr>
        <a:xfrm rot="13500000">
          <a:off x="1827202" y="2725481"/>
          <a:ext cx="376251" cy="47627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80000"/>
                <a:lumMod val="10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1923547" y="2860642"/>
        <a:ext cx="263376" cy="285763"/>
      </dsp:txXfrm>
    </dsp:sp>
    <dsp:sp modelId="{CEB3C4BB-C2F9-4152-9240-C55C743D00E8}">
      <dsp:nvSpPr>
        <dsp:cNvPr id="0" name=""/>
        <dsp:cNvSpPr/>
      </dsp:nvSpPr>
      <dsp:spPr>
        <a:xfrm>
          <a:off x="552295" y="1500584"/>
          <a:ext cx="1411173" cy="141117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80000"/>
                <a:lum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entury Gothic" panose="020B0502020202020204"/>
            </a:rPr>
            <a:t>manual deploy</a:t>
          </a:r>
          <a:endParaRPr lang="en-US" sz="1100" kern="1200" dirty="0"/>
        </a:p>
      </dsp:txBody>
      <dsp:txXfrm>
        <a:off x="758957" y="1707246"/>
        <a:ext cx="997849" cy="997849"/>
      </dsp:txXfrm>
    </dsp:sp>
    <dsp:sp modelId="{6E260CA7-70CA-4ACD-BFD0-8319B8B56317}">
      <dsp:nvSpPr>
        <dsp:cNvPr id="0" name=""/>
        <dsp:cNvSpPr/>
      </dsp:nvSpPr>
      <dsp:spPr>
        <a:xfrm rot="18900000">
          <a:off x="1812142" y="1225649"/>
          <a:ext cx="376251" cy="47627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80000"/>
                <a:lumMod val="10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1828672" y="1360810"/>
        <a:ext cx="263376" cy="28576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C974B1-7C69-4EDC-9C76-9010BB779873}">
      <dsp:nvSpPr>
        <dsp:cNvPr id="0" name=""/>
        <dsp:cNvSpPr/>
      </dsp:nvSpPr>
      <dsp:spPr>
        <a:xfrm>
          <a:off x="2137902" y="362"/>
          <a:ext cx="1333963" cy="13339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entury Gothic" panose="020B0502020202020204"/>
            </a:rPr>
            <a:t>a new feature</a:t>
          </a:r>
          <a:endParaRPr lang="en-US" sz="1100" b="0" i="0" u="none" strike="noStrike" kern="1200" cap="none" baseline="0" noProof="0" dirty="0">
            <a:solidFill>
              <a:srgbClr val="010000"/>
            </a:solidFill>
            <a:latin typeface="Century Gothic"/>
          </a:endParaRPr>
        </a:p>
      </dsp:txBody>
      <dsp:txXfrm>
        <a:off x="2333256" y="195716"/>
        <a:ext cx="943255" cy="943255"/>
      </dsp:txXfrm>
    </dsp:sp>
    <dsp:sp modelId="{0689E348-9EBE-4350-82FB-E6866B1BA514}">
      <dsp:nvSpPr>
        <dsp:cNvPr id="0" name=""/>
        <dsp:cNvSpPr/>
      </dsp:nvSpPr>
      <dsp:spPr>
        <a:xfrm rot="2160000">
          <a:off x="3429917" y="1025489"/>
          <a:ext cx="355487" cy="4502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3440101" y="1084189"/>
        <a:ext cx="248841" cy="270128"/>
      </dsp:txXfrm>
    </dsp:sp>
    <dsp:sp modelId="{C9D4D834-F4BB-4F4A-A573-2BB5CFB549D3}">
      <dsp:nvSpPr>
        <dsp:cNvPr id="0" name=""/>
        <dsp:cNvSpPr/>
      </dsp:nvSpPr>
      <dsp:spPr>
        <a:xfrm>
          <a:off x="3759735" y="1178693"/>
          <a:ext cx="1333963" cy="13339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latin typeface="Century Gothic" panose="020B0502020202020204"/>
            </a:rPr>
            <a:t>CONTINUOUS INTEGRATION</a:t>
          </a:r>
          <a:endParaRPr lang="en-US" sz="1100" b="1" kern="1200" dirty="0"/>
        </a:p>
      </dsp:txBody>
      <dsp:txXfrm>
        <a:off x="3955089" y="1374047"/>
        <a:ext cx="943255" cy="943255"/>
      </dsp:txXfrm>
    </dsp:sp>
    <dsp:sp modelId="{6A195013-F4FC-4DF7-BA89-DA3AC75AFF65}">
      <dsp:nvSpPr>
        <dsp:cNvPr id="0" name=""/>
        <dsp:cNvSpPr/>
      </dsp:nvSpPr>
      <dsp:spPr>
        <a:xfrm rot="6480000">
          <a:off x="3942339" y="2564289"/>
          <a:ext cx="355487" cy="4502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4012140" y="2603618"/>
        <a:ext cx="248841" cy="270128"/>
      </dsp:txXfrm>
    </dsp:sp>
    <dsp:sp modelId="{A6311A52-820B-43FD-A2BF-E6DAB2B06BFE}">
      <dsp:nvSpPr>
        <dsp:cNvPr id="0" name=""/>
        <dsp:cNvSpPr/>
      </dsp:nvSpPr>
      <dsp:spPr>
        <a:xfrm>
          <a:off x="3140250" y="3085271"/>
          <a:ext cx="1333963" cy="13339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entury Gothic" panose="020B0502020202020204"/>
            </a:rPr>
            <a:t>automated build</a:t>
          </a:r>
        </a:p>
      </dsp:txBody>
      <dsp:txXfrm>
        <a:off x="3335604" y="3280625"/>
        <a:ext cx="943255" cy="943255"/>
      </dsp:txXfrm>
    </dsp:sp>
    <dsp:sp modelId="{47F9CA3D-8446-4B91-9CCE-F02ECA2757A1}">
      <dsp:nvSpPr>
        <dsp:cNvPr id="0" name=""/>
        <dsp:cNvSpPr/>
      </dsp:nvSpPr>
      <dsp:spPr>
        <a:xfrm rot="10800000">
          <a:off x="2637201" y="3527147"/>
          <a:ext cx="355487" cy="4502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2743847" y="3617189"/>
        <a:ext cx="248841" cy="270128"/>
      </dsp:txXfrm>
    </dsp:sp>
    <dsp:sp modelId="{ED8B3A99-9612-47CF-B3D4-70989C8AB0EF}">
      <dsp:nvSpPr>
        <dsp:cNvPr id="0" name=""/>
        <dsp:cNvSpPr/>
      </dsp:nvSpPr>
      <dsp:spPr>
        <a:xfrm>
          <a:off x="1135554" y="3085271"/>
          <a:ext cx="1333963" cy="13339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entury Gothic" panose="020B0502020202020204"/>
            </a:rPr>
            <a:t>staging and review</a:t>
          </a:r>
          <a:endParaRPr lang="en-US" sz="1100" kern="1200" dirty="0"/>
        </a:p>
      </dsp:txBody>
      <dsp:txXfrm>
        <a:off x="1330908" y="3280625"/>
        <a:ext cx="943255" cy="943255"/>
      </dsp:txXfrm>
    </dsp:sp>
    <dsp:sp modelId="{6AADE1F1-6913-4A25-B431-9A0FF4FCC782}">
      <dsp:nvSpPr>
        <dsp:cNvPr id="0" name=""/>
        <dsp:cNvSpPr/>
      </dsp:nvSpPr>
      <dsp:spPr>
        <a:xfrm rot="15120000">
          <a:off x="1318159" y="2583426"/>
          <a:ext cx="355487" cy="4502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1387960" y="2724181"/>
        <a:ext cx="248841" cy="270128"/>
      </dsp:txXfrm>
    </dsp:sp>
    <dsp:sp modelId="{CEB3C4BB-C2F9-4152-9240-C55C743D00E8}">
      <dsp:nvSpPr>
        <dsp:cNvPr id="0" name=""/>
        <dsp:cNvSpPr/>
      </dsp:nvSpPr>
      <dsp:spPr>
        <a:xfrm>
          <a:off x="516069" y="1178693"/>
          <a:ext cx="1333963" cy="13339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entury Gothic" panose="020B0502020202020204"/>
            </a:rPr>
            <a:t>automated deployment</a:t>
          </a:r>
          <a:endParaRPr lang="en-US" sz="1100" kern="1200" dirty="0"/>
        </a:p>
      </dsp:txBody>
      <dsp:txXfrm>
        <a:off x="711423" y="1374047"/>
        <a:ext cx="943255" cy="943255"/>
      </dsp:txXfrm>
    </dsp:sp>
    <dsp:sp modelId="{6E260CA7-70CA-4ACD-BFD0-8319B8B56317}">
      <dsp:nvSpPr>
        <dsp:cNvPr id="0" name=""/>
        <dsp:cNvSpPr/>
      </dsp:nvSpPr>
      <dsp:spPr>
        <a:xfrm rot="19440000">
          <a:off x="1808084" y="1037316"/>
          <a:ext cx="355487" cy="4502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1818268" y="1158700"/>
        <a:ext cx="248841" cy="27012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C974B1-7C69-4EDC-9C76-9010BB779873}">
      <dsp:nvSpPr>
        <dsp:cNvPr id="0" name=""/>
        <dsp:cNvSpPr/>
      </dsp:nvSpPr>
      <dsp:spPr>
        <a:xfrm>
          <a:off x="2137902" y="362"/>
          <a:ext cx="1333963" cy="13339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entury Gothic" panose="020B0502020202020204"/>
            </a:rPr>
            <a:t>a new feature</a:t>
          </a:r>
          <a:endParaRPr lang="en-US" sz="1100" b="0" i="0" u="none" strike="noStrike" kern="1200" cap="none" baseline="0" noProof="0" dirty="0">
            <a:solidFill>
              <a:srgbClr val="010000"/>
            </a:solidFill>
            <a:latin typeface="Century Gothic"/>
          </a:endParaRPr>
        </a:p>
      </dsp:txBody>
      <dsp:txXfrm>
        <a:off x="2333256" y="195716"/>
        <a:ext cx="943255" cy="943255"/>
      </dsp:txXfrm>
    </dsp:sp>
    <dsp:sp modelId="{0689E348-9EBE-4350-82FB-E6866B1BA514}">
      <dsp:nvSpPr>
        <dsp:cNvPr id="0" name=""/>
        <dsp:cNvSpPr/>
      </dsp:nvSpPr>
      <dsp:spPr>
        <a:xfrm rot="2160000">
          <a:off x="3429917" y="1025489"/>
          <a:ext cx="355487" cy="4502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3440101" y="1084189"/>
        <a:ext cx="248841" cy="270128"/>
      </dsp:txXfrm>
    </dsp:sp>
    <dsp:sp modelId="{C9D4D834-F4BB-4F4A-A573-2BB5CFB549D3}">
      <dsp:nvSpPr>
        <dsp:cNvPr id="0" name=""/>
        <dsp:cNvSpPr/>
      </dsp:nvSpPr>
      <dsp:spPr>
        <a:xfrm>
          <a:off x="3759735" y="1178693"/>
          <a:ext cx="1333963" cy="13339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latin typeface="Century Gothic" panose="020B0502020202020204"/>
            </a:rPr>
            <a:t>CONTINUOUS INTEGRATION</a:t>
          </a:r>
          <a:endParaRPr lang="en-US" sz="1100" b="1" kern="1200" dirty="0"/>
        </a:p>
      </dsp:txBody>
      <dsp:txXfrm>
        <a:off x="3955089" y="1374047"/>
        <a:ext cx="943255" cy="943255"/>
      </dsp:txXfrm>
    </dsp:sp>
    <dsp:sp modelId="{6A195013-F4FC-4DF7-BA89-DA3AC75AFF65}">
      <dsp:nvSpPr>
        <dsp:cNvPr id="0" name=""/>
        <dsp:cNvSpPr/>
      </dsp:nvSpPr>
      <dsp:spPr>
        <a:xfrm rot="6480000">
          <a:off x="3942339" y="2564289"/>
          <a:ext cx="355487" cy="4502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4012140" y="2603618"/>
        <a:ext cx="248841" cy="270128"/>
      </dsp:txXfrm>
    </dsp:sp>
    <dsp:sp modelId="{A6311A52-820B-43FD-A2BF-E6DAB2B06BFE}">
      <dsp:nvSpPr>
        <dsp:cNvPr id="0" name=""/>
        <dsp:cNvSpPr/>
      </dsp:nvSpPr>
      <dsp:spPr>
        <a:xfrm>
          <a:off x="3140250" y="3085271"/>
          <a:ext cx="1333963" cy="13339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entury Gothic" panose="020B0502020202020204"/>
            </a:rPr>
            <a:t>automated build</a:t>
          </a:r>
        </a:p>
      </dsp:txBody>
      <dsp:txXfrm>
        <a:off x="3335604" y="3280625"/>
        <a:ext cx="943255" cy="943255"/>
      </dsp:txXfrm>
    </dsp:sp>
    <dsp:sp modelId="{47F9CA3D-8446-4B91-9CCE-F02ECA2757A1}">
      <dsp:nvSpPr>
        <dsp:cNvPr id="0" name=""/>
        <dsp:cNvSpPr/>
      </dsp:nvSpPr>
      <dsp:spPr>
        <a:xfrm rot="10800000">
          <a:off x="2637201" y="3527147"/>
          <a:ext cx="355487" cy="4502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2743847" y="3617189"/>
        <a:ext cx="248841" cy="270128"/>
      </dsp:txXfrm>
    </dsp:sp>
    <dsp:sp modelId="{ED8B3A99-9612-47CF-B3D4-70989C8AB0EF}">
      <dsp:nvSpPr>
        <dsp:cNvPr id="0" name=""/>
        <dsp:cNvSpPr/>
      </dsp:nvSpPr>
      <dsp:spPr>
        <a:xfrm>
          <a:off x="1135554" y="3085271"/>
          <a:ext cx="1333963" cy="13339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entury Gothic" panose="020B0502020202020204"/>
            </a:rPr>
            <a:t>staging and review</a:t>
          </a:r>
          <a:endParaRPr lang="en-US" sz="1100" kern="1200" dirty="0"/>
        </a:p>
      </dsp:txBody>
      <dsp:txXfrm>
        <a:off x="1330908" y="3280625"/>
        <a:ext cx="943255" cy="943255"/>
      </dsp:txXfrm>
    </dsp:sp>
    <dsp:sp modelId="{6AADE1F1-6913-4A25-B431-9A0FF4FCC782}">
      <dsp:nvSpPr>
        <dsp:cNvPr id="0" name=""/>
        <dsp:cNvSpPr/>
      </dsp:nvSpPr>
      <dsp:spPr>
        <a:xfrm rot="15120000">
          <a:off x="1318159" y="2583426"/>
          <a:ext cx="355487" cy="4502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1387960" y="2724181"/>
        <a:ext cx="248841" cy="270128"/>
      </dsp:txXfrm>
    </dsp:sp>
    <dsp:sp modelId="{CEB3C4BB-C2F9-4152-9240-C55C743D00E8}">
      <dsp:nvSpPr>
        <dsp:cNvPr id="0" name=""/>
        <dsp:cNvSpPr/>
      </dsp:nvSpPr>
      <dsp:spPr>
        <a:xfrm>
          <a:off x="516069" y="1178693"/>
          <a:ext cx="1333963" cy="13339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entury Gothic" panose="020B0502020202020204"/>
            </a:rPr>
            <a:t>automated deployment</a:t>
          </a:r>
          <a:endParaRPr lang="en-US" sz="1100" kern="1200" dirty="0"/>
        </a:p>
      </dsp:txBody>
      <dsp:txXfrm>
        <a:off x="711423" y="1374047"/>
        <a:ext cx="943255" cy="943255"/>
      </dsp:txXfrm>
    </dsp:sp>
    <dsp:sp modelId="{6E260CA7-70CA-4ACD-BFD0-8319B8B56317}">
      <dsp:nvSpPr>
        <dsp:cNvPr id="0" name=""/>
        <dsp:cNvSpPr/>
      </dsp:nvSpPr>
      <dsp:spPr>
        <a:xfrm rot="19440000">
          <a:off x="1808084" y="1037316"/>
          <a:ext cx="355487" cy="4502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1818268" y="1158700"/>
        <a:ext cx="248841" cy="2701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522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113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003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809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642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939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817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21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879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673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66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979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808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700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5/18/2020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254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b2l4zTS8lPg?feature=oembed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MJGE1FBIrPw?feature=oembed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WUgtTOw3mXg?feature=oembed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SCwQ8jniopI?feature=oembed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I5_0J-cJjHk?feature=oembed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40">
            <a:extLst>
              <a:ext uri="{FF2B5EF4-FFF2-40B4-BE49-F238E27FC236}">
                <a16:creationId xmlns:a16="http://schemas.microsoft.com/office/drawing/2014/main" id="{12839A1C-34CB-4C3C-8531-CA67525FD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5999" y="1032918"/>
            <a:ext cx="6047618" cy="4792165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>
                <a:solidFill>
                  <a:schemeClr val="accent1"/>
                </a:solidFill>
              </a:rPr>
              <a:t>Continuous integration</a:t>
            </a:r>
            <a:br>
              <a:rPr lang="en-US" sz="4100">
                <a:solidFill>
                  <a:schemeClr val="accent1"/>
                </a:solidFill>
              </a:rPr>
            </a:br>
            <a:r>
              <a:rPr lang="en-US" sz="4100">
                <a:solidFill>
                  <a:schemeClr val="accent1"/>
                </a:solidFill>
              </a:rPr>
              <a:t>Continuous delivery</a:t>
            </a:r>
            <a:br>
              <a:rPr lang="en-US" sz="4100">
                <a:solidFill>
                  <a:schemeClr val="accent1"/>
                </a:solidFill>
              </a:rPr>
            </a:br>
            <a:r>
              <a:rPr lang="en-US" sz="4100">
                <a:solidFill>
                  <a:schemeClr val="accent1"/>
                </a:solidFill>
              </a:rPr>
              <a:t>(CI/CD)</a:t>
            </a:r>
          </a:p>
        </p:txBody>
      </p:sp>
      <p:sp useBgFill="1">
        <p:nvSpPr>
          <p:cNvPr id="42" name="Freeform: Shape 42">
            <a:extLst>
              <a:ext uri="{FF2B5EF4-FFF2-40B4-BE49-F238E27FC236}">
                <a16:creationId xmlns:a16="http://schemas.microsoft.com/office/drawing/2014/main" id="{FAC94EAF-F7F7-4727-AE69-A7036B4A5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3466" y="2281574"/>
            <a:ext cx="3994015" cy="2294852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en-US" sz="2800">
                <a:latin typeface="Calibri"/>
                <a:cs typeface="Calibri"/>
              </a:rPr>
              <a:t>Group I:</a:t>
            </a:r>
          </a:p>
          <a:p>
            <a:pPr algn="ctr"/>
            <a:r>
              <a:rPr lang="en-US" sz="2800">
                <a:latin typeface="Calibri"/>
                <a:cs typeface="Calibri"/>
              </a:rPr>
              <a:t>- Nguyễn Quốc Việt</a:t>
            </a:r>
          </a:p>
          <a:p>
            <a:pPr algn="ctr"/>
            <a:r>
              <a:rPr lang="en-US" sz="2800">
                <a:latin typeface="Calibri"/>
                <a:cs typeface="Calibri"/>
              </a:rPr>
              <a:t>- Nguyễn Minh Nhựt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B9607A7-C194-45C1-9EA4-D513E02DC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CBFF659F-D040-4A67-B951-3D6D61BB1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A088C2-8A53-4285-BE22-D69E7790E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>
            <a:normAutofit/>
          </a:bodyPr>
          <a:lstStyle/>
          <a:p>
            <a:r>
              <a:rPr lang="en-US"/>
              <a:t>CircleCI</a:t>
            </a:r>
          </a:p>
        </p:txBody>
      </p:sp>
      <p:pic>
        <p:nvPicPr>
          <p:cNvPr id="4" name="Picture 4">
            <a:hlinkClick r:id="" action="ppaction://media"/>
            <a:extLst>
              <a:ext uri="{FF2B5EF4-FFF2-40B4-BE49-F238E27FC236}">
                <a16:creationId xmlns:a16="http://schemas.microsoft.com/office/drawing/2014/main" id="{ED74879C-7A07-4711-B2DF-43653C741B37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090761" y="2178209"/>
            <a:ext cx="5557520" cy="4302760"/>
          </a:xfrm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7773C5-51B3-4BAB-83CD-C3B2569A8207}"/>
              </a:ext>
            </a:extLst>
          </p:cNvPr>
          <p:cNvSpPr txBox="1"/>
          <p:nvPr/>
        </p:nvSpPr>
        <p:spPr>
          <a:xfrm>
            <a:off x="812800" y="2362926"/>
            <a:ext cx="5368833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ea typeface="+mn-lt"/>
                <a:cs typeface="+mn-lt"/>
              </a:rPr>
              <a:t>What?</a:t>
            </a:r>
            <a:endParaRPr lang="en-US" sz="2000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VCS integration</a:t>
            </a:r>
            <a:endParaRPr lang="en-US" sz="2000"/>
          </a:p>
          <a:p>
            <a:pPr marL="342900" indent="-342900">
              <a:buFont typeface="Arial"/>
              <a:buChar char="•"/>
            </a:pPr>
            <a:r>
              <a:rPr lang="en-US" sz="2000"/>
              <a:t>Automated testing in clean container</a:t>
            </a: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/>
              <a:t>Notifications</a:t>
            </a: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/>
              <a:t>Automated deployment</a:t>
            </a: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893E5F-A5B9-4ECF-834E-021E5EB9F2D6}"/>
              </a:ext>
            </a:extLst>
          </p:cNvPr>
          <p:cNvSpPr txBox="1"/>
          <p:nvPr/>
        </p:nvSpPr>
        <p:spPr>
          <a:xfrm>
            <a:off x="772160" y="4476206"/>
            <a:ext cx="5368833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Why?</a:t>
            </a:r>
          </a:p>
          <a:p>
            <a:pPr marL="342900" indent="-342900">
              <a:buFont typeface="Arial"/>
              <a:buChar char="•"/>
            </a:pPr>
            <a:r>
              <a:rPr lang="en-US" sz="2000"/>
              <a:t>Best ad</a:t>
            </a: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/>
              <a:t>Free tier</a:t>
            </a: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/>
              <a:t>Good UI/UX</a:t>
            </a:r>
          </a:p>
          <a:p>
            <a:pPr marL="342900" indent="-342900">
              <a:buFont typeface="Arial"/>
              <a:buChar char="•"/>
            </a:pPr>
            <a:r>
              <a:rPr lang="en-US" sz="2000"/>
              <a:t>Many features</a:t>
            </a: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419824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CB4903-0E2C-4D51-89E0-CF6558C64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>
                <a:solidFill>
                  <a:srgbClr val="FFFFFF"/>
                </a:solidFill>
              </a:rPr>
              <a:t>Manual flow</a:t>
            </a:r>
          </a:p>
        </p:txBody>
      </p:sp>
      <p:sp>
        <p:nvSpPr>
          <p:cNvPr id="44" name="Content Placeholder 43">
            <a:extLst>
              <a:ext uri="{FF2B5EF4-FFF2-40B4-BE49-F238E27FC236}">
                <a16:creationId xmlns:a16="http://schemas.microsoft.com/office/drawing/2014/main" id="{EB133771-DBA5-4A7D-9191-66482174F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2046514"/>
            <a:ext cx="3575737" cy="3994848"/>
          </a:xfrm>
        </p:spPr>
        <p:txBody>
          <a:bodyPr>
            <a:normAutofit/>
          </a:bodyPr>
          <a:lstStyle/>
          <a:p>
            <a:pPr>
              <a:buAutoNum type="arabicPeriod"/>
            </a:pPr>
            <a:r>
              <a:rPr lang="en-US" sz="1600" dirty="0">
                <a:solidFill>
                  <a:srgbClr val="FFFFFF"/>
                </a:solidFill>
              </a:rPr>
              <a:t>Code</a:t>
            </a:r>
            <a:endParaRPr lang="en-US"/>
          </a:p>
          <a:p>
            <a:pPr>
              <a:buAutoNum type="arabicPeriod"/>
            </a:pPr>
            <a:r>
              <a:rPr lang="en-US" sz="1600" dirty="0">
                <a:solidFill>
                  <a:srgbClr val="FFFFFF"/>
                </a:solidFill>
              </a:rPr>
              <a:t>Do manual tests</a:t>
            </a:r>
          </a:p>
          <a:p>
            <a:pPr>
              <a:buAutoNum type="arabicPeriod"/>
            </a:pPr>
            <a:r>
              <a:rPr lang="en-US" sz="1600" dirty="0">
                <a:solidFill>
                  <a:srgbClr val="FFFFFF"/>
                </a:solidFill>
              </a:rPr>
              <a:t>Run automated tests</a:t>
            </a:r>
          </a:p>
          <a:p>
            <a:pPr>
              <a:buAutoNum type="arabicPeriod"/>
            </a:pPr>
            <a:r>
              <a:rPr lang="en-US" sz="1600" dirty="0">
                <a:solidFill>
                  <a:srgbClr val="FFFFFF"/>
                </a:solidFill>
              </a:rPr>
              <a:t>Commit and push</a:t>
            </a:r>
          </a:p>
          <a:p>
            <a:pPr>
              <a:buAutoNum type="arabicPeriod"/>
            </a:pPr>
            <a:r>
              <a:rPr lang="en-US" sz="1600" dirty="0">
                <a:solidFill>
                  <a:srgbClr val="FFFFFF"/>
                </a:solidFill>
              </a:rPr>
              <a:t>Clear system</a:t>
            </a:r>
          </a:p>
          <a:p>
            <a:pPr>
              <a:buAutoNum type="arabicPeriod"/>
            </a:pPr>
            <a:r>
              <a:rPr lang="en-US" sz="1600" dirty="0">
                <a:solidFill>
                  <a:srgbClr val="FFFFFF"/>
                </a:solidFill>
              </a:rPr>
              <a:t>Checkout</a:t>
            </a:r>
          </a:p>
          <a:p>
            <a:pPr>
              <a:buAutoNum type="arabicPeriod"/>
            </a:pPr>
            <a:r>
              <a:rPr lang="en-US" sz="1600" dirty="0">
                <a:solidFill>
                  <a:srgbClr val="FFFFFF"/>
                </a:solidFill>
              </a:rPr>
              <a:t>Build</a:t>
            </a:r>
          </a:p>
          <a:p>
            <a:pPr>
              <a:buAutoNum type="arabicPeriod"/>
            </a:pPr>
            <a:r>
              <a:rPr lang="en-US" sz="1600" dirty="0">
                <a:solidFill>
                  <a:srgbClr val="FFFFFF"/>
                </a:solidFill>
              </a:rPr>
              <a:t>Deploy</a:t>
            </a:r>
          </a:p>
        </p:txBody>
      </p:sp>
      <p:pic>
        <p:nvPicPr>
          <p:cNvPr id="4" name="Picture 4">
            <a:hlinkClick r:id="" action="ppaction://media"/>
            <a:extLst>
              <a:ext uri="{FF2B5EF4-FFF2-40B4-BE49-F238E27FC236}">
                <a16:creationId xmlns:a16="http://schemas.microsoft.com/office/drawing/2014/main" id="{B3663754-F35A-4042-B324-ABDF291D576E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813430" y="827674"/>
            <a:ext cx="7202463" cy="537136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864349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72A4DE-EEED-4C64-A3C5-9F19866E2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en-US" sz="3200">
                <a:solidFill>
                  <a:srgbClr val="FFFFFF"/>
                </a:solidFill>
              </a:rPr>
              <a:t>Config file</a:t>
            </a:r>
            <a:br>
              <a:rPr lang="en-US" sz="3200">
                <a:solidFill>
                  <a:srgbClr val="FFFFFF"/>
                </a:solidFill>
              </a:rPr>
            </a:br>
            <a:endParaRPr lang="en-US" sz="32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C5EBC-5B3F-4E84-8533-893BC2CA4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5358674"/>
            <a:ext cx="3575737" cy="682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>
                <a:solidFill>
                  <a:srgbClr val="FFFFFF"/>
                </a:solidFill>
                <a:ea typeface="+mn-lt"/>
                <a:cs typeface="+mn-lt"/>
              </a:rPr>
              <a:t>https://circleci.com/docs/2.0/configuration-reference/</a:t>
            </a:r>
          </a:p>
        </p:txBody>
      </p:sp>
      <p:pic>
        <p:nvPicPr>
          <p:cNvPr id="9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9E729A2-1D6F-4175-8D8C-579D06DB2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080" y="391819"/>
            <a:ext cx="7416800" cy="5810202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3EA7AE6-7F48-47F0-9D0C-2A9947D8263C}"/>
              </a:ext>
            </a:extLst>
          </p:cNvPr>
          <p:cNvSpPr txBox="1">
            <a:spLocks/>
          </p:cNvSpPr>
          <p:nvPr/>
        </p:nvSpPr>
        <p:spPr>
          <a:xfrm>
            <a:off x="532794" y="1792514"/>
            <a:ext cx="3575737" cy="68268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>
                <a:solidFill>
                  <a:srgbClr val="FFFFFF"/>
                </a:solidFill>
                <a:ea typeface="+mn-lt"/>
                <a:cs typeface="+mn-lt"/>
              </a:rPr>
              <a:t>Defining 'jobs' and 'steps'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050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72A4DE-EEED-4C64-A3C5-9F19866E2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en-US" sz="3200">
                <a:solidFill>
                  <a:srgbClr val="FFFFFF"/>
                </a:solidFill>
              </a:rPr>
              <a:t>Config file</a:t>
            </a:r>
            <a:br>
              <a:rPr lang="en-US" sz="3200">
                <a:solidFill>
                  <a:srgbClr val="FFFFFF"/>
                </a:solidFill>
              </a:rPr>
            </a:br>
            <a:endParaRPr lang="en-US" sz="32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C5EBC-5B3F-4E84-8533-893BC2CA4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5358674"/>
            <a:ext cx="3575737" cy="682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>
                <a:solidFill>
                  <a:srgbClr val="FFFFFF"/>
                </a:solidFill>
                <a:ea typeface="+mn-lt"/>
                <a:cs typeface="+mn-lt"/>
              </a:rPr>
              <a:t>https://circleci.com/docs/2.0/configuration-reference/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3EA7AE6-7F48-47F0-9D0C-2A9947D8263C}"/>
              </a:ext>
            </a:extLst>
          </p:cNvPr>
          <p:cNvSpPr txBox="1">
            <a:spLocks/>
          </p:cNvSpPr>
          <p:nvPr/>
        </p:nvSpPr>
        <p:spPr>
          <a:xfrm>
            <a:off x="532794" y="1792514"/>
            <a:ext cx="3575737" cy="68268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>
                <a:solidFill>
                  <a:srgbClr val="FFFFFF"/>
                </a:solidFill>
                <a:ea typeface="+mn-lt"/>
                <a:cs typeface="+mn-lt"/>
              </a:rPr>
              <a:t>Defining 'workflows'</a:t>
            </a:r>
            <a:endParaRPr lang="en-US"/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98D647F-5F78-4AB4-8B90-E178CBC32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240" y="1267682"/>
            <a:ext cx="7406640" cy="421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147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3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DCEABEB-697C-460F-94ED-CCF0DC9D57F0}"/>
              </a:ext>
            </a:extLst>
          </p:cNvPr>
          <p:cNvSpPr txBox="1">
            <a:spLocks/>
          </p:cNvSpPr>
          <p:nvPr/>
        </p:nvSpPr>
        <p:spPr>
          <a:xfrm>
            <a:off x="451514" y="457201"/>
            <a:ext cx="3575737" cy="13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sz="3200">
                <a:solidFill>
                  <a:srgbClr val="FFFFFF"/>
                </a:solidFill>
              </a:rPr>
              <a:t>Automated flow</a:t>
            </a:r>
          </a:p>
        </p:txBody>
      </p:sp>
      <p:sp>
        <p:nvSpPr>
          <p:cNvPr id="44" name="Content Placeholder 43">
            <a:extLst>
              <a:ext uri="{FF2B5EF4-FFF2-40B4-BE49-F238E27FC236}">
                <a16:creationId xmlns:a16="http://schemas.microsoft.com/office/drawing/2014/main" id="{EB133771-DBA5-4A7D-9191-66482174F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2046514"/>
            <a:ext cx="3575737" cy="39948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AutoNum type="arabicPeriod"/>
            </a:pPr>
            <a:r>
              <a:rPr lang="en-US" sz="1600">
                <a:solidFill>
                  <a:srgbClr val="FFFFFF"/>
                </a:solidFill>
              </a:rPr>
              <a:t>Code</a:t>
            </a:r>
            <a:endParaRPr lang="en-US"/>
          </a:p>
          <a:p>
            <a:pPr>
              <a:buAutoNum type="arabicPeriod"/>
            </a:pPr>
            <a:r>
              <a:rPr lang="en-US" sz="1600">
                <a:solidFill>
                  <a:srgbClr val="FFFFFF"/>
                </a:solidFill>
              </a:rPr>
              <a:t>Commit and push</a:t>
            </a:r>
          </a:p>
          <a:p>
            <a:pPr>
              <a:buAutoNum type="arabicPeriod"/>
            </a:pPr>
            <a:r>
              <a:rPr lang="en-US" sz="1600">
                <a:solidFill>
                  <a:srgbClr val="FFFFFF"/>
                </a:solidFill>
              </a:rPr>
              <a:t>Do something else</a:t>
            </a:r>
          </a:p>
          <a:p>
            <a:pPr>
              <a:buAutoNum type="arabicPeriod"/>
            </a:pPr>
            <a:r>
              <a:rPr lang="en-US" sz="1600">
                <a:solidFill>
                  <a:srgbClr val="FFFFFF"/>
                </a:solidFill>
              </a:rPr>
              <a:t>Come back check for status</a:t>
            </a:r>
          </a:p>
          <a:p>
            <a:pPr>
              <a:buAutoNum type="arabicPeriod"/>
            </a:pPr>
            <a:r>
              <a:rPr lang="en-US" sz="1600">
                <a:solidFill>
                  <a:srgbClr val="FFFFFF"/>
                </a:solidFill>
              </a:rPr>
              <a:t>If fail =&gt; go to step 1</a:t>
            </a:r>
          </a:p>
          <a:p>
            <a:pPr>
              <a:buAutoNum type="arabicPeriod"/>
            </a:pPr>
            <a:r>
              <a:rPr lang="en-US" sz="1600">
                <a:solidFill>
                  <a:srgbClr val="FFFFFF"/>
                </a:solidFill>
              </a:rPr>
              <a:t>If success =&gt; pull request</a:t>
            </a:r>
          </a:p>
          <a:p>
            <a:pPr>
              <a:buAutoNum type="arabicPeriod"/>
            </a:pPr>
            <a:r>
              <a:rPr lang="en-US" sz="1600">
                <a:solidFill>
                  <a:srgbClr val="FFFFFF"/>
                </a:solidFill>
              </a:rPr>
              <a:t>Go home</a:t>
            </a:r>
          </a:p>
        </p:txBody>
      </p:sp>
      <p:pic>
        <p:nvPicPr>
          <p:cNvPr id="14" name="Picture 14">
            <a:hlinkClick r:id="" action="ppaction://media"/>
            <a:extLst>
              <a:ext uri="{FF2B5EF4-FFF2-40B4-BE49-F238E27FC236}">
                <a16:creationId xmlns:a16="http://schemas.microsoft.com/office/drawing/2014/main" id="{D1AE2847-2BF5-4C63-AED7-37CEB132B12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752470" y="908954"/>
            <a:ext cx="7304063" cy="548312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65E1952-A6F5-4399-80B9-292930544DFF}"/>
              </a:ext>
            </a:extLst>
          </p:cNvPr>
          <p:cNvSpPr txBox="1"/>
          <p:nvPr/>
        </p:nvSpPr>
        <p:spPr>
          <a:xfrm>
            <a:off x="7012164" y="408164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/>
              <a:t>Success flow</a:t>
            </a:r>
          </a:p>
        </p:txBody>
      </p:sp>
    </p:spTree>
    <p:extLst>
      <p:ext uri="{BB962C8B-B14F-4D97-AF65-F5344CB8AC3E}">
        <p14:creationId xmlns:p14="http://schemas.microsoft.com/office/powerpoint/2010/main" val="6807597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DCEABEB-697C-460F-94ED-CCF0DC9D57F0}"/>
              </a:ext>
            </a:extLst>
          </p:cNvPr>
          <p:cNvSpPr txBox="1">
            <a:spLocks/>
          </p:cNvSpPr>
          <p:nvPr/>
        </p:nvSpPr>
        <p:spPr>
          <a:xfrm>
            <a:off x="451514" y="457201"/>
            <a:ext cx="3575737" cy="13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sz="3200">
                <a:solidFill>
                  <a:srgbClr val="FFFFFF"/>
                </a:solidFill>
              </a:rPr>
              <a:t>Automated flow</a:t>
            </a:r>
          </a:p>
        </p:txBody>
      </p:sp>
      <p:sp>
        <p:nvSpPr>
          <p:cNvPr id="44" name="Content Placeholder 43">
            <a:extLst>
              <a:ext uri="{FF2B5EF4-FFF2-40B4-BE49-F238E27FC236}">
                <a16:creationId xmlns:a16="http://schemas.microsoft.com/office/drawing/2014/main" id="{EB133771-DBA5-4A7D-9191-66482174F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2046514"/>
            <a:ext cx="3575737" cy="39948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AutoNum type="arabicPeriod"/>
            </a:pPr>
            <a:r>
              <a:rPr lang="en-US" sz="1600">
                <a:solidFill>
                  <a:srgbClr val="FFFFFF"/>
                </a:solidFill>
              </a:rPr>
              <a:t>Code</a:t>
            </a:r>
            <a:endParaRPr lang="en-US"/>
          </a:p>
          <a:p>
            <a:pPr>
              <a:buAutoNum type="arabicPeriod"/>
            </a:pPr>
            <a:r>
              <a:rPr lang="en-US" sz="1600">
                <a:solidFill>
                  <a:srgbClr val="FFFFFF"/>
                </a:solidFill>
              </a:rPr>
              <a:t>Commit and push</a:t>
            </a:r>
          </a:p>
          <a:p>
            <a:pPr>
              <a:buAutoNum type="arabicPeriod"/>
            </a:pPr>
            <a:r>
              <a:rPr lang="en-US" sz="1600">
                <a:solidFill>
                  <a:srgbClr val="FFFFFF"/>
                </a:solidFill>
              </a:rPr>
              <a:t>Do something else</a:t>
            </a:r>
          </a:p>
          <a:p>
            <a:pPr>
              <a:buAutoNum type="arabicPeriod"/>
            </a:pPr>
            <a:r>
              <a:rPr lang="en-US" sz="1600">
                <a:solidFill>
                  <a:srgbClr val="FFFFFF"/>
                </a:solidFill>
              </a:rPr>
              <a:t>Come back check for status</a:t>
            </a:r>
          </a:p>
          <a:p>
            <a:pPr>
              <a:buAutoNum type="arabicPeriod"/>
            </a:pPr>
            <a:r>
              <a:rPr lang="en-US" sz="1600">
                <a:solidFill>
                  <a:srgbClr val="FFFFFF"/>
                </a:solidFill>
              </a:rPr>
              <a:t>If fail =&gt; go to step 1</a:t>
            </a:r>
          </a:p>
          <a:p>
            <a:pPr>
              <a:buAutoNum type="arabicPeriod"/>
            </a:pPr>
            <a:r>
              <a:rPr lang="en-US" sz="1600">
                <a:solidFill>
                  <a:srgbClr val="FFFFFF"/>
                </a:solidFill>
              </a:rPr>
              <a:t>If success =&gt; pull request</a:t>
            </a:r>
          </a:p>
          <a:p>
            <a:pPr>
              <a:buAutoNum type="arabicPeriod"/>
            </a:pPr>
            <a:r>
              <a:rPr lang="en-US" sz="1600">
                <a:solidFill>
                  <a:srgbClr val="FFFFFF"/>
                </a:solidFill>
              </a:rPr>
              <a:t>Go home</a:t>
            </a:r>
          </a:p>
        </p:txBody>
      </p:sp>
      <p:pic>
        <p:nvPicPr>
          <p:cNvPr id="2" name="Picture 2">
            <a:hlinkClick r:id="" action="ppaction://media"/>
            <a:extLst>
              <a:ext uri="{FF2B5EF4-FFF2-40B4-BE49-F238E27FC236}">
                <a16:creationId xmlns:a16="http://schemas.microsoft.com/office/drawing/2014/main" id="{861662C7-D88B-4FFA-8CF6-20702954FA3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803270" y="959754"/>
            <a:ext cx="7222783" cy="542216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65E1952-A6F5-4399-80B9-292930544DFF}"/>
              </a:ext>
            </a:extLst>
          </p:cNvPr>
          <p:cNvSpPr txBox="1"/>
          <p:nvPr/>
        </p:nvSpPr>
        <p:spPr>
          <a:xfrm>
            <a:off x="7012164" y="408164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/>
              <a:t>Fail flow</a:t>
            </a:r>
          </a:p>
        </p:txBody>
      </p:sp>
    </p:spTree>
    <p:extLst>
      <p:ext uri="{BB962C8B-B14F-4D97-AF65-F5344CB8AC3E}">
        <p14:creationId xmlns:p14="http://schemas.microsoft.com/office/powerpoint/2010/main" val="10286333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DCEABEB-697C-460F-94ED-CCF0DC9D57F0}"/>
              </a:ext>
            </a:extLst>
          </p:cNvPr>
          <p:cNvSpPr txBox="1">
            <a:spLocks/>
          </p:cNvSpPr>
          <p:nvPr/>
        </p:nvSpPr>
        <p:spPr>
          <a:xfrm>
            <a:off x="451514" y="457201"/>
            <a:ext cx="3575737" cy="13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sz="3200">
                <a:solidFill>
                  <a:srgbClr val="FFFFFF"/>
                </a:solidFill>
              </a:rPr>
              <a:t>Automated flow</a:t>
            </a:r>
          </a:p>
        </p:txBody>
      </p:sp>
      <p:sp>
        <p:nvSpPr>
          <p:cNvPr id="44" name="Content Placeholder 43">
            <a:extLst>
              <a:ext uri="{FF2B5EF4-FFF2-40B4-BE49-F238E27FC236}">
                <a16:creationId xmlns:a16="http://schemas.microsoft.com/office/drawing/2014/main" id="{EB133771-DBA5-4A7D-9191-66482174F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2046514"/>
            <a:ext cx="3575737" cy="39948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AutoNum type="arabicPeriod"/>
            </a:pPr>
            <a:r>
              <a:rPr lang="en-US" sz="1600">
                <a:solidFill>
                  <a:srgbClr val="FFFFFF"/>
                </a:solidFill>
              </a:rPr>
              <a:t>Code</a:t>
            </a:r>
            <a:endParaRPr lang="en-US"/>
          </a:p>
          <a:p>
            <a:pPr>
              <a:buAutoNum type="arabicPeriod"/>
            </a:pPr>
            <a:r>
              <a:rPr lang="en-US" sz="1600">
                <a:solidFill>
                  <a:srgbClr val="FFFFFF"/>
                </a:solidFill>
              </a:rPr>
              <a:t>Commit and push</a:t>
            </a:r>
          </a:p>
          <a:p>
            <a:pPr>
              <a:buAutoNum type="arabicPeriod"/>
            </a:pPr>
            <a:r>
              <a:rPr lang="en-US" sz="1600">
                <a:solidFill>
                  <a:srgbClr val="FFFFFF"/>
                </a:solidFill>
              </a:rPr>
              <a:t>Do something else</a:t>
            </a:r>
          </a:p>
          <a:p>
            <a:pPr>
              <a:buAutoNum type="arabicPeriod"/>
            </a:pPr>
            <a:r>
              <a:rPr lang="en-US" sz="1600">
                <a:solidFill>
                  <a:srgbClr val="FFFFFF"/>
                </a:solidFill>
              </a:rPr>
              <a:t>Come back check for status</a:t>
            </a:r>
          </a:p>
          <a:p>
            <a:pPr>
              <a:buAutoNum type="arabicPeriod"/>
            </a:pPr>
            <a:r>
              <a:rPr lang="en-US" sz="1600">
                <a:solidFill>
                  <a:srgbClr val="FFFFFF"/>
                </a:solidFill>
              </a:rPr>
              <a:t>If fail =&gt; go to step 1</a:t>
            </a:r>
          </a:p>
          <a:p>
            <a:pPr>
              <a:buAutoNum type="arabicPeriod"/>
            </a:pPr>
            <a:r>
              <a:rPr lang="en-US" sz="1600">
                <a:solidFill>
                  <a:srgbClr val="FFFFFF"/>
                </a:solidFill>
              </a:rPr>
              <a:t>If success =&gt; pull request</a:t>
            </a:r>
          </a:p>
          <a:p>
            <a:pPr>
              <a:buAutoNum type="arabicPeriod"/>
            </a:pPr>
            <a:r>
              <a:rPr lang="en-US" sz="1600">
                <a:solidFill>
                  <a:srgbClr val="FFFFFF"/>
                </a:solidFill>
              </a:rPr>
              <a:t>Go home</a:t>
            </a:r>
          </a:p>
        </p:txBody>
      </p:sp>
      <p:pic>
        <p:nvPicPr>
          <p:cNvPr id="3" name="Picture 3">
            <a:hlinkClick r:id="" action="ppaction://media"/>
            <a:extLst>
              <a:ext uri="{FF2B5EF4-FFF2-40B4-BE49-F238E27FC236}">
                <a16:creationId xmlns:a16="http://schemas.microsoft.com/office/drawing/2014/main" id="{2F276224-D80A-437C-B318-0D230947298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793110" y="990234"/>
            <a:ext cx="7222783" cy="542216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65E1952-A6F5-4399-80B9-292930544DFF}"/>
              </a:ext>
            </a:extLst>
          </p:cNvPr>
          <p:cNvSpPr txBox="1"/>
          <p:nvPr/>
        </p:nvSpPr>
        <p:spPr>
          <a:xfrm>
            <a:off x="7012164" y="408164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/>
              <a:t>Full flow</a:t>
            </a:r>
          </a:p>
        </p:txBody>
      </p:sp>
    </p:spTree>
    <p:extLst>
      <p:ext uri="{BB962C8B-B14F-4D97-AF65-F5344CB8AC3E}">
        <p14:creationId xmlns:p14="http://schemas.microsoft.com/office/powerpoint/2010/main" val="28988650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1E0D4A3-ECB8-4689-ABDB-9CE848CE8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FAF10-6D09-419F-9395-B8AC78305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854772B-9C8F-4037-89E0-3A45208AB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1576408"/>
            <a:ext cx="10917814" cy="4638125"/>
          </a:xfrm>
          <a:custGeom>
            <a:avLst/>
            <a:gdLst>
              <a:gd name="connsiteX0" fmla="*/ 5441025 w 10917814"/>
              <a:gd name="connsiteY0" fmla="*/ 0 h 4638125"/>
              <a:gd name="connsiteX1" fmla="*/ 5453725 w 10917814"/>
              <a:gd name="connsiteY1" fmla="*/ 0 h 4638125"/>
              <a:gd name="connsiteX2" fmla="*/ 5464308 w 10917814"/>
              <a:gd name="connsiteY2" fmla="*/ 0 h 4638125"/>
              <a:gd name="connsiteX3" fmla="*/ 5477009 w 10917814"/>
              <a:gd name="connsiteY3" fmla="*/ 4762 h 4638125"/>
              <a:gd name="connsiteX4" fmla="*/ 5489708 w 10917814"/>
              <a:gd name="connsiteY4" fmla="*/ 9525 h 4638125"/>
              <a:gd name="connsiteX5" fmla="*/ 5498175 w 10917814"/>
              <a:gd name="connsiteY5" fmla="*/ 12700 h 4638125"/>
              <a:gd name="connsiteX6" fmla="*/ 5865801 w 10917814"/>
              <a:gd name="connsiteY6" fmla="*/ 288419 h 4638125"/>
              <a:gd name="connsiteX7" fmla="*/ 10765009 w 10917814"/>
              <a:gd name="connsiteY7" fmla="*/ 288419 h 4638125"/>
              <a:gd name="connsiteX8" fmla="*/ 10917814 w 10917814"/>
              <a:gd name="connsiteY8" fmla="*/ 441224 h 4638125"/>
              <a:gd name="connsiteX9" fmla="*/ 10917814 w 10917814"/>
              <a:gd name="connsiteY9" fmla="*/ 4485320 h 4638125"/>
              <a:gd name="connsiteX10" fmla="*/ 10765009 w 10917814"/>
              <a:gd name="connsiteY10" fmla="*/ 4638125 h 4638125"/>
              <a:gd name="connsiteX11" fmla="*/ 152805 w 10917814"/>
              <a:gd name="connsiteY11" fmla="*/ 4638125 h 4638125"/>
              <a:gd name="connsiteX12" fmla="*/ 0 w 10917814"/>
              <a:gd name="connsiteY12" fmla="*/ 4485320 h 4638125"/>
              <a:gd name="connsiteX13" fmla="*/ 0 w 10917814"/>
              <a:gd name="connsiteY13" fmla="*/ 441224 h 4638125"/>
              <a:gd name="connsiteX14" fmla="*/ 152805 w 10917814"/>
              <a:gd name="connsiteY14" fmla="*/ 288419 h 4638125"/>
              <a:gd name="connsiteX15" fmla="*/ 5041650 w 10917814"/>
              <a:gd name="connsiteY15" fmla="*/ 288419 h 4638125"/>
              <a:gd name="connsiteX16" fmla="*/ 5409275 w 10917814"/>
              <a:gd name="connsiteY16" fmla="*/ 12700 h 4638125"/>
              <a:gd name="connsiteX17" fmla="*/ 5417742 w 10917814"/>
              <a:gd name="connsiteY17" fmla="*/ 9525 h 4638125"/>
              <a:gd name="connsiteX18" fmla="*/ 5430442 w 10917814"/>
              <a:gd name="connsiteY18" fmla="*/ 4762 h 46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917814" h="4638125">
                <a:moveTo>
                  <a:pt x="5441025" y="0"/>
                </a:moveTo>
                <a:lnTo>
                  <a:pt x="5453725" y="0"/>
                </a:lnTo>
                <a:lnTo>
                  <a:pt x="5464308" y="0"/>
                </a:lnTo>
                <a:lnTo>
                  <a:pt x="5477009" y="4762"/>
                </a:lnTo>
                <a:lnTo>
                  <a:pt x="5489708" y="9525"/>
                </a:lnTo>
                <a:lnTo>
                  <a:pt x="5498175" y="12700"/>
                </a:lnTo>
                <a:lnTo>
                  <a:pt x="5865801" y="288419"/>
                </a:lnTo>
                <a:lnTo>
                  <a:pt x="10765009" y="288419"/>
                </a:lnTo>
                <a:cubicBezTo>
                  <a:pt x="10849401" y="288419"/>
                  <a:pt x="10917814" y="356832"/>
                  <a:pt x="10917814" y="441224"/>
                </a:cubicBezTo>
                <a:lnTo>
                  <a:pt x="10917814" y="4485320"/>
                </a:lnTo>
                <a:cubicBezTo>
                  <a:pt x="10917814" y="4569712"/>
                  <a:pt x="10849401" y="4638125"/>
                  <a:pt x="10765009" y="4638125"/>
                </a:cubicBezTo>
                <a:lnTo>
                  <a:pt x="152805" y="4638125"/>
                </a:lnTo>
                <a:cubicBezTo>
                  <a:pt x="68413" y="4638125"/>
                  <a:pt x="0" y="4569712"/>
                  <a:pt x="0" y="4485320"/>
                </a:cubicBezTo>
                <a:lnTo>
                  <a:pt x="0" y="441224"/>
                </a:lnTo>
                <a:cubicBezTo>
                  <a:pt x="0" y="356832"/>
                  <a:pt x="68413" y="288419"/>
                  <a:pt x="152805" y="288419"/>
                </a:cubicBezTo>
                <a:lnTo>
                  <a:pt x="5041650" y="288419"/>
                </a:lnTo>
                <a:lnTo>
                  <a:pt x="5409275" y="12700"/>
                </a:lnTo>
                <a:lnTo>
                  <a:pt x="5417742" y="9525"/>
                </a:lnTo>
                <a:lnTo>
                  <a:pt x="5430442" y="4762"/>
                </a:lnTo>
                <a:close/>
              </a:path>
            </a:pathLst>
          </a:custGeom>
          <a:noFill/>
          <a:ln w="381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035DA-A653-47D7-A168-1020C702C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732" y="2222287"/>
            <a:ext cx="9966953" cy="3636511"/>
          </a:xfrm>
          <a:effectLst/>
        </p:spPr>
        <p:txBody>
          <a:bodyPr>
            <a:normAutofit/>
          </a:bodyPr>
          <a:lstStyle/>
          <a:p>
            <a:r>
              <a:rPr lang="en-US" dirty="0"/>
              <a:t>CI : merge code several times a day + automatic test</a:t>
            </a:r>
          </a:p>
          <a:p>
            <a:r>
              <a:rPr lang="en-US" dirty="0"/>
              <a:t>CD : build, test and deploy automatically, usually go with CI </a:t>
            </a:r>
          </a:p>
          <a:p>
            <a:r>
              <a:rPr lang="en-US" dirty="0">
                <a:ea typeface="+mn-lt"/>
                <a:cs typeface="+mn-lt"/>
              </a:rPr>
              <a:t>Heavily depends on disciplined coding, managing and testing practices.</a:t>
            </a:r>
            <a:endParaRPr lang="en-US" dirty="0"/>
          </a:p>
          <a:p>
            <a:r>
              <a:rPr lang="en-US" dirty="0"/>
              <a:t>CI/CD services:</a:t>
            </a:r>
          </a:p>
          <a:p>
            <a:pPr lvl="1"/>
            <a:r>
              <a:rPr lang="en-US" dirty="0"/>
              <a:t>VCS integration</a:t>
            </a:r>
          </a:p>
          <a:p>
            <a:pPr lvl="1"/>
            <a:r>
              <a:rPr lang="en-US" dirty="0"/>
              <a:t>Automated tests and builds</a:t>
            </a:r>
          </a:p>
          <a:p>
            <a:pPr lvl="1"/>
            <a:r>
              <a:rPr lang="en-US" dirty="0"/>
              <a:t>Notifications</a:t>
            </a:r>
          </a:p>
          <a:p>
            <a:pPr lvl="1"/>
            <a:r>
              <a:rPr lang="en-US" dirty="0"/>
              <a:t>Automated deployments</a:t>
            </a:r>
          </a:p>
        </p:txBody>
      </p:sp>
    </p:spTree>
    <p:extLst>
      <p:ext uri="{BB962C8B-B14F-4D97-AF65-F5344CB8AC3E}">
        <p14:creationId xmlns:p14="http://schemas.microsoft.com/office/powerpoint/2010/main" val="3645951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0DE8A2-73B1-4AFE-8FB9-BE4B66F39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E5ADB140-E61F-4DA4-A342-F5EF70772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EB534C8-0F67-4C92-BF52-52C491998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394943"/>
            <a:ext cx="11288972" cy="81663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The big picture</a:t>
            </a:r>
          </a:p>
        </p:txBody>
      </p:sp>
      <p:pic>
        <p:nvPicPr>
          <p:cNvPr id="8" name="Picture 8" descr="A picture containing stereo, racket, player, ball&#10;&#10;Description generated with very high confidence">
            <a:extLst>
              <a:ext uri="{FF2B5EF4-FFF2-40B4-BE49-F238E27FC236}">
                <a16:creationId xmlns:a16="http://schemas.microsoft.com/office/drawing/2014/main" id="{C121C7B3-2D47-4740-B849-961D0E3BE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400" y="2188358"/>
            <a:ext cx="7275680" cy="408894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1435947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180DE8A2-73B1-4AFE-8FB9-BE4B66F39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E5ADB140-E61F-4DA4-A342-F5EF70772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9" name="Diagram 19">
            <a:extLst>
              <a:ext uri="{FF2B5EF4-FFF2-40B4-BE49-F238E27FC236}">
                <a16:creationId xmlns:a16="http://schemas.microsoft.com/office/drawing/2014/main" id="{69A4C211-4554-46FC-9BDD-837071590F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7254456"/>
              </p:ext>
            </p:extLst>
          </p:nvPr>
        </p:nvGraphicFramePr>
        <p:xfrm>
          <a:off x="-493486" y="2267858"/>
          <a:ext cx="5515428" cy="44123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70" name="Diagram 769">
            <a:extLst>
              <a:ext uri="{FF2B5EF4-FFF2-40B4-BE49-F238E27FC236}">
                <a16:creationId xmlns:a16="http://schemas.microsoft.com/office/drawing/2014/main" id="{49482684-5B2D-4D0D-9E23-C91BE65D1E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0466684"/>
              </p:ext>
            </p:extLst>
          </p:nvPr>
        </p:nvGraphicFramePr>
        <p:xfrm>
          <a:off x="6451599" y="2267858"/>
          <a:ext cx="5609769" cy="44195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977" name="Rectangle 1976">
            <a:extLst>
              <a:ext uri="{FF2B5EF4-FFF2-40B4-BE49-F238E27FC236}">
                <a16:creationId xmlns:a16="http://schemas.microsoft.com/office/drawing/2014/main" id="{297FE8F0-5E8A-40F0-9D0A-3D88ACE0F971}"/>
              </a:ext>
            </a:extLst>
          </p:cNvPr>
          <p:cNvSpPr/>
          <p:nvPr/>
        </p:nvSpPr>
        <p:spPr>
          <a:xfrm>
            <a:off x="6451600" y="2086429"/>
            <a:ext cx="5660571" cy="4688114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3" name="Arrow: Right 2022">
            <a:extLst>
              <a:ext uri="{FF2B5EF4-FFF2-40B4-BE49-F238E27FC236}">
                <a16:creationId xmlns:a16="http://schemas.microsoft.com/office/drawing/2014/main" id="{D4B775BB-8F8F-4010-8EB2-29411D9E867A}"/>
              </a:ext>
            </a:extLst>
          </p:cNvPr>
          <p:cNvSpPr/>
          <p:nvPr/>
        </p:nvSpPr>
        <p:spPr>
          <a:xfrm>
            <a:off x="4501444" y="3779503"/>
            <a:ext cx="1952170" cy="1052285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New way</a:t>
            </a:r>
          </a:p>
        </p:txBody>
      </p:sp>
      <p:sp>
        <p:nvSpPr>
          <p:cNvPr id="2034" name="Title 2033">
            <a:extLst>
              <a:ext uri="{FF2B5EF4-FFF2-40B4-BE49-F238E27FC236}">
                <a16:creationId xmlns:a16="http://schemas.microsoft.com/office/drawing/2014/main" id="{120871BA-BE99-4E6E-A8FD-A5C3B3292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572" y="447188"/>
            <a:ext cx="11740397" cy="970450"/>
          </a:xfrm>
        </p:spPr>
        <p:txBody>
          <a:bodyPr/>
          <a:lstStyle/>
          <a:p>
            <a:r>
              <a:rPr lang="en-US" u="sng" dirty="0"/>
              <a:t>Integration</a:t>
            </a:r>
            <a:r>
              <a:rPr lang="en-US" dirty="0"/>
              <a:t>: the old way vs the continuous one</a:t>
            </a:r>
          </a:p>
        </p:txBody>
      </p:sp>
      <p:sp>
        <p:nvSpPr>
          <p:cNvPr id="46" name="Thought Bubble: Cloud 45">
            <a:extLst>
              <a:ext uri="{FF2B5EF4-FFF2-40B4-BE49-F238E27FC236}">
                <a16:creationId xmlns:a16="http://schemas.microsoft.com/office/drawing/2014/main" id="{399F59AA-19C5-4F56-93D3-1F9B9F224704}"/>
              </a:ext>
            </a:extLst>
          </p:cNvPr>
          <p:cNvSpPr/>
          <p:nvPr/>
        </p:nvSpPr>
        <p:spPr>
          <a:xfrm>
            <a:off x="2939144" y="1954275"/>
            <a:ext cx="3443752" cy="1190171"/>
          </a:xfrm>
          <a:prstGeom prst="cloud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Millions of lines of code? </a:t>
            </a:r>
          </a:p>
        </p:txBody>
      </p:sp>
    </p:spTree>
    <p:extLst>
      <p:ext uri="{BB962C8B-B14F-4D97-AF65-F5344CB8AC3E}">
        <p14:creationId xmlns:p14="http://schemas.microsoft.com/office/powerpoint/2010/main" val="13474461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180DE8A2-73B1-4AFE-8FB9-BE4B66F39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E5ADB140-E61F-4DA4-A342-F5EF70772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34D466-3DCF-4216-BC8E-20426F4F9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394943"/>
            <a:ext cx="11288972" cy="81663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What is CI?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2BF942-1750-4729-A9B0-BBDFF6681231}"/>
              </a:ext>
            </a:extLst>
          </p:cNvPr>
          <p:cNvSpPr txBox="1"/>
          <p:nvPr/>
        </p:nvSpPr>
        <p:spPr>
          <a:xfrm>
            <a:off x="304800" y="2474686"/>
            <a:ext cx="621211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- Integrate code into a shared repository several times a day</a:t>
            </a:r>
          </a:p>
          <a:p>
            <a:r>
              <a:rPr lang="en-US" sz="2400" dirty="0"/>
              <a:t>- Code verified by automated tests</a:t>
            </a:r>
          </a:p>
          <a:p>
            <a:endParaRPr lang="en-US" sz="2400" dirty="0"/>
          </a:p>
        </p:txBody>
      </p:sp>
      <p:sp>
        <p:nvSpPr>
          <p:cNvPr id="395" name="TextBox 394">
            <a:extLst>
              <a:ext uri="{FF2B5EF4-FFF2-40B4-BE49-F238E27FC236}">
                <a16:creationId xmlns:a16="http://schemas.microsoft.com/office/drawing/2014/main" id="{8C5D7670-741F-4619-A0A5-93CC6B678F17}"/>
              </a:ext>
            </a:extLst>
          </p:cNvPr>
          <p:cNvSpPr txBox="1"/>
          <p:nvPr/>
        </p:nvSpPr>
        <p:spPr>
          <a:xfrm>
            <a:off x="261256" y="4114800"/>
            <a:ext cx="621211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i="1" dirty="0">
                <a:solidFill>
                  <a:srgbClr val="0070C0"/>
                </a:solidFill>
                <a:ea typeface="+mn-lt"/>
                <a:cs typeface="+mn-lt"/>
              </a:rPr>
              <a:t>--&gt; Quick &amp; early feedback</a:t>
            </a:r>
          </a:p>
          <a:p>
            <a:r>
              <a:rPr lang="en-US" sz="2400" b="1" i="1" dirty="0">
                <a:solidFill>
                  <a:srgbClr val="0070C0"/>
                </a:solidFill>
                <a:ea typeface="+mn-lt"/>
                <a:cs typeface="+mn-lt"/>
              </a:rPr>
              <a:t>     Quick problem detection</a:t>
            </a:r>
            <a:br>
              <a:rPr lang="en-US" sz="2400" b="1" i="1" dirty="0">
                <a:solidFill>
                  <a:srgbClr val="0070C0"/>
                </a:solidFill>
                <a:ea typeface="+mn-lt"/>
                <a:cs typeface="+mn-lt"/>
              </a:rPr>
            </a:br>
            <a:r>
              <a:rPr lang="en-US" sz="2400" b="1" i="1" dirty="0">
                <a:solidFill>
                  <a:srgbClr val="0070C0"/>
                </a:solidFill>
                <a:ea typeface="+mn-lt"/>
                <a:cs typeface="+mn-lt"/>
              </a:rPr>
              <a:t>     Faster integration</a:t>
            </a:r>
            <a:endParaRPr lang="en-US" dirty="0"/>
          </a:p>
        </p:txBody>
      </p:sp>
      <p:graphicFrame>
        <p:nvGraphicFramePr>
          <p:cNvPr id="409" name="Diagram 408">
            <a:extLst>
              <a:ext uri="{FF2B5EF4-FFF2-40B4-BE49-F238E27FC236}">
                <a16:creationId xmlns:a16="http://schemas.microsoft.com/office/drawing/2014/main" id="{B6C79D0B-FDD0-4B75-B5CA-0B81626957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5064940"/>
              </p:ext>
            </p:extLst>
          </p:nvPr>
        </p:nvGraphicFramePr>
        <p:xfrm>
          <a:off x="6422570" y="2122715"/>
          <a:ext cx="5609769" cy="44195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3748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180DE8A2-73B1-4AFE-8FB9-BE4B66F39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E5ADB140-E61F-4DA4-A342-F5EF70772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34D466-3DCF-4216-BC8E-20426F4F9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394943"/>
            <a:ext cx="11288972" cy="81663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Key points of CI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797EFD-3718-4DA6-852A-E1BC80F04304}"/>
              </a:ext>
            </a:extLst>
          </p:cNvPr>
          <p:cNvSpPr txBox="1"/>
          <p:nvPr/>
        </p:nvSpPr>
        <p:spPr>
          <a:xfrm>
            <a:off x="304800" y="2474686"/>
            <a:ext cx="7881255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 algn="just">
              <a:buFont typeface="Wingdings"/>
              <a:buChar char="q"/>
            </a:pPr>
            <a:r>
              <a:rPr lang="en-US" sz="2000" dirty="0"/>
              <a:t>Put and merge to 'master'/'dev' --&gt; version control tools</a:t>
            </a:r>
            <a:endParaRPr lang="en-US" sz="2000"/>
          </a:p>
          <a:p>
            <a:pPr marL="457200" indent="-457200" algn="just">
              <a:buFont typeface="Wingdings"/>
              <a:buChar char="q"/>
            </a:pPr>
            <a:r>
              <a:rPr lang="en-US" sz="2000" dirty="0"/>
              <a:t>'master'/'dev' is the branch of most updated working code, and is supposed to have no conflicts</a:t>
            </a:r>
          </a:p>
          <a:p>
            <a:pPr marL="457200" indent="-457200" algn="just">
              <a:buFont typeface="Wingdings"/>
              <a:buChar char="q"/>
            </a:pPr>
            <a:r>
              <a:rPr lang="en-US" sz="2000" dirty="0"/>
              <a:t>Heavily rely on automation testing </a:t>
            </a:r>
          </a:p>
          <a:p>
            <a:pPr marL="914400" lvl="1" indent="-457200" algn="just">
              <a:buFont typeface="Arial"/>
              <a:buChar char="•"/>
            </a:pPr>
            <a:r>
              <a:rPr lang="en-US" sz="2000" dirty="0"/>
              <a:t>heavy unit testing &amp; light integration testing </a:t>
            </a:r>
          </a:p>
          <a:p>
            <a:pPr marL="914400" lvl="1" indent="-457200" algn="just">
              <a:buFont typeface="Arial"/>
              <a:buChar char="•"/>
            </a:pPr>
            <a:r>
              <a:rPr lang="en-US" sz="2000" dirty="0"/>
              <a:t>carefully designed and updated tests</a:t>
            </a:r>
          </a:p>
          <a:p>
            <a:pPr marL="914400" lvl="1" indent="-457200" algn="just">
              <a:buFont typeface="Arial"/>
              <a:buChar char="•"/>
            </a:pPr>
            <a:r>
              <a:rPr lang="en-US" sz="2000" dirty="0"/>
              <a:t>testing should not take too long </a:t>
            </a:r>
            <a:r>
              <a:rPr lang="en-US" sz="2000" i="1" dirty="0"/>
              <a:t>('continuous' </a:t>
            </a:r>
            <a:br>
              <a:rPr lang="en-US" sz="2000" i="1" dirty="0"/>
            </a:br>
            <a:r>
              <a:rPr lang="en-US" sz="2000" i="1" dirty="0"/>
              <a:t>--&gt; many integrations a day) </a:t>
            </a:r>
          </a:p>
          <a:p>
            <a:pPr marL="457200" indent="-457200" algn="just">
              <a:buFont typeface="Wingdings"/>
              <a:buChar char="q"/>
            </a:pPr>
            <a:r>
              <a:rPr lang="en-US" sz="2000" dirty="0"/>
              <a:t>Prioritize fixing a build over developing new build</a:t>
            </a:r>
          </a:p>
          <a:p>
            <a:pPr algn="just"/>
            <a:endParaRPr lang="en-US" sz="2000" dirty="0"/>
          </a:p>
        </p:txBody>
      </p:sp>
      <p:pic>
        <p:nvPicPr>
          <p:cNvPr id="3" name="Picture 3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0EA51275-4A22-4457-B3F1-B144CE6A7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3461" y="2442260"/>
            <a:ext cx="4093028" cy="399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8353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180DE8A2-73B1-4AFE-8FB9-BE4B66F39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E5ADB140-E61F-4DA4-A342-F5EF70772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9" name="Diagram 19">
            <a:extLst>
              <a:ext uri="{FF2B5EF4-FFF2-40B4-BE49-F238E27FC236}">
                <a16:creationId xmlns:a16="http://schemas.microsoft.com/office/drawing/2014/main" id="{69A4C211-4554-46FC-9BDD-837071590F9E}"/>
              </a:ext>
            </a:extLst>
          </p:cNvPr>
          <p:cNvGraphicFramePr/>
          <p:nvPr/>
        </p:nvGraphicFramePr>
        <p:xfrm>
          <a:off x="-493486" y="2267858"/>
          <a:ext cx="5515428" cy="44123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70" name="Diagram 769">
            <a:extLst>
              <a:ext uri="{FF2B5EF4-FFF2-40B4-BE49-F238E27FC236}">
                <a16:creationId xmlns:a16="http://schemas.microsoft.com/office/drawing/2014/main" id="{49482684-5B2D-4D0D-9E23-C91BE65D1E1C}"/>
              </a:ext>
            </a:extLst>
          </p:cNvPr>
          <p:cNvGraphicFramePr/>
          <p:nvPr/>
        </p:nvGraphicFramePr>
        <p:xfrm>
          <a:off x="6451599" y="2267858"/>
          <a:ext cx="5609769" cy="44195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977" name="Rectangle 1976">
            <a:extLst>
              <a:ext uri="{FF2B5EF4-FFF2-40B4-BE49-F238E27FC236}">
                <a16:creationId xmlns:a16="http://schemas.microsoft.com/office/drawing/2014/main" id="{297FE8F0-5E8A-40F0-9D0A-3D88ACE0F971}"/>
              </a:ext>
            </a:extLst>
          </p:cNvPr>
          <p:cNvSpPr/>
          <p:nvPr/>
        </p:nvSpPr>
        <p:spPr>
          <a:xfrm>
            <a:off x="6451600" y="2086429"/>
            <a:ext cx="5660571" cy="4688114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3" name="Arrow: Right 2022">
            <a:extLst>
              <a:ext uri="{FF2B5EF4-FFF2-40B4-BE49-F238E27FC236}">
                <a16:creationId xmlns:a16="http://schemas.microsoft.com/office/drawing/2014/main" id="{D4B775BB-8F8F-4010-8EB2-29411D9E867A}"/>
              </a:ext>
            </a:extLst>
          </p:cNvPr>
          <p:cNvSpPr/>
          <p:nvPr/>
        </p:nvSpPr>
        <p:spPr>
          <a:xfrm>
            <a:off x="4501444" y="3779503"/>
            <a:ext cx="1952170" cy="1052285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New way</a:t>
            </a:r>
          </a:p>
        </p:txBody>
      </p:sp>
      <p:sp>
        <p:nvSpPr>
          <p:cNvPr id="2034" name="Title 2033">
            <a:extLst>
              <a:ext uri="{FF2B5EF4-FFF2-40B4-BE49-F238E27FC236}">
                <a16:creationId xmlns:a16="http://schemas.microsoft.com/office/drawing/2014/main" id="{120871BA-BE99-4E6E-A8FD-A5C3B3292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572" y="447188"/>
            <a:ext cx="11740397" cy="970450"/>
          </a:xfrm>
        </p:spPr>
        <p:txBody>
          <a:bodyPr/>
          <a:lstStyle/>
          <a:p>
            <a:r>
              <a:rPr lang="en-US" u="sng" dirty="0"/>
              <a:t>Delivery</a:t>
            </a:r>
            <a:r>
              <a:rPr lang="en-US" dirty="0"/>
              <a:t>: the old way vs the </a:t>
            </a:r>
            <a:r>
              <a:rPr lang="en-US" dirty="0">
                <a:ea typeface="+mj-lt"/>
                <a:cs typeface="+mj-lt"/>
              </a:rPr>
              <a:t>continuous </a:t>
            </a:r>
            <a:r>
              <a:rPr lang="en-US" dirty="0"/>
              <a:t>one</a:t>
            </a:r>
          </a:p>
        </p:txBody>
      </p:sp>
      <p:sp>
        <p:nvSpPr>
          <p:cNvPr id="47" name="Thought Bubble: Cloud 46">
            <a:extLst>
              <a:ext uri="{FF2B5EF4-FFF2-40B4-BE49-F238E27FC236}">
                <a16:creationId xmlns:a16="http://schemas.microsoft.com/office/drawing/2014/main" id="{CFF49B67-EF9E-42BD-883E-4DB35EBE0337}"/>
              </a:ext>
            </a:extLst>
          </p:cNvPr>
          <p:cNvSpPr/>
          <p:nvPr/>
        </p:nvSpPr>
        <p:spPr>
          <a:xfrm>
            <a:off x="2939144" y="1954275"/>
            <a:ext cx="3009913" cy="1190171"/>
          </a:xfrm>
          <a:prstGeom prst="cloud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Complex architecture? </a:t>
            </a:r>
          </a:p>
          <a:p>
            <a:pPr algn="ctr"/>
            <a:r>
              <a:rPr lang="en-US" dirty="0"/>
              <a:t>Multiservice? </a:t>
            </a:r>
          </a:p>
        </p:txBody>
      </p:sp>
    </p:spTree>
    <p:extLst>
      <p:ext uri="{BB962C8B-B14F-4D97-AF65-F5344CB8AC3E}">
        <p14:creationId xmlns:p14="http://schemas.microsoft.com/office/powerpoint/2010/main" val="9175162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180DE8A2-73B1-4AFE-8FB9-BE4B66F39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E5ADB140-E61F-4DA4-A342-F5EF70772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34D466-3DCF-4216-BC8E-20426F4F9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394943"/>
            <a:ext cx="11288972" cy="81663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What is CD?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2BF942-1750-4729-A9B0-BBDFF6681231}"/>
              </a:ext>
            </a:extLst>
          </p:cNvPr>
          <p:cNvSpPr txBox="1"/>
          <p:nvPr/>
        </p:nvSpPr>
        <p:spPr>
          <a:xfrm>
            <a:off x="304800" y="2474686"/>
            <a:ext cx="621211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- </a:t>
            </a:r>
            <a:r>
              <a:rPr lang="en-US" sz="2400" dirty="0">
                <a:ea typeface="+mn-lt"/>
                <a:cs typeface="+mn-lt"/>
              </a:rPr>
              <a:t>Develop, build, test, and release software in short cycles. </a:t>
            </a:r>
            <a:endParaRPr lang="en-US" sz="2400" dirty="0"/>
          </a:p>
          <a:p>
            <a:r>
              <a:rPr lang="en-US" sz="2400" dirty="0"/>
              <a:t>- Rely on automated tasks</a:t>
            </a:r>
          </a:p>
          <a:p>
            <a:endParaRPr lang="en-US" sz="2400" dirty="0"/>
          </a:p>
        </p:txBody>
      </p:sp>
      <p:sp>
        <p:nvSpPr>
          <p:cNvPr id="395" name="TextBox 394">
            <a:extLst>
              <a:ext uri="{FF2B5EF4-FFF2-40B4-BE49-F238E27FC236}">
                <a16:creationId xmlns:a16="http://schemas.microsoft.com/office/drawing/2014/main" id="{8C5D7670-741F-4619-A0A5-93CC6B678F17}"/>
              </a:ext>
            </a:extLst>
          </p:cNvPr>
          <p:cNvSpPr txBox="1"/>
          <p:nvPr/>
        </p:nvSpPr>
        <p:spPr>
          <a:xfrm>
            <a:off x="261256" y="4114800"/>
            <a:ext cx="8548912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i="1" dirty="0">
                <a:solidFill>
                  <a:srgbClr val="0070C0"/>
                </a:solidFill>
                <a:ea typeface="+mn-lt"/>
                <a:cs typeface="+mn-lt"/>
              </a:rPr>
              <a:t>--&gt;</a:t>
            </a:r>
            <a:r>
              <a:rPr lang="en-US" sz="2400" b="1" i="1" dirty="0">
                <a:solidFill>
                  <a:srgbClr val="0070C0"/>
                </a:solidFill>
              </a:rPr>
              <a:t> Quick delivery of new version to users</a:t>
            </a:r>
          </a:p>
          <a:p>
            <a:r>
              <a:rPr lang="en-US" sz="2400" b="1" i="1" dirty="0">
                <a:solidFill>
                  <a:srgbClr val="0070C0"/>
                </a:solidFill>
              </a:rPr>
              <a:t>      Reliable product quality</a:t>
            </a:r>
          </a:p>
          <a:p>
            <a:r>
              <a:rPr lang="en-US" sz="2400" b="1" i="1" dirty="0">
                <a:solidFill>
                  <a:srgbClr val="0070C0"/>
                </a:solidFill>
              </a:rPr>
              <a:t>      No bottleneck in releasing (</a:t>
            </a:r>
            <a:r>
              <a:rPr lang="en-US" sz="2400" b="1" i="1" dirty="0" err="1">
                <a:solidFill>
                  <a:srgbClr val="0070C0"/>
                </a:solidFill>
              </a:rPr>
              <a:t>e.g</a:t>
            </a:r>
            <a:r>
              <a:rPr lang="en-US" sz="2400" b="1" i="1" dirty="0">
                <a:solidFill>
                  <a:srgbClr val="0070C0"/>
                </a:solidFill>
              </a:rPr>
              <a:t> microservice architecture) and mitigate incidents </a:t>
            </a:r>
          </a:p>
        </p:txBody>
      </p: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37A5D47B-C0F9-4494-ADD3-16DBE5D161DB}"/>
              </a:ext>
            </a:extLst>
          </p:cNvPr>
          <p:cNvGraphicFramePr/>
          <p:nvPr/>
        </p:nvGraphicFramePr>
        <p:xfrm>
          <a:off x="6451599" y="2267858"/>
          <a:ext cx="5609769" cy="44195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63084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180DE8A2-73B1-4AFE-8FB9-BE4B66F39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E5ADB140-E61F-4DA4-A342-F5EF70772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34D466-3DCF-4216-BC8E-20426F4F9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394943"/>
            <a:ext cx="11288972" cy="81663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Key points of CD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797EFD-3718-4DA6-852A-E1BC80F04304}"/>
              </a:ext>
            </a:extLst>
          </p:cNvPr>
          <p:cNvSpPr txBox="1"/>
          <p:nvPr/>
        </p:nvSpPr>
        <p:spPr>
          <a:xfrm>
            <a:off x="304800" y="2474686"/>
            <a:ext cx="6473371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- Building, testing and releasing are all automated</a:t>
            </a:r>
            <a:endParaRPr lang="en-US"/>
          </a:p>
          <a:p>
            <a:r>
              <a:rPr lang="en-US" sz="2400" dirty="0"/>
              <a:t>- Frequent small deployments (such as in Agile methods) </a:t>
            </a:r>
          </a:p>
          <a:p>
            <a:r>
              <a:rPr lang="en-US" sz="2400" dirty="0"/>
              <a:t>- All deployments go through regression testing</a:t>
            </a:r>
          </a:p>
        </p:txBody>
      </p:sp>
      <p:pic>
        <p:nvPicPr>
          <p:cNvPr id="3" name="Picture 3" descr="A picture containing stereo, racket, player, ball&#10;&#10;Description generated with very high confidence">
            <a:extLst>
              <a:ext uri="{FF2B5EF4-FFF2-40B4-BE49-F238E27FC236}">
                <a16:creationId xmlns:a16="http://schemas.microsoft.com/office/drawing/2014/main" id="{8D82B27F-AE72-4E32-937D-F16247653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175" y="2599047"/>
            <a:ext cx="4862338" cy="273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94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B9607A7-C194-45C1-9EA4-D513E02DC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CBFF659F-D040-4A67-B951-3D6D61BB1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3AB2E9-7BF1-49C4-9EBC-A103E08F3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>
            <a:normAutofit/>
          </a:bodyPr>
          <a:lstStyle/>
          <a:p>
            <a:r>
              <a:rPr lang="en-US"/>
              <a:t>CI/CD services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4284B-3267-44B0-B06B-53B5AAEE1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082" y="2183085"/>
            <a:ext cx="7954627" cy="5142946"/>
          </a:xfr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defTabSz="914400">
              <a:buFont typeface="Wingdings 2"/>
            </a:pPr>
            <a:r>
              <a:rPr lang="en-US" sz="2400" dirty="0"/>
              <a:t>Jenkins</a:t>
            </a:r>
          </a:p>
          <a:p>
            <a:pPr marL="0" defTabSz="914400">
              <a:buFont typeface="Wingdings 2"/>
            </a:pPr>
            <a:r>
              <a:rPr lang="en-US" sz="2400" dirty="0"/>
              <a:t>TeamCity</a:t>
            </a:r>
          </a:p>
          <a:p>
            <a:pPr marL="0" defTabSz="914400">
              <a:buFont typeface="Wingdings 2"/>
            </a:pPr>
            <a:r>
              <a:rPr lang="en-US" sz="2400" dirty="0"/>
              <a:t>Travis CI</a:t>
            </a:r>
          </a:p>
          <a:p>
            <a:pPr marL="0" defTabSz="914400">
              <a:buFont typeface="Wingdings 2"/>
            </a:pPr>
            <a:r>
              <a:rPr lang="en-US" sz="2400" dirty="0"/>
              <a:t>Circle CI</a:t>
            </a:r>
          </a:p>
          <a:p>
            <a:pPr marL="0" defTabSz="914400">
              <a:buFont typeface="Wingdings 2"/>
            </a:pPr>
            <a:r>
              <a:rPr lang="en-US" sz="2400" dirty="0" err="1"/>
              <a:t>Github</a:t>
            </a:r>
            <a:r>
              <a:rPr lang="en-US" sz="2400" dirty="0"/>
              <a:t> Actions</a:t>
            </a:r>
          </a:p>
          <a:p>
            <a:pPr marL="0" defTabSz="914400">
              <a:buFont typeface="Wingdings 2"/>
            </a:pPr>
            <a:r>
              <a:rPr lang="en-US" sz="2400" dirty="0"/>
              <a:t>Gitlab CI</a:t>
            </a:r>
          </a:p>
          <a:p>
            <a:pPr marL="0" defTabSz="914400">
              <a:buFont typeface="Wingdings 2"/>
            </a:pPr>
            <a:r>
              <a:rPr lang="en-US" sz="2400" dirty="0"/>
              <a:t>Bitbucket Pipelines</a:t>
            </a:r>
          </a:p>
          <a:p>
            <a:pPr marL="0" defTabSz="914400">
              <a:buFont typeface="Wingdings 2"/>
            </a:pPr>
            <a:r>
              <a:rPr lang="en-US" sz="2400" dirty="0" err="1"/>
              <a:t>Codeship</a:t>
            </a:r>
            <a:endParaRPr lang="en-US" sz="2400"/>
          </a:p>
          <a:p>
            <a:pPr marL="0" defTabSz="914400">
              <a:buFont typeface="Wingdings 2"/>
            </a:pPr>
            <a:r>
              <a:rPr lang="en-US" sz="2400" dirty="0"/>
              <a:t>Docker</a:t>
            </a:r>
          </a:p>
          <a:p>
            <a:pPr marL="0" defTabSz="914400">
              <a:buFont typeface="Wingdings 2"/>
            </a:pPr>
            <a:endParaRPr lang="en-US" sz="2400" dirty="0"/>
          </a:p>
        </p:txBody>
      </p:sp>
      <p:pic>
        <p:nvPicPr>
          <p:cNvPr id="4" name="Picture 4" descr="A drawing of a person&#10;&#10;Description generated with high confidence">
            <a:extLst>
              <a:ext uri="{FF2B5EF4-FFF2-40B4-BE49-F238E27FC236}">
                <a16:creationId xmlns:a16="http://schemas.microsoft.com/office/drawing/2014/main" id="{04336207-0D3A-4B6C-86DE-268073664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486" y="1959429"/>
            <a:ext cx="2525486" cy="1262743"/>
          </a:xfrm>
          <a:prstGeom prst="rect">
            <a:avLst/>
          </a:prstGeom>
        </p:spPr>
      </p:pic>
      <p:pic>
        <p:nvPicPr>
          <p:cNvPr id="5" name="Picture 5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33E33BF7-73B4-4989-98C3-0A83226DE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4590" y="1957553"/>
            <a:ext cx="1141640" cy="1141640"/>
          </a:xfrm>
          <a:prstGeom prst="rect">
            <a:avLst/>
          </a:prstGeom>
        </p:spPr>
      </p:pic>
      <p:pic>
        <p:nvPicPr>
          <p:cNvPr id="6" name="Picture 6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35100F0A-973E-41F0-939D-DFC775081A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4269" y="2039919"/>
            <a:ext cx="1111235" cy="1108967"/>
          </a:xfrm>
          <a:prstGeom prst="rect">
            <a:avLst/>
          </a:prstGeom>
        </p:spPr>
      </p:pic>
      <p:pic>
        <p:nvPicPr>
          <p:cNvPr id="7" name="Picture 8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353D0852-740F-4B48-8986-9110911ACD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1625" y="2981976"/>
            <a:ext cx="1852839" cy="1823810"/>
          </a:xfrm>
          <a:prstGeom prst="rect">
            <a:avLst/>
          </a:prstGeom>
        </p:spPr>
      </p:pic>
      <p:pic>
        <p:nvPicPr>
          <p:cNvPr id="9" name="Picture 10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7B69E1E6-DDD5-41F5-8D50-0ACDC451A9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73862" y="3402925"/>
            <a:ext cx="1208315" cy="1208315"/>
          </a:xfrm>
          <a:prstGeom prst="rect">
            <a:avLst/>
          </a:prstGeom>
        </p:spPr>
      </p:pic>
      <p:pic>
        <p:nvPicPr>
          <p:cNvPr id="11" name="Picture 11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50B2EEF9-47C5-497B-AD50-AB4D8877AA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36560" y="3298065"/>
            <a:ext cx="1242785" cy="1393825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F4AE001C-853F-4627-B878-1E09FCD9BD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38264" y="4695572"/>
            <a:ext cx="3345089" cy="594632"/>
          </a:xfrm>
          <a:prstGeom prst="rect">
            <a:avLst/>
          </a:prstGeom>
        </p:spPr>
      </p:pic>
      <p:pic>
        <p:nvPicPr>
          <p:cNvPr id="14" name="Picture 14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BB59B6A8-508E-4765-95BD-2555FD4B610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87968" y="4659844"/>
            <a:ext cx="2743200" cy="837825"/>
          </a:xfrm>
          <a:prstGeom prst="rect">
            <a:avLst/>
          </a:prstGeom>
        </p:spPr>
      </p:pic>
      <p:pic>
        <p:nvPicPr>
          <p:cNvPr id="16" name="Picture 16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FDAD4632-3B05-4EB8-B7B6-94E996E59BD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12317" y="5428693"/>
            <a:ext cx="1346687" cy="111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1427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Quotable</vt:lpstr>
      <vt:lpstr>Continuous integration Continuous delivery (CI/CD)</vt:lpstr>
      <vt:lpstr>The big picture</vt:lpstr>
      <vt:lpstr>Integration: the old way vs the continuous one</vt:lpstr>
      <vt:lpstr>What is CI? </vt:lpstr>
      <vt:lpstr>Key points of CI </vt:lpstr>
      <vt:lpstr>Delivery: the old way vs the continuous one</vt:lpstr>
      <vt:lpstr>What is CD? </vt:lpstr>
      <vt:lpstr>Key points of CD </vt:lpstr>
      <vt:lpstr>CI/CD services</vt:lpstr>
      <vt:lpstr>CircleCI</vt:lpstr>
      <vt:lpstr>Manual flow</vt:lpstr>
      <vt:lpstr>Config file </vt:lpstr>
      <vt:lpstr>Config file 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996</cp:revision>
  <dcterms:created xsi:type="dcterms:W3CDTF">2020-05-13T03:18:40Z</dcterms:created>
  <dcterms:modified xsi:type="dcterms:W3CDTF">2020-05-18T23:11:42Z</dcterms:modified>
</cp:coreProperties>
</file>