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3" y="1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BF3466-2527-0295-D61A-4429CC2BEA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3602F2-C189-A8E6-E430-A1939A25E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82F5C-DE04-E167-3FA5-A5FFC973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6EBFCA-550A-538F-672B-94B9E3D3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7A4E4-BA6E-5893-22F5-D02FF1D9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659E7-FAA1-CDDC-4E50-EB86CD6C4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9ED633-B909-87F1-54F3-CB259E2EC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1057F9-E036-D7DE-F145-E47C23A9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BF25DC-F5AD-8194-F00A-93B963EF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7DDE6E-7929-6DAE-4B81-46BC67EE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86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2F9642-D588-CC4E-DBF7-F09288DCC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113FF0-95A5-0C47-1957-9DFFE153D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282E17-F4C1-13E3-0043-56EAEA03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055598-762D-90CF-4426-3F080E2D6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65BE3-F20E-86E4-AF34-73862B22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50114-9E14-B102-FDEA-E451AE598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EFB1B8-F31C-708A-3EF0-7A890879A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2E0C9-ECF2-1F82-C226-5354CB057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72288B-5BD0-DA8D-6BAC-55369308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9233A-F923-7FD3-B7AC-EA427DF2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16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549B7-5D84-F1ED-80B3-DF7357057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B31E5F-50E4-474C-6FA4-546AD29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74974D-6DAD-5A0C-4AA1-DDBA88C5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3A2D4-AE1C-D6EE-8CA4-51830C6C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4F264-622F-E568-DD17-207D38B6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8B649-5732-470C-7C9E-9996C201C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A2989D-D113-E1E7-22A2-7487F2E82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8DBCD-60C6-B16E-D3AE-F9194162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4DC003-8E0A-E69C-DEBF-AA2C82CC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97894D-0CAC-52D6-C464-1872ACAA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59F136-194E-1C68-584A-3CEA1147C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F80F8-BA12-15D2-89B8-08E1C014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2CA423-1B21-1FAE-0C54-22EA1D446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10A8B-4E0B-9983-864B-F3D82120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F4BC4A-6287-D493-25D6-991E18CBF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EEC310-8163-0758-AE6E-A87E4E817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1D6BA40-E108-01BC-FF86-3DBADE425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D63103-8A74-9EA5-7A53-05B8A81C4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72188E-6F8D-7FEC-00B9-4A5B37536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249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954C0-F4FD-E43C-BB2D-E8214526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0C4C99C-CAE5-7BD0-6791-6112E939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51F6D-1FD2-4B39-5F7C-7E294B0E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6E9E33-27A3-28ED-033A-FB98D7F7A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31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471C74-C7F6-5DE9-2C6A-6645A9A5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2BF395-5848-2594-F5A3-E3A67ECF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9BA390-0E41-8C58-649C-EDD92B48C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9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95327-CC1B-0F67-CCC0-FE8AAB4D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7CC41-465F-1DB5-3408-B2E28908A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B4492B-D677-741F-4ACB-174BD8499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1A3E9-12B1-6FEB-EAA7-D1C05AC8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038FC-D994-BFC5-CC61-266FF437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59716C-522B-BD72-75DF-B7030E458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2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A546C-244E-38C0-5CFC-9FD727B1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CC07EE-3F8C-3B12-692E-666D13943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FD3BD2-AA5F-29E6-FE2C-2D8E8F14C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96402-7218-09AE-7140-DC1F152E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B72CD4-D81A-8BBA-B63C-595756B09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052D50-F8BF-BFBC-8F5B-2B67957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7AC0E66-5ADE-B657-D5E8-AC412B3B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53666C-1298-C471-7B3B-06C691077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C2A7AC-91E3-5821-5AA3-33B45787F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E17F2-0AC2-4C16-B7B5-0DCC97490651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70C179-8C20-AACF-2178-814DB2D690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E54680-4497-BD4D-A0FC-E5D488B70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C93DC-56F7-465B-A094-D0DCC47CA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274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E039-E5DC-25FA-5B2E-603A0BC806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MEG Searchlight Decoding Pipeline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BF582C-15FC-8F7B-3C2A-74F36FD9B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COSN Hackathon 2025</a:t>
            </a:r>
          </a:p>
          <a:p>
            <a:r>
              <a:rPr lang="zh-CN" altLang="en-US" dirty="0"/>
              <a:t>南方科技大学，深圳</a:t>
            </a:r>
            <a:endParaRPr lang="en-US" altLang="zh-CN" dirty="0"/>
          </a:p>
          <a:p>
            <a:r>
              <a:rPr lang="en-US" altLang="zh-CN" dirty="0"/>
              <a:t>2025/8/24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693D2D-E163-711D-FBEC-7CBF04534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6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0AF40-57AE-1188-8E25-CF409696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实验范式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08BDFAF-BFCE-AF66-747F-AE3BE7D84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7768"/>
            <a:ext cx="10515600" cy="3167051"/>
          </a:xfr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6837BA9-9B87-F505-998B-3601427D96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A2DBD-A9A7-93DC-ED0E-7B0C69D0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MEG</a:t>
            </a:r>
            <a:r>
              <a:rPr lang="zh-CN" altLang="en-US" dirty="0"/>
              <a:t>数据分析流程：</a:t>
            </a:r>
            <a:r>
              <a:rPr lang="en-US" altLang="zh-CN" dirty="0"/>
              <a:t>temporal decoding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6C2F1AB8-736A-967F-5922-0EC310973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708" y="2836577"/>
            <a:ext cx="1808510" cy="1271738"/>
          </a:xfrm>
          <a:prstGeom prst="rect">
            <a:avLst/>
          </a:prstGeom>
        </p:spPr>
      </p:pic>
      <p:pic>
        <p:nvPicPr>
          <p:cNvPr id="18" name="内容占位符 10">
            <a:extLst>
              <a:ext uri="{FF2B5EF4-FFF2-40B4-BE49-F238E27FC236}">
                <a16:creationId xmlns:a16="http://schemas.microsoft.com/office/drawing/2014/main" id="{9FC543B1-2908-8940-20C5-2F3D056C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108" y="2988977"/>
            <a:ext cx="1808510" cy="1271738"/>
          </a:xfrm>
          <a:prstGeom prst="rect">
            <a:avLst/>
          </a:prstGeom>
        </p:spPr>
      </p:pic>
      <p:pic>
        <p:nvPicPr>
          <p:cNvPr id="19" name="内容占位符 10">
            <a:extLst>
              <a:ext uri="{FF2B5EF4-FFF2-40B4-BE49-F238E27FC236}">
                <a16:creationId xmlns:a16="http://schemas.microsoft.com/office/drawing/2014/main" id="{F753A101-AEEA-EE66-B39C-79B2ED7C3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508" y="3141377"/>
            <a:ext cx="1808510" cy="1271738"/>
          </a:xfrm>
          <a:prstGeom prst="rect">
            <a:avLst/>
          </a:prstGeom>
        </p:spPr>
      </p:pic>
      <p:pic>
        <p:nvPicPr>
          <p:cNvPr id="20" name="内容占位符 10">
            <a:extLst>
              <a:ext uri="{FF2B5EF4-FFF2-40B4-BE49-F238E27FC236}">
                <a16:creationId xmlns:a16="http://schemas.microsoft.com/office/drawing/2014/main" id="{4B6F8763-BF70-53DA-75EE-3B92D0295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908" y="3293777"/>
            <a:ext cx="1808510" cy="1271738"/>
          </a:xfrm>
          <a:prstGeom prst="rect">
            <a:avLst/>
          </a:prstGeom>
        </p:spPr>
      </p:pic>
      <p:pic>
        <p:nvPicPr>
          <p:cNvPr id="21" name="内容占位符 10">
            <a:extLst>
              <a:ext uri="{FF2B5EF4-FFF2-40B4-BE49-F238E27FC236}">
                <a16:creationId xmlns:a16="http://schemas.microsoft.com/office/drawing/2014/main" id="{A24FFA65-7DDF-5255-AA2E-91F37E621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308" y="3446177"/>
            <a:ext cx="1808510" cy="1271738"/>
          </a:xfrm>
          <a:prstGeom prst="rect">
            <a:avLst/>
          </a:prstGeom>
        </p:spPr>
      </p:pic>
      <p:pic>
        <p:nvPicPr>
          <p:cNvPr id="22" name="内容占位符 10">
            <a:extLst>
              <a:ext uri="{FF2B5EF4-FFF2-40B4-BE49-F238E27FC236}">
                <a16:creationId xmlns:a16="http://schemas.microsoft.com/office/drawing/2014/main" id="{5F8BD7F9-D37A-901F-E9F6-D98426A8C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708" y="3598577"/>
            <a:ext cx="1808510" cy="1271738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73D9361-CA22-17A0-1942-9C5F44D3CD73}"/>
              </a:ext>
            </a:extLst>
          </p:cNvPr>
          <p:cNvCxnSpPr/>
          <p:nvPr/>
        </p:nvCxnSpPr>
        <p:spPr>
          <a:xfrm>
            <a:off x="1999185" y="3242996"/>
            <a:ext cx="2374033" cy="22718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297D4D0-B15A-F7A6-D24F-3A0B938573C4}"/>
              </a:ext>
            </a:extLst>
          </p:cNvPr>
          <p:cNvSpPr txBox="1"/>
          <p:nvPr/>
        </p:nvSpPr>
        <p:spPr>
          <a:xfrm>
            <a:off x="2241542" y="425755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42FEDDA-97D8-0A1E-FAFB-6313ED83608C}"/>
              </a:ext>
            </a:extLst>
          </p:cNvPr>
          <p:cNvSpPr txBox="1"/>
          <p:nvPr/>
        </p:nvSpPr>
        <p:spPr>
          <a:xfrm>
            <a:off x="5091141" y="2232045"/>
            <a:ext cx="7034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n_trials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9C6C584C-E4AE-86D6-FD82-015B2DA6A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9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2D94B-D9A3-1A4A-419D-D31104338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B217D-EE88-04A3-9590-DC4CBB88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MEG</a:t>
            </a:r>
            <a:r>
              <a:rPr lang="zh-CN" altLang="en-US" dirty="0"/>
              <a:t>数据分析流程：</a:t>
            </a:r>
            <a:r>
              <a:rPr lang="en-US" altLang="zh-CN" dirty="0"/>
              <a:t>temporal generalization</a:t>
            </a:r>
            <a:endParaRPr lang="zh-CN" alt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0A2C2C72-9995-C59E-B01F-8BEBFB28F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382" y="2291345"/>
            <a:ext cx="1808510" cy="1271738"/>
          </a:xfrm>
          <a:prstGeom prst="rect">
            <a:avLst/>
          </a:prstGeom>
        </p:spPr>
      </p:pic>
      <p:pic>
        <p:nvPicPr>
          <p:cNvPr id="18" name="内容占位符 10">
            <a:extLst>
              <a:ext uri="{FF2B5EF4-FFF2-40B4-BE49-F238E27FC236}">
                <a16:creationId xmlns:a16="http://schemas.microsoft.com/office/drawing/2014/main" id="{B8229D40-009D-E12F-E286-583AE7AB8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2" y="2443745"/>
            <a:ext cx="1808510" cy="1271738"/>
          </a:xfrm>
          <a:prstGeom prst="rect">
            <a:avLst/>
          </a:prstGeom>
        </p:spPr>
      </p:pic>
      <p:pic>
        <p:nvPicPr>
          <p:cNvPr id="19" name="内容占位符 10">
            <a:extLst>
              <a:ext uri="{FF2B5EF4-FFF2-40B4-BE49-F238E27FC236}">
                <a16:creationId xmlns:a16="http://schemas.microsoft.com/office/drawing/2014/main" id="{94B39833-4668-09F0-C487-D3B4003FC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82" y="2596145"/>
            <a:ext cx="1808510" cy="1271738"/>
          </a:xfrm>
          <a:prstGeom prst="rect">
            <a:avLst/>
          </a:prstGeom>
        </p:spPr>
      </p:pic>
      <p:pic>
        <p:nvPicPr>
          <p:cNvPr id="20" name="内容占位符 10">
            <a:extLst>
              <a:ext uri="{FF2B5EF4-FFF2-40B4-BE49-F238E27FC236}">
                <a16:creationId xmlns:a16="http://schemas.microsoft.com/office/drawing/2014/main" id="{2AE97A72-C01C-09BB-F83D-A6AFC0D39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82" y="2748545"/>
            <a:ext cx="1808510" cy="1271738"/>
          </a:xfrm>
          <a:prstGeom prst="rect">
            <a:avLst/>
          </a:prstGeom>
        </p:spPr>
      </p:pic>
      <p:pic>
        <p:nvPicPr>
          <p:cNvPr id="21" name="内容占位符 10">
            <a:extLst>
              <a:ext uri="{FF2B5EF4-FFF2-40B4-BE49-F238E27FC236}">
                <a16:creationId xmlns:a16="http://schemas.microsoft.com/office/drawing/2014/main" id="{7DEE9E4E-75A2-8590-3FEF-820E80D28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2" y="2900945"/>
            <a:ext cx="1808510" cy="1271738"/>
          </a:xfrm>
          <a:prstGeom prst="rect">
            <a:avLst/>
          </a:prstGeom>
        </p:spPr>
      </p:pic>
      <p:pic>
        <p:nvPicPr>
          <p:cNvPr id="22" name="内容占位符 10">
            <a:extLst>
              <a:ext uri="{FF2B5EF4-FFF2-40B4-BE49-F238E27FC236}">
                <a16:creationId xmlns:a16="http://schemas.microsoft.com/office/drawing/2014/main" id="{51ADF0B7-D736-5AE5-7A23-FDBE7DF87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2" y="3053345"/>
            <a:ext cx="1808510" cy="1271738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6FE0D19-E020-50E2-A2AA-0D91110C3702}"/>
              </a:ext>
            </a:extLst>
          </p:cNvPr>
          <p:cNvCxnSpPr/>
          <p:nvPr/>
        </p:nvCxnSpPr>
        <p:spPr>
          <a:xfrm>
            <a:off x="232859" y="2697764"/>
            <a:ext cx="2374033" cy="22718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BB43705-F28C-DC2C-E3A9-E88DC2DCAC6B}"/>
              </a:ext>
            </a:extLst>
          </p:cNvPr>
          <p:cNvSpPr txBox="1"/>
          <p:nvPr/>
        </p:nvSpPr>
        <p:spPr>
          <a:xfrm>
            <a:off x="475216" y="3712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A8E3326-BBD7-22C0-1FE3-2B2C620FD51D}"/>
              </a:ext>
            </a:extLst>
          </p:cNvPr>
          <p:cNvSpPr txBox="1"/>
          <p:nvPr/>
        </p:nvSpPr>
        <p:spPr>
          <a:xfrm>
            <a:off x="4239215" y="2232045"/>
            <a:ext cx="7886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n_trials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注: 线形 2">
            <a:extLst>
              <a:ext uri="{FF2B5EF4-FFF2-40B4-BE49-F238E27FC236}">
                <a16:creationId xmlns:a16="http://schemas.microsoft.com/office/drawing/2014/main" id="{0D3D2A08-C799-E64F-92B6-ED4530CD4E36}"/>
              </a:ext>
            </a:extLst>
          </p:cNvPr>
          <p:cNvSpPr/>
          <p:nvPr/>
        </p:nvSpPr>
        <p:spPr>
          <a:xfrm>
            <a:off x="2241716" y="1721140"/>
            <a:ext cx="1181337" cy="52819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4" name="标注: 线形 3">
            <a:extLst>
              <a:ext uri="{FF2B5EF4-FFF2-40B4-BE49-F238E27FC236}">
                <a16:creationId xmlns:a16="http://schemas.microsoft.com/office/drawing/2014/main" id="{6D8E5B4C-7054-1D56-DFD4-ABDA27583376}"/>
              </a:ext>
            </a:extLst>
          </p:cNvPr>
          <p:cNvSpPr/>
          <p:nvPr/>
        </p:nvSpPr>
        <p:spPr>
          <a:xfrm>
            <a:off x="3831031" y="4038880"/>
            <a:ext cx="1181337" cy="528194"/>
          </a:xfrm>
          <a:prstGeom prst="borderCallout1">
            <a:avLst>
              <a:gd name="adj1" fmla="val 18750"/>
              <a:gd name="adj2" fmla="val -8333"/>
              <a:gd name="adj3" fmla="val -9005"/>
              <a:gd name="adj4" fmla="val -436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CFA6B7-B50B-D9B3-90B8-9F316315F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5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8458-793C-B7D4-6B6A-147A1B28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46696-BE48-E8CC-2DFF-A78F18A5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MEG</a:t>
            </a:r>
            <a:r>
              <a:rPr lang="zh-CN" altLang="en-US" dirty="0"/>
              <a:t>数据分析流程：</a:t>
            </a:r>
            <a:r>
              <a:rPr lang="en-US" altLang="zh-CN" dirty="0"/>
              <a:t>tempo-spatial generalization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E23FC32-AFFD-4C67-9BD7-55BABF509DF1}"/>
              </a:ext>
            </a:extLst>
          </p:cNvPr>
          <p:cNvSpPr txBox="1"/>
          <p:nvPr/>
        </p:nvSpPr>
        <p:spPr>
          <a:xfrm>
            <a:off x="3788229" y="2232045"/>
            <a:ext cx="83375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n_channels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n_times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内容占位符 10">
            <a:extLst>
              <a:ext uri="{FF2B5EF4-FFF2-40B4-BE49-F238E27FC236}">
                <a16:creationId xmlns:a16="http://schemas.microsoft.com/office/drawing/2014/main" id="{454E9549-2DD2-104E-3BA3-0F2C5B45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82" y="2291345"/>
            <a:ext cx="1808510" cy="1271738"/>
          </a:xfrm>
          <a:prstGeom prst="rect">
            <a:avLst/>
          </a:prstGeom>
        </p:spPr>
      </p:pic>
      <p:pic>
        <p:nvPicPr>
          <p:cNvPr id="6" name="内容占位符 10">
            <a:extLst>
              <a:ext uri="{FF2B5EF4-FFF2-40B4-BE49-F238E27FC236}">
                <a16:creationId xmlns:a16="http://schemas.microsoft.com/office/drawing/2014/main" id="{F8C7C542-0B49-3416-2409-015ADE1A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82" y="2443745"/>
            <a:ext cx="1808510" cy="1271738"/>
          </a:xfrm>
          <a:prstGeom prst="rect">
            <a:avLst/>
          </a:prstGeom>
        </p:spPr>
      </p:pic>
      <p:pic>
        <p:nvPicPr>
          <p:cNvPr id="7" name="内容占位符 10">
            <a:extLst>
              <a:ext uri="{FF2B5EF4-FFF2-40B4-BE49-F238E27FC236}">
                <a16:creationId xmlns:a16="http://schemas.microsoft.com/office/drawing/2014/main" id="{32E3E22C-B771-9AEF-508C-052BBAE71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182" y="2596145"/>
            <a:ext cx="1808510" cy="1271738"/>
          </a:xfrm>
          <a:prstGeom prst="rect">
            <a:avLst/>
          </a:prstGeom>
        </p:spPr>
      </p:pic>
      <p:pic>
        <p:nvPicPr>
          <p:cNvPr id="8" name="内容占位符 10">
            <a:extLst>
              <a:ext uri="{FF2B5EF4-FFF2-40B4-BE49-F238E27FC236}">
                <a16:creationId xmlns:a16="http://schemas.microsoft.com/office/drawing/2014/main" id="{CE102826-9F76-E7DB-75A4-BF4BADB8F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82" y="2748545"/>
            <a:ext cx="1808510" cy="1271738"/>
          </a:xfrm>
          <a:prstGeom prst="rect">
            <a:avLst/>
          </a:prstGeom>
        </p:spPr>
      </p:pic>
      <p:pic>
        <p:nvPicPr>
          <p:cNvPr id="9" name="内容占位符 10">
            <a:extLst>
              <a:ext uri="{FF2B5EF4-FFF2-40B4-BE49-F238E27FC236}">
                <a16:creationId xmlns:a16="http://schemas.microsoft.com/office/drawing/2014/main" id="{6DECCA4B-E700-4904-9C41-C4A05906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982" y="2900945"/>
            <a:ext cx="1808510" cy="1271738"/>
          </a:xfrm>
          <a:prstGeom prst="rect">
            <a:avLst/>
          </a:prstGeom>
        </p:spPr>
      </p:pic>
      <p:pic>
        <p:nvPicPr>
          <p:cNvPr id="10" name="内容占位符 10">
            <a:extLst>
              <a:ext uri="{FF2B5EF4-FFF2-40B4-BE49-F238E27FC236}">
                <a16:creationId xmlns:a16="http://schemas.microsoft.com/office/drawing/2014/main" id="{0A2CD0C0-C2F7-2665-AA27-C6668EF2C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382" y="3053345"/>
            <a:ext cx="1808510" cy="1271738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D73291-AAA8-9177-C7EA-7995AF74EF18}"/>
              </a:ext>
            </a:extLst>
          </p:cNvPr>
          <p:cNvCxnSpPr/>
          <p:nvPr/>
        </p:nvCxnSpPr>
        <p:spPr>
          <a:xfrm>
            <a:off x="232859" y="2697764"/>
            <a:ext cx="2374033" cy="22718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4EA78B4F-78CD-D9CC-FA85-7AF90460A61D}"/>
              </a:ext>
            </a:extLst>
          </p:cNvPr>
          <p:cNvSpPr txBox="1"/>
          <p:nvPr/>
        </p:nvSpPr>
        <p:spPr>
          <a:xfrm>
            <a:off x="475216" y="37123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时间</a:t>
            </a:r>
          </a:p>
        </p:txBody>
      </p:sp>
      <p:sp>
        <p:nvSpPr>
          <p:cNvPr id="14" name="标注: 线形 13">
            <a:extLst>
              <a:ext uri="{FF2B5EF4-FFF2-40B4-BE49-F238E27FC236}">
                <a16:creationId xmlns:a16="http://schemas.microsoft.com/office/drawing/2014/main" id="{76F68608-BDCA-0C9A-2EBF-6C3B129725E0}"/>
              </a:ext>
            </a:extLst>
          </p:cNvPr>
          <p:cNvSpPr/>
          <p:nvPr/>
        </p:nvSpPr>
        <p:spPr>
          <a:xfrm>
            <a:off x="2241716" y="1721140"/>
            <a:ext cx="1181337" cy="528194"/>
          </a:xfrm>
          <a:prstGeom prst="borderCallout1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Train</a:t>
            </a:r>
            <a:endParaRPr lang="zh-CN" altLang="en-US" dirty="0"/>
          </a:p>
        </p:txBody>
      </p:sp>
      <p:sp>
        <p:nvSpPr>
          <p:cNvPr id="15" name="标注: 线形 14">
            <a:extLst>
              <a:ext uri="{FF2B5EF4-FFF2-40B4-BE49-F238E27FC236}">
                <a16:creationId xmlns:a16="http://schemas.microsoft.com/office/drawing/2014/main" id="{F5D22A42-EFC8-6126-2797-5242D6B6DF3C}"/>
              </a:ext>
            </a:extLst>
          </p:cNvPr>
          <p:cNvSpPr/>
          <p:nvPr/>
        </p:nvSpPr>
        <p:spPr>
          <a:xfrm>
            <a:off x="3831031" y="4038880"/>
            <a:ext cx="1181337" cy="528194"/>
          </a:xfrm>
          <a:prstGeom prst="borderCallout1">
            <a:avLst>
              <a:gd name="adj1" fmla="val 18750"/>
              <a:gd name="adj2" fmla="val -8333"/>
              <a:gd name="adj3" fmla="val -9005"/>
              <a:gd name="adj4" fmla="val -43622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Test</a:t>
            </a:r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73F606-E61C-DB26-3654-7421D2BEE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10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ACB38D-2B5B-3047-0983-F367EED9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7563F6E-5AB9-B243-183C-9335E236E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6601" y="1825625"/>
            <a:ext cx="7558797" cy="43513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78E8B8-3EA8-AA39-B23F-E475B13F8B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5714" y="1"/>
            <a:ext cx="1306286" cy="13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76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113</Words>
  <Application>Microsoft Office PowerPoint</Application>
  <PresentationFormat>宽屏</PresentationFormat>
  <Paragraphs>25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MEG Searchlight Decoding Pipeline</vt:lpstr>
      <vt:lpstr>实验范式</vt:lpstr>
      <vt:lpstr>MEG数据分析流程：temporal decoding</vt:lpstr>
      <vt:lpstr>MEG数据分析流程：temporal generalization</vt:lpstr>
      <vt:lpstr>MEG数据分析流程：tempo-spatial generalization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ning mei</dc:creator>
  <cp:lastModifiedBy>ning mei</cp:lastModifiedBy>
  <cp:revision>2</cp:revision>
  <dcterms:created xsi:type="dcterms:W3CDTF">2025-08-24T05:30:22Z</dcterms:created>
  <dcterms:modified xsi:type="dcterms:W3CDTF">2025-08-24T05:56:50Z</dcterms:modified>
</cp:coreProperties>
</file>