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687A"/>
    <a:srgbClr val="8D818C"/>
    <a:srgbClr val="CECECE"/>
    <a:srgbClr val="595959"/>
    <a:srgbClr val="F4F4F4"/>
    <a:srgbClr val="011730"/>
    <a:srgbClr val="FF4700"/>
    <a:srgbClr val="001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676FB-C545-450B-8A1C-66CE5AC4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AF4F19-1886-428E-9ABC-F7F1D1392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9E4309-7BAB-4EAF-909A-8C647A35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B443DD-D000-4653-B319-B79B0877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F50A1-9B73-409B-BA38-53895DF2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2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03112-A743-4825-AE5C-3888A620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9F1FB-347C-436E-8840-0509213B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58B7F4-7B76-4A6A-A013-FD24322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894A7-EE6E-48F0-9470-38F6C42C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7AAD6-CDBD-4F3E-AA1E-48C68EC5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062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82A0F8-0CF0-4ED8-A1AF-3AAB19AE6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218BCB-BA62-4A01-BBB4-A5702EEE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FFF7D-5C16-4716-90CE-7F0E35AA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101BD-613A-4229-9F37-DA07C273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775C7-C8E5-46BE-8E38-33C6414D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571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E0897-E6D3-4495-B939-9BE8256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8C9E5-65E3-433D-9886-52BFDA08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10D890-E6D7-41EC-831E-538F11EB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9D857-17A3-4165-B14C-7A8607AB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3DF54-BA0E-4153-B79A-370AAD3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32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5238C-691C-45E0-A9B3-7D7794D8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BBF092-B503-4EF2-A504-F60E1D22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1AF3D-D0ED-4023-BE76-BA76EB96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9EB6B-19BE-47CC-9314-7038EDDB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9DB76-A1B7-4354-BF3F-FAFFDF4F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47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74320-2F0D-4E47-9834-EEBAC7EC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EC4D1-A03D-4016-9E29-3B1C0B5B0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72BDB0-0FD7-45F6-B486-8FDCA2559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C7A91D-0683-467E-B915-4249F988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2F5F8-00F3-47B9-A48D-EF569CD0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071762-34B7-49B1-924A-6E683486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76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13888-0491-44A6-83CD-5C59167D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429A2B-41BC-4D0D-A0F6-E3CA5765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72E18A-57E7-4BA7-81FB-A24BE5D32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E934AD-A54A-4DBC-9265-86DD177EB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28312A-D0DB-4FB4-A7C2-6FA4101D0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033B86-A51F-4E46-B56B-8640B44B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E78479-3A35-4426-BE2D-DFBE0624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1C500F-843B-4B9A-82D7-1C99F7E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288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E1A5A-5C80-4829-BE3C-A332EA4E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43C46B-7733-4634-A55C-2C3D98E9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E3E6FE-D88D-47E6-8BF5-B21769FD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7B5990-BFAE-4E4A-8D39-A4EF1E5A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10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BA8359-BCCD-4F9A-8378-D005DBF6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2C8AB0-7696-4B07-AE12-B96158D5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095756-13CB-4799-8993-940AD0ED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85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E81BF-D71B-4ACB-BAB0-68E69B33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BA64E-A471-4129-81CA-EAB35A9E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2138CE-BE6D-4E6C-8C41-136FEF0F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872CED-3DF3-4991-B68B-3290E6F6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F70D69-D7BD-4234-87E7-B7D638FB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4B20FE-CCC4-47DA-96A1-0D1FC184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19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963AE-9FA8-4FAF-B950-7476F7A0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297F22-C34C-4EB9-A8C3-36A3C6598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1E9172-E741-4EB9-A635-D752A7623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A8EA99-E64B-41C0-AA5C-FE899598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C3C7FC-E354-421D-8AF5-E104CDFF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BC96BC-912A-4A76-9FDD-4C957E6A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108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392551-4956-4ADE-8B45-D5932A58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49E75B-E4BF-4EE7-9A47-1F964D0F2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0934D8-CA79-4D78-87A6-1C1D8A5B9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15460-6344-4EFC-8696-239609C69F6B}" type="datetimeFigureOut">
              <a:rPr lang="es-AR" smtClean="0"/>
              <a:t>24/1/2022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0CBDD-88CC-4ADF-851D-0DC1FBF4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770D7-16ED-43EE-84C6-684D220DC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39B89-D27F-4E9A-86E3-8FE8FCB9F3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7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E773A2A-F320-4784-A251-0E4ED0BF1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11" t="17340" r="10950" b="14787"/>
          <a:stretch/>
        </p:blipFill>
        <p:spPr>
          <a:xfrm>
            <a:off x="667657" y="174170"/>
            <a:ext cx="10319657" cy="64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5C40750E-FEFA-4A1F-9CDC-3E32B213CD6F}"/>
              </a:ext>
            </a:extLst>
          </p:cNvPr>
          <p:cNvSpPr txBox="1"/>
          <p:nvPr/>
        </p:nvSpPr>
        <p:spPr>
          <a:xfrm>
            <a:off x="6247482" y="7736701"/>
            <a:ext cx="870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z="1100" dirty="0"/>
              <a:t>10/01/2022</a:t>
            </a:r>
          </a:p>
          <a:p>
            <a:r>
              <a:rPr lang="es-ES" sz="1100" dirty="0"/>
              <a:t>15/01/2022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901283F-CD8D-4ED0-BDCE-144EB4CE1AA9}"/>
              </a:ext>
            </a:extLst>
          </p:cNvPr>
          <p:cNvGrpSpPr/>
          <p:nvPr/>
        </p:nvGrpSpPr>
        <p:grpSpPr>
          <a:xfrm>
            <a:off x="0" y="0"/>
            <a:ext cx="12192000" cy="6616700"/>
            <a:chOff x="0" y="0"/>
            <a:chExt cx="12192000" cy="6616700"/>
          </a:xfrm>
        </p:grpSpPr>
        <p:pic>
          <p:nvPicPr>
            <p:cNvPr id="21" name="Imagen 20" descr="Interfaz de usuario gráfica, Aplicación, Word&#10;&#10;Descripción generada automáticamente">
              <a:extLst>
                <a:ext uri="{FF2B5EF4-FFF2-40B4-BE49-F238E27FC236}">
                  <a16:creationId xmlns:a16="http://schemas.microsoft.com/office/drawing/2014/main" id="{3367CF67-D5ED-49AC-A59E-5DAFCBD79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616700"/>
            </a:xfrm>
            <a:prstGeom prst="rect">
              <a:avLst/>
            </a:prstGeom>
          </p:spPr>
        </p:pic>
        <p:pic>
          <p:nvPicPr>
            <p:cNvPr id="19" name="Imagen 18" descr="Interfaz de usuario gráfica&#10;&#10;Descripción generada automáticamente con confianza media">
              <a:extLst>
                <a:ext uri="{FF2B5EF4-FFF2-40B4-BE49-F238E27FC236}">
                  <a16:creationId xmlns:a16="http://schemas.microsoft.com/office/drawing/2014/main" id="{42B1DC7F-AB68-407F-8923-485763DE9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" t="248" r="82344" b="37641"/>
            <a:stretch/>
          </p:blipFill>
          <p:spPr>
            <a:xfrm>
              <a:off x="0" y="1487714"/>
              <a:ext cx="2095500" cy="3733800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F234EC-2A2B-405E-9BE2-8CCFA9647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906" t="28888" r="65156" b="34037"/>
            <a:stretch/>
          </p:blipFill>
          <p:spPr>
            <a:xfrm>
              <a:off x="2819400" y="1657350"/>
              <a:ext cx="3793596" cy="2038350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20A601B1-B06E-4742-B2B4-FB2DC7AD8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25" t="35582" r="67656" b="39187"/>
            <a:stretch/>
          </p:blipFill>
          <p:spPr>
            <a:xfrm>
              <a:off x="6863117" y="1605317"/>
              <a:ext cx="3959558" cy="2132069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D1E6A076-00FF-45F1-A7FF-CE39348FC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906" t="28888" r="65156" b="34037"/>
            <a:stretch/>
          </p:blipFill>
          <p:spPr>
            <a:xfrm>
              <a:off x="2903561" y="3802323"/>
              <a:ext cx="3793596" cy="2038350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07AF88E3-8BAD-4E12-AB56-C80F6448D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25" t="35582" r="67656" b="39187"/>
            <a:stretch/>
          </p:blipFill>
          <p:spPr>
            <a:xfrm>
              <a:off x="6947278" y="3750290"/>
              <a:ext cx="3959558" cy="2132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91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F63E8E1F-AD3E-46D2-ADB8-8EC0A0802B58}"/>
              </a:ext>
            </a:extLst>
          </p:cNvPr>
          <p:cNvGrpSpPr/>
          <p:nvPr/>
        </p:nvGrpSpPr>
        <p:grpSpPr>
          <a:xfrm>
            <a:off x="0" y="0"/>
            <a:ext cx="12192000" cy="6616700"/>
            <a:chOff x="0" y="0"/>
            <a:chExt cx="12192000" cy="6616700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C41477D-AD77-4099-8110-6D5A6BEC281A}"/>
                </a:ext>
              </a:extLst>
            </p:cNvPr>
            <p:cNvGrpSpPr/>
            <p:nvPr/>
          </p:nvGrpSpPr>
          <p:grpSpPr>
            <a:xfrm>
              <a:off x="0" y="0"/>
              <a:ext cx="12192000" cy="6616700"/>
              <a:chOff x="0" y="0"/>
              <a:chExt cx="12192000" cy="6616700"/>
            </a:xfrm>
          </p:grpSpPr>
          <p:pic>
            <p:nvPicPr>
              <p:cNvPr id="10" name="Imagen 9" descr="Interfaz de usuario gráfica, Aplicación, Word&#10;&#10;Descripción generada automáticamente">
                <a:extLst>
                  <a:ext uri="{FF2B5EF4-FFF2-40B4-BE49-F238E27FC236}">
                    <a16:creationId xmlns:a16="http://schemas.microsoft.com/office/drawing/2014/main" id="{C233F131-98A6-4B04-90CE-5D523603D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616700"/>
              </a:xfrm>
              <a:prstGeom prst="rect">
                <a:avLst/>
              </a:prstGeom>
            </p:spPr>
          </p:pic>
          <p:pic>
            <p:nvPicPr>
              <p:cNvPr id="8" name="Imagen 7" descr="Interfaz de usuario gráfica, Texto, Aplicación&#10;&#10;Descripción generada automáticamente">
                <a:extLst>
                  <a:ext uri="{FF2B5EF4-FFF2-40B4-BE49-F238E27FC236}">
                    <a16:creationId xmlns:a16="http://schemas.microsoft.com/office/drawing/2014/main" id="{6E16F199-608C-4E97-8DE3-FBEA75DC24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9" t="21428" r="5238" b="62339"/>
              <a:stretch/>
            </p:blipFill>
            <p:spPr>
              <a:xfrm>
                <a:off x="319314" y="1538514"/>
                <a:ext cx="11234057" cy="1074057"/>
              </a:xfrm>
              <a:prstGeom prst="rect">
                <a:avLst/>
              </a:prstGeom>
            </p:spPr>
          </p:pic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EDECCB4-C0B9-4A14-9032-3D262F2EEBA8}"/>
                </a:ext>
              </a:extLst>
            </p:cNvPr>
            <p:cNvSpPr txBox="1"/>
            <p:nvPr/>
          </p:nvSpPr>
          <p:spPr>
            <a:xfrm>
              <a:off x="4192588" y="2222726"/>
              <a:ext cx="445956" cy="2308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s-ES" sz="900" dirty="0">
                  <a:solidFill>
                    <a:srgbClr val="64687A"/>
                  </a:solidFill>
                </a:rPr>
                <a:t>F-745</a:t>
              </a:r>
              <a:endParaRPr lang="es-AR" sz="900" dirty="0">
                <a:solidFill>
                  <a:srgbClr val="64687A"/>
                </a:solidFill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2A1C32D-D893-4290-8510-23254B184EA1}"/>
                </a:ext>
              </a:extLst>
            </p:cNvPr>
            <p:cNvSpPr txBox="1"/>
            <p:nvPr/>
          </p:nvSpPr>
          <p:spPr>
            <a:xfrm>
              <a:off x="5764213" y="2222726"/>
              <a:ext cx="417102" cy="2308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s-ES" sz="900" dirty="0">
                  <a:solidFill>
                    <a:srgbClr val="64687A"/>
                  </a:solidFill>
                </a:rPr>
                <a:t>-32%</a:t>
              </a:r>
              <a:endParaRPr lang="es-AR" sz="900" dirty="0">
                <a:solidFill>
                  <a:srgbClr val="64687A"/>
                </a:solidFill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5D9BA41-6F86-43AC-AB1F-4E770C9FBE24}"/>
                </a:ext>
              </a:extLst>
            </p:cNvPr>
            <p:cNvSpPr txBox="1"/>
            <p:nvPr/>
          </p:nvSpPr>
          <p:spPr>
            <a:xfrm>
              <a:off x="6783388" y="2222726"/>
              <a:ext cx="1484312" cy="2308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>
                  <a:solidFill>
                    <a:srgbClr val="64687A"/>
                  </a:solidFill>
                </a:rPr>
                <a:t>-52%</a:t>
              </a:r>
              <a:endParaRPr lang="es-AR" sz="900" dirty="0">
                <a:solidFill>
                  <a:srgbClr val="64687A"/>
                </a:solidFill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0213491-D7CA-4B57-BF26-7F4556C4B09A}"/>
                </a:ext>
              </a:extLst>
            </p:cNvPr>
            <p:cNvSpPr txBox="1"/>
            <p:nvPr/>
          </p:nvSpPr>
          <p:spPr>
            <a:xfrm>
              <a:off x="8355013" y="2222726"/>
              <a:ext cx="1484312" cy="2308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>
                  <a:solidFill>
                    <a:srgbClr val="64687A"/>
                  </a:solidFill>
                </a:rPr>
                <a:t>450</a:t>
              </a:r>
              <a:endParaRPr lang="es-AR" sz="900" dirty="0">
                <a:solidFill>
                  <a:srgbClr val="64687A"/>
                </a:solidFill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990D77D-B4BF-44F4-97E1-433C9F6860C8}"/>
                </a:ext>
              </a:extLst>
            </p:cNvPr>
            <p:cNvSpPr txBox="1"/>
            <p:nvPr/>
          </p:nvSpPr>
          <p:spPr>
            <a:xfrm>
              <a:off x="9917113" y="2222726"/>
              <a:ext cx="1484312" cy="2308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>
                  <a:solidFill>
                    <a:srgbClr val="64687A"/>
                  </a:solidFill>
                </a:rPr>
                <a:t>250</a:t>
              </a:r>
              <a:endParaRPr lang="es-AR" sz="900" dirty="0">
                <a:solidFill>
                  <a:srgbClr val="64687A"/>
                </a:solidFill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6216B8E4-4160-4443-9EEB-FD595DBBC4CF}"/>
                </a:ext>
              </a:extLst>
            </p:cNvPr>
            <p:cNvSpPr txBox="1"/>
            <p:nvPr/>
          </p:nvSpPr>
          <p:spPr>
            <a:xfrm>
              <a:off x="2149793" y="2222726"/>
              <a:ext cx="1469707" cy="2308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>
                  <a:solidFill>
                    <a:srgbClr val="64687A"/>
                  </a:solidFill>
                </a:rPr>
                <a:t>12/01/22 14:00:00</a:t>
              </a:r>
              <a:endParaRPr lang="es-AR" sz="900" dirty="0">
                <a:solidFill>
                  <a:srgbClr val="64687A"/>
                </a:solidFill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ED300A3-017F-4CBA-9AE1-CE291B872DA8}"/>
                </a:ext>
              </a:extLst>
            </p:cNvPr>
            <p:cNvSpPr txBox="1"/>
            <p:nvPr/>
          </p:nvSpPr>
          <p:spPr>
            <a:xfrm>
              <a:off x="594359" y="2222726"/>
              <a:ext cx="1409065" cy="2308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>
                  <a:solidFill>
                    <a:srgbClr val="64687A"/>
                  </a:solidFill>
                </a:rPr>
                <a:t>12/01/22 06:00:00</a:t>
              </a:r>
              <a:endParaRPr lang="es-AR" sz="900" dirty="0">
                <a:solidFill>
                  <a:srgbClr val="64687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87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3901283F-CD8D-4ED0-BDCE-144EB4CE1AA9}"/>
              </a:ext>
            </a:extLst>
          </p:cNvPr>
          <p:cNvGrpSpPr/>
          <p:nvPr/>
        </p:nvGrpSpPr>
        <p:grpSpPr>
          <a:xfrm>
            <a:off x="0" y="0"/>
            <a:ext cx="12192000" cy="6616700"/>
            <a:chOff x="0" y="0"/>
            <a:chExt cx="12192000" cy="6616700"/>
          </a:xfrm>
        </p:grpSpPr>
        <p:pic>
          <p:nvPicPr>
            <p:cNvPr id="21" name="Imagen 20" descr="Interfaz de usuario gráfica, Aplicación, Word&#10;&#10;Descripción generada automáticamente">
              <a:extLst>
                <a:ext uri="{FF2B5EF4-FFF2-40B4-BE49-F238E27FC236}">
                  <a16:creationId xmlns:a16="http://schemas.microsoft.com/office/drawing/2014/main" id="{3367CF67-D5ED-49AC-A59E-5DAFCBD79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616700"/>
            </a:xfrm>
            <a:prstGeom prst="rect">
              <a:avLst/>
            </a:prstGeom>
          </p:spPr>
        </p:pic>
        <p:pic>
          <p:nvPicPr>
            <p:cNvPr id="19" name="Imagen 18" descr="Interfaz de usuario gráfica&#10;&#10;Descripción generada automáticamente con confianza media">
              <a:extLst>
                <a:ext uri="{FF2B5EF4-FFF2-40B4-BE49-F238E27FC236}">
                  <a16:creationId xmlns:a16="http://schemas.microsoft.com/office/drawing/2014/main" id="{42B1DC7F-AB68-407F-8923-485763DE9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" t="248" r="82344" b="37641"/>
            <a:stretch/>
          </p:blipFill>
          <p:spPr>
            <a:xfrm>
              <a:off x="0" y="1487714"/>
              <a:ext cx="2095500" cy="3733800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F234EC-2A2B-405E-9BE2-8CCFA9647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906" t="28888" r="65156" b="34037"/>
            <a:stretch/>
          </p:blipFill>
          <p:spPr>
            <a:xfrm>
              <a:off x="2819400" y="1657350"/>
              <a:ext cx="3793596" cy="2038350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20A601B1-B06E-4742-B2B4-FB2DC7AD8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25" t="35582" r="67656" b="39187"/>
            <a:stretch/>
          </p:blipFill>
          <p:spPr>
            <a:xfrm>
              <a:off x="6863117" y="1605317"/>
              <a:ext cx="3959558" cy="2132069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D1E6A076-00FF-45F1-A7FF-CE39348FC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906" t="28888" r="65156" b="34037"/>
            <a:stretch/>
          </p:blipFill>
          <p:spPr>
            <a:xfrm>
              <a:off x="2903561" y="3802323"/>
              <a:ext cx="3793596" cy="2038350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07AF88E3-8BAD-4E12-AB56-C80F6448D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25" t="35582" r="67656" b="39187"/>
            <a:stretch/>
          </p:blipFill>
          <p:spPr>
            <a:xfrm>
              <a:off x="6947278" y="3750290"/>
              <a:ext cx="3959558" cy="2132069"/>
            </a:xfrm>
            <a:prstGeom prst="rect">
              <a:avLst/>
            </a:prstGeom>
          </p:spPr>
        </p:pic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BBEA7509-EDA9-463F-99CE-A19481663822}"/>
              </a:ext>
            </a:extLst>
          </p:cNvPr>
          <p:cNvSpPr/>
          <p:nvPr/>
        </p:nvSpPr>
        <p:spPr>
          <a:xfrm>
            <a:off x="2209800" y="1333500"/>
            <a:ext cx="9486900" cy="5524500"/>
          </a:xfrm>
          <a:prstGeom prst="rect">
            <a:avLst/>
          </a:prstGeom>
          <a:solidFill>
            <a:srgbClr val="01173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916BA05-16D3-4BFE-AA2C-90F312F0BBC0}"/>
              </a:ext>
            </a:extLst>
          </p:cNvPr>
          <p:cNvGrpSpPr/>
          <p:nvPr/>
        </p:nvGrpSpPr>
        <p:grpSpPr>
          <a:xfrm>
            <a:off x="3817257" y="1523999"/>
            <a:ext cx="6444343" cy="4038601"/>
            <a:chOff x="5633617" y="1524000"/>
            <a:chExt cx="3465831" cy="4281854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E6DBED87-6EA6-4449-A4AA-8278E7414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3418" t="12904" r="31930" b="6767"/>
            <a:stretch/>
          </p:blipFill>
          <p:spPr>
            <a:xfrm>
              <a:off x="5633617" y="1524000"/>
              <a:ext cx="3465831" cy="4281854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DD3B6B9-B675-421F-AA86-9A0AB8491976}"/>
                </a:ext>
              </a:extLst>
            </p:cNvPr>
            <p:cNvSpPr/>
            <p:nvPr/>
          </p:nvSpPr>
          <p:spPr>
            <a:xfrm>
              <a:off x="5673724" y="1647825"/>
              <a:ext cx="1612900" cy="177800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F4F4F4"/>
              </a:solidFill>
            </a:ln>
            <a:effectLst>
              <a:outerShdw blurRad="50800" dist="50800" dir="5400000" algn="ctr" rotWithShape="0">
                <a:srgbClr val="F4F4F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255BA3A-6255-49BB-ADA1-8F210E6FEB67}"/>
                </a:ext>
              </a:extLst>
            </p:cNvPr>
            <p:cNvSpPr txBox="1"/>
            <p:nvPr/>
          </p:nvSpPr>
          <p:spPr>
            <a:xfrm>
              <a:off x="5656198" y="1616361"/>
              <a:ext cx="1156114" cy="27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595959"/>
                  </a:solidFill>
                </a:rPr>
                <a:t>Bonelli  - Tijera 4 - Material</a:t>
              </a:r>
              <a:endParaRPr lang="es-AR" sz="1400" dirty="0">
                <a:solidFill>
                  <a:srgbClr val="595959"/>
                </a:solidFill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F407327-F021-49BD-A091-4DA789D02349}"/>
                </a:ext>
              </a:extLst>
            </p:cNvPr>
            <p:cNvSpPr txBox="1"/>
            <p:nvPr/>
          </p:nvSpPr>
          <p:spPr>
            <a:xfrm>
              <a:off x="8346928" y="1589352"/>
              <a:ext cx="414708" cy="33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>
                <a:defRPr sz="1100">
                  <a:solidFill>
                    <a:srgbClr val="595959"/>
                  </a:solidFill>
                </a:defRPr>
              </a:lvl1pPr>
            </a:lstStyle>
            <a:p>
              <a:r>
                <a:rPr lang="es-ES" sz="900" dirty="0"/>
                <a:t>10/01/2022</a:t>
              </a:r>
            </a:p>
            <a:p>
              <a:r>
                <a:rPr lang="es-ES" sz="900" dirty="0"/>
                <a:t>15/01/2022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BEF0C50-23B4-4366-8ECF-CC45F2F02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3418" t="72691" r="49227" b="25217"/>
            <a:stretch/>
          </p:blipFill>
          <p:spPr>
            <a:xfrm>
              <a:off x="5743814" y="2081213"/>
              <a:ext cx="3085861" cy="3288542"/>
            </a:xfrm>
            <a:prstGeom prst="rect">
              <a:avLst/>
            </a:prstGeom>
            <a:effectLst/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353B0C2-2570-438E-8D74-A3228E421DF9}"/>
              </a:ext>
            </a:extLst>
          </p:cNvPr>
          <p:cNvSpPr/>
          <p:nvPr/>
        </p:nvSpPr>
        <p:spPr>
          <a:xfrm>
            <a:off x="5595258" y="5125357"/>
            <a:ext cx="4659086" cy="391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AFE58AA-2912-4FDF-80FE-4BADFCEB70E4}"/>
              </a:ext>
            </a:extLst>
          </p:cNvPr>
          <p:cNvSpPr txBox="1"/>
          <p:nvPr/>
        </p:nvSpPr>
        <p:spPr>
          <a:xfrm>
            <a:off x="8427229" y="2211936"/>
            <a:ext cx="17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595959"/>
                </a:solidFill>
              </a:rPr>
              <a:t>Despunte:          -32% </a:t>
            </a:r>
          </a:p>
          <a:p>
            <a:r>
              <a:rPr lang="es-ES" sz="1200" b="1" dirty="0">
                <a:solidFill>
                  <a:srgbClr val="595959"/>
                </a:solidFill>
              </a:rPr>
              <a:t>Descole:             -52%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58BDB2-2315-48A4-9947-84A88FDA35EE}"/>
              </a:ext>
            </a:extLst>
          </p:cNvPr>
          <p:cNvSpPr/>
          <p:nvPr/>
        </p:nvSpPr>
        <p:spPr>
          <a:xfrm>
            <a:off x="7431314" y="2191656"/>
            <a:ext cx="972457" cy="537029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D625D8-5415-47F7-8D52-A523AD334308}"/>
              </a:ext>
            </a:extLst>
          </p:cNvPr>
          <p:cNvSpPr txBox="1"/>
          <p:nvPr/>
        </p:nvSpPr>
        <p:spPr>
          <a:xfrm>
            <a:off x="7454771" y="2161817"/>
            <a:ext cx="9344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rgbClr val="595959"/>
                </a:solidFill>
              </a:rPr>
              <a:t>Impacto en </a:t>
            </a:r>
          </a:p>
          <a:p>
            <a:r>
              <a:rPr lang="es-ES" sz="1100" b="1" dirty="0">
                <a:solidFill>
                  <a:srgbClr val="595959"/>
                </a:solidFill>
              </a:rPr>
              <a:t>rendimiento </a:t>
            </a:r>
          </a:p>
          <a:p>
            <a:r>
              <a:rPr lang="es-ES" sz="1100" b="1" dirty="0">
                <a:solidFill>
                  <a:srgbClr val="595959"/>
                </a:solidFill>
              </a:rPr>
              <a:t>metálico</a:t>
            </a:r>
            <a:endParaRPr lang="es-AR" sz="1100" b="1" dirty="0">
              <a:solidFill>
                <a:srgbClr val="595959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14402AC-57B0-4721-9F71-133F2D07AC83}"/>
              </a:ext>
            </a:extLst>
          </p:cNvPr>
          <p:cNvSpPr txBox="1"/>
          <p:nvPr/>
        </p:nvSpPr>
        <p:spPr>
          <a:xfrm>
            <a:off x="5023629" y="2190164"/>
            <a:ext cx="17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595959"/>
                </a:solidFill>
              </a:rPr>
              <a:t>Despunte:         450</a:t>
            </a:r>
          </a:p>
          <a:p>
            <a:r>
              <a:rPr lang="es-ES" sz="1200" b="1" dirty="0">
                <a:solidFill>
                  <a:srgbClr val="595959"/>
                </a:solidFill>
              </a:rPr>
              <a:t>Descole:            250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E2EB2A4-FDB6-42AA-966D-92EF8B732F18}"/>
              </a:ext>
            </a:extLst>
          </p:cNvPr>
          <p:cNvSpPr/>
          <p:nvPr/>
        </p:nvSpPr>
        <p:spPr>
          <a:xfrm>
            <a:off x="4027714" y="2169884"/>
            <a:ext cx="972457" cy="537029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815962-FE75-4116-BCB4-7F600F5650E0}"/>
              </a:ext>
            </a:extLst>
          </p:cNvPr>
          <p:cNvSpPr txBox="1"/>
          <p:nvPr/>
        </p:nvSpPr>
        <p:spPr>
          <a:xfrm>
            <a:off x="4022142" y="2256159"/>
            <a:ext cx="934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rgbClr val="595959"/>
                </a:solidFill>
              </a:rPr>
              <a:t>Peso</a:t>
            </a:r>
            <a:endParaRPr lang="es-AR" sz="1100" b="1" dirty="0">
              <a:solidFill>
                <a:srgbClr val="595959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661D8C4-95B2-4D90-A9F3-C9671A80AAA2}"/>
              </a:ext>
            </a:extLst>
          </p:cNvPr>
          <p:cNvCxnSpPr/>
          <p:nvPr/>
        </p:nvCxnSpPr>
        <p:spPr>
          <a:xfrm>
            <a:off x="3947886" y="3512458"/>
            <a:ext cx="6023428" cy="0"/>
          </a:xfrm>
          <a:prstGeom prst="line">
            <a:avLst/>
          </a:prstGeom>
          <a:ln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B5A3CE7-6CA2-4462-B100-72A74E6F5A1F}"/>
              </a:ext>
            </a:extLst>
          </p:cNvPr>
          <p:cNvSpPr txBox="1"/>
          <p:nvPr/>
        </p:nvSpPr>
        <p:spPr>
          <a:xfrm>
            <a:off x="4160030" y="3875313"/>
            <a:ext cx="151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595959"/>
                </a:solidFill>
              </a:rPr>
              <a:t>1  	250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BC482AC-5826-4FB4-8AC5-F7A3F011A726}"/>
              </a:ext>
            </a:extLst>
          </p:cNvPr>
          <p:cNvSpPr txBox="1"/>
          <p:nvPr/>
        </p:nvSpPr>
        <p:spPr>
          <a:xfrm>
            <a:off x="4152773" y="4085770"/>
            <a:ext cx="151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595959"/>
                </a:solidFill>
              </a:rPr>
              <a:t>2 	248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FC2AE39-6818-48ED-B16C-084B9BDF9713}"/>
              </a:ext>
            </a:extLst>
          </p:cNvPr>
          <p:cNvSpPr/>
          <p:nvPr/>
        </p:nvSpPr>
        <p:spPr>
          <a:xfrm>
            <a:off x="4122056" y="3585027"/>
            <a:ext cx="1524001" cy="2902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F8AF620-4454-402A-BAB8-58AB594552AF}"/>
              </a:ext>
            </a:extLst>
          </p:cNvPr>
          <p:cNvSpPr txBox="1"/>
          <p:nvPr/>
        </p:nvSpPr>
        <p:spPr>
          <a:xfrm>
            <a:off x="4421285" y="3569702"/>
            <a:ext cx="934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595959"/>
                </a:solidFill>
              </a:rPr>
              <a:t>Despunte</a:t>
            </a:r>
            <a:endParaRPr lang="es-AR" sz="1400" b="1" dirty="0">
              <a:solidFill>
                <a:srgbClr val="595959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2147E8B-94DB-4392-864A-A20E224E72DC}"/>
              </a:ext>
            </a:extLst>
          </p:cNvPr>
          <p:cNvSpPr txBox="1"/>
          <p:nvPr/>
        </p:nvSpPr>
        <p:spPr>
          <a:xfrm>
            <a:off x="7970030" y="3882570"/>
            <a:ext cx="151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595959"/>
                </a:solidFill>
              </a:rPr>
              <a:t>1  	300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66C341D-21F5-4725-B15D-04A623C16203}"/>
              </a:ext>
            </a:extLst>
          </p:cNvPr>
          <p:cNvSpPr txBox="1"/>
          <p:nvPr/>
        </p:nvSpPr>
        <p:spPr>
          <a:xfrm>
            <a:off x="7962773" y="4093027"/>
            <a:ext cx="151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595959"/>
                </a:solidFill>
              </a:rPr>
              <a:t>2 	298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0529921-4C65-40C4-9F4C-17E81CD417A3}"/>
              </a:ext>
            </a:extLst>
          </p:cNvPr>
          <p:cNvSpPr/>
          <p:nvPr/>
        </p:nvSpPr>
        <p:spPr>
          <a:xfrm>
            <a:off x="7932056" y="3592284"/>
            <a:ext cx="1524001" cy="2902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718D844-1345-4560-AEB5-C98A076347EF}"/>
              </a:ext>
            </a:extLst>
          </p:cNvPr>
          <p:cNvSpPr txBox="1"/>
          <p:nvPr/>
        </p:nvSpPr>
        <p:spPr>
          <a:xfrm>
            <a:off x="8231285" y="3576959"/>
            <a:ext cx="934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595959"/>
                </a:solidFill>
              </a:rPr>
              <a:t>Descole</a:t>
            </a:r>
            <a:endParaRPr lang="es-AR" sz="1400" b="1" dirty="0">
              <a:solidFill>
                <a:srgbClr val="595959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EA47468-7D76-439D-BBD1-C15C1226792E}"/>
              </a:ext>
            </a:extLst>
          </p:cNvPr>
          <p:cNvSpPr txBox="1"/>
          <p:nvPr/>
        </p:nvSpPr>
        <p:spPr>
          <a:xfrm>
            <a:off x="5045401" y="2777993"/>
            <a:ext cx="17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595959"/>
                </a:solidFill>
              </a:rPr>
              <a:t>Setup:        	 450</a:t>
            </a:r>
          </a:p>
          <a:p>
            <a:r>
              <a:rPr lang="es-ES" sz="1200" b="1" dirty="0">
                <a:solidFill>
                  <a:srgbClr val="595959"/>
                </a:solidFill>
              </a:rPr>
              <a:t>Nominal:           250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654032D-9815-47C8-A772-64C48F1C9C8C}"/>
              </a:ext>
            </a:extLst>
          </p:cNvPr>
          <p:cNvSpPr txBox="1"/>
          <p:nvPr/>
        </p:nvSpPr>
        <p:spPr>
          <a:xfrm>
            <a:off x="8448998" y="2785253"/>
            <a:ext cx="17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595959"/>
                </a:solidFill>
              </a:rPr>
              <a:t>Máximo:        	 450</a:t>
            </a:r>
          </a:p>
          <a:p>
            <a:r>
              <a:rPr lang="es-ES" sz="1200" b="1" dirty="0">
                <a:solidFill>
                  <a:srgbClr val="595959"/>
                </a:solidFill>
              </a:rPr>
              <a:t>Mínimo:            250</a:t>
            </a:r>
          </a:p>
        </p:txBody>
      </p:sp>
    </p:spTree>
    <p:extLst>
      <p:ext uri="{BB962C8B-B14F-4D97-AF65-F5344CB8AC3E}">
        <p14:creationId xmlns:p14="http://schemas.microsoft.com/office/powerpoint/2010/main" val="367912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5003D6C2-2E0D-4079-899F-3EB55E5DD287}"/>
              </a:ext>
            </a:extLst>
          </p:cNvPr>
          <p:cNvGrpSpPr/>
          <p:nvPr/>
        </p:nvGrpSpPr>
        <p:grpSpPr>
          <a:xfrm>
            <a:off x="-5434097" y="-354024"/>
            <a:ext cx="6987900" cy="3556377"/>
            <a:chOff x="-4805447" y="-1449092"/>
            <a:chExt cx="6987900" cy="355637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3D5A9D0-E601-45EB-A889-EF43A04566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62"/>
            <a:stretch/>
          </p:blipFill>
          <p:spPr>
            <a:xfrm>
              <a:off x="-4741938" y="-1110586"/>
              <a:ext cx="6924391" cy="1551184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3048AA5-928B-4ABA-8788-99A77BE2B47F}"/>
                </a:ext>
              </a:extLst>
            </p:cNvPr>
            <p:cNvSpPr txBox="1"/>
            <p:nvPr/>
          </p:nvSpPr>
          <p:spPr>
            <a:xfrm>
              <a:off x="-4805447" y="-1449092"/>
              <a:ext cx="1747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Bonelli  - Tijera 4</a:t>
              </a:r>
              <a:endParaRPr lang="es-A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1D97335-C9F9-47A6-8FA0-8FBD4227F5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0"/>
            <a:stretch/>
          </p:blipFill>
          <p:spPr>
            <a:xfrm>
              <a:off x="-4703553" y="416378"/>
              <a:ext cx="6762181" cy="1235442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240EA6E-AEB8-4E21-92A4-2171F30C8560}"/>
                </a:ext>
              </a:extLst>
            </p:cNvPr>
            <p:cNvSpPr txBox="1"/>
            <p:nvPr/>
          </p:nvSpPr>
          <p:spPr>
            <a:xfrm>
              <a:off x="1272017" y="1676398"/>
              <a:ext cx="8707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AR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s-ES" sz="1100" dirty="0"/>
                <a:t>10/01/2022</a:t>
              </a:r>
            </a:p>
            <a:p>
              <a:r>
                <a:rPr lang="es-ES" sz="1100" dirty="0"/>
                <a:t>15/01/2022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3F22245-2231-4949-9BAE-48DB94CE26DE}"/>
              </a:ext>
            </a:extLst>
          </p:cNvPr>
          <p:cNvGrpSpPr/>
          <p:nvPr/>
        </p:nvGrpSpPr>
        <p:grpSpPr>
          <a:xfrm>
            <a:off x="-6058607" y="3882464"/>
            <a:ext cx="7782145" cy="3362177"/>
            <a:chOff x="1741682" y="253219"/>
            <a:chExt cx="7782145" cy="3362177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18D973F-6536-4AB0-BE11-42AC9DB9C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682" y="741850"/>
              <a:ext cx="7782145" cy="1551184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21CFAA7-4EF5-414B-A44C-DEBA97FD1E41}"/>
                </a:ext>
              </a:extLst>
            </p:cNvPr>
            <p:cNvSpPr txBox="1"/>
            <p:nvPr/>
          </p:nvSpPr>
          <p:spPr>
            <a:xfrm>
              <a:off x="2053883" y="253219"/>
              <a:ext cx="1747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AR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s-ES" dirty="0"/>
                <a:t>Bonelli  - Tijera 9</a:t>
              </a:r>
              <a:endParaRPr lang="es-AR" dirty="0"/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F6CF35AB-020E-4581-83B1-A22D63A4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8966" y="2434010"/>
              <a:ext cx="7137088" cy="1181386"/>
            </a:xfrm>
            <a:prstGeom prst="rect">
              <a:avLst/>
            </a:prstGeom>
          </p:spPr>
        </p:pic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4805F177-7EE8-4ACB-B764-48EA168B0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90"/>
          <a:stretch/>
        </p:blipFill>
        <p:spPr>
          <a:xfrm>
            <a:off x="3334832" y="95250"/>
            <a:ext cx="6560457" cy="369952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744C86A-9816-4958-9F51-460425927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93648" y="432588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87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84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Molero, Neuro (Contractor)</dc:creator>
  <cp:lastModifiedBy>Molero, Neuro (Contractor)</cp:lastModifiedBy>
  <cp:revision>11</cp:revision>
  <dcterms:created xsi:type="dcterms:W3CDTF">2022-01-20T15:01:43Z</dcterms:created>
  <dcterms:modified xsi:type="dcterms:W3CDTF">2022-01-25T13:40:08Z</dcterms:modified>
</cp:coreProperties>
</file>