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4795135D-025A-469C-8AEE-8FDD70CD1361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Secton2_BarCharts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17554B85-DAED-4C5C-8996-0F1B082CDB3B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5/11/2023 10:44:26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919DD921-1559-4B83-8072-969B16BD2D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329" y="0"/>
            <a:ext cx="96553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2023-05-11T15:44:27Z</dcterms:created>
  <dcterms:modified xsi:type="dcterms:W3CDTF">2023-05-11T15:44:27Z</dcterms:modified>
</cp:coreProperties>
</file>