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6" r:id="rId1"/>
  </p:sldMasterIdLst>
  <p:notesMasterIdLst>
    <p:notesMasterId r:id="rId6"/>
  </p:notes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50"/>
  </p:normalViewPr>
  <p:slideViewPr>
    <p:cSldViewPr snapToGrid="0" snapToObjects="1">
      <p:cViewPr>
        <p:scale>
          <a:sx n="87" d="100"/>
          <a:sy n="87" d="100"/>
        </p:scale>
        <p:origin x="129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46628-6895-9E4D-8C14-CF3F33586F32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65931-EAAB-524A-AE36-9F00F376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12/18/17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7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Stegoshares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11547"/>
          </a:xfrm>
        </p:spPr>
        <p:txBody>
          <a:bodyPr>
            <a:noAutofit/>
          </a:bodyPr>
          <a:lstStyle/>
          <a:p>
            <a:r>
              <a:rPr lang="en-US" cap="none" dirty="0" smtClean="0">
                <a:latin typeface="Calibri" charset="0"/>
                <a:ea typeface="Calibri" charset="0"/>
                <a:cs typeface="Calibri" charset="0"/>
              </a:rPr>
              <a:t>Fahd </a:t>
            </a:r>
            <a:r>
              <a:rPr lang="en-US" cap="none" dirty="0" err="1" smtClean="0">
                <a:latin typeface="Calibri" charset="0"/>
                <a:ea typeface="Calibri" charset="0"/>
                <a:cs typeface="Calibri" charset="0"/>
              </a:rPr>
              <a:t>Humayun</a:t>
            </a:r>
            <a:r>
              <a:rPr lang="en-US" cap="none" dirty="0" smtClean="0">
                <a:latin typeface="Calibri" charset="0"/>
                <a:ea typeface="Calibri" charset="0"/>
                <a:cs typeface="Calibri" charset="0"/>
              </a:rPr>
              <a:t> : fh186</a:t>
            </a:r>
          </a:p>
          <a:p>
            <a:r>
              <a:rPr lang="en-US" cap="none" dirty="0" smtClean="0">
                <a:latin typeface="Calibri" charset="0"/>
                <a:ea typeface="Calibri" charset="0"/>
                <a:cs typeface="Calibri" charset="0"/>
              </a:rPr>
              <a:t>Nathan Morgenstern : ncm74</a:t>
            </a:r>
          </a:p>
          <a:p>
            <a:r>
              <a:rPr lang="en-US" cap="none" dirty="0" smtClean="0">
                <a:latin typeface="Calibri" charset="0"/>
                <a:ea typeface="Calibri" charset="0"/>
                <a:cs typeface="Calibri" charset="0"/>
              </a:rPr>
              <a:t>Guy Rubinstein : gr311</a:t>
            </a:r>
          </a:p>
        </p:txBody>
      </p:sp>
    </p:spTree>
    <p:extLst>
      <p:ext uri="{BB962C8B-B14F-4D97-AF65-F5344CB8AC3E}">
        <p14:creationId xmlns:p14="http://schemas.microsoft.com/office/powerpoint/2010/main" val="14559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884" y="906761"/>
            <a:ext cx="9427554" cy="706964"/>
          </a:xfrm>
        </p:spPr>
        <p:txBody>
          <a:bodyPr/>
          <a:lstStyle/>
          <a:p>
            <a:pPr algn="ctr"/>
            <a:r>
              <a:rPr lang="en-US" dirty="0" smtClean="0"/>
              <a:t>Securely distribute recovery phrase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710" y="2436662"/>
            <a:ext cx="8761413" cy="3416300"/>
          </a:xfrm>
        </p:spPr>
        <p:txBody>
          <a:bodyPr/>
          <a:lstStyle/>
          <a:p>
            <a:r>
              <a:rPr lang="en-US" dirty="0" smtClean="0"/>
              <a:t>Recovery phrase, or wallet seed allows backing up of </a:t>
            </a:r>
            <a:r>
              <a:rPr lang="en-US" dirty="0" smtClean="0"/>
              <a:t>wallet with multiple applications-hardware, mobile and desktop wallets.</a:t>
            </a:r>
          </a:p>
          <a:p>
            <a:r>
              <a:rPr lang="en-US" dirty="0" smtClean="0"/>
              <a:t>Make </a:t>
            </a:r>
            <a:r>
              <a:rPr lang="en-US" dirty="0" smtClean="0"/>
              <a:t>storing seed safe in the event of fire, natural disaster, home robbery.</a:t>
            </a:r>
          </a:p>
          <a:p>
            <a:r>
              <a:rPr lang="en-US" dirty="0" smtClean="0"/>
              <a:t>Easy to remember which images have </a:t>
            </a:r>
            <a:r>
              <a:rPr lang="en-US" dirty="0" smtClean="0"/>
              <a:t>(encrypted ?) shares </a:t>
            </a:r>
            <a:r>
              <a:rPr lang="en-US" dirty="0" smtClean="0"/>
              <a:t>in </a:t>
            </a:r>
            <a:r>
              <a:rPr lang="en-US" dirty="0" smtClean="0"/>
              <a:t>them.</a:t>
            </a:r>
            <a:endParaRPr lang="en-US" dirty="0" smtClean="0"/>
          </a:p>
          <a:p>
            <a:r>
              <a:rPr lang="en-US" dirty="0" smtClean="0"/>
              <a:t>Ability to recover contents anywhere with an internet </a:t>
            </a:r>
            <a:r>
              <a:rPr lang="en-US" dirty="0" smtClean="0"/>
              <a:t>connection.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8" y="5099949"/>
            <a:ext cx="2090708" cy="1414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27" y="5099949"/>
            <a:ext cx="1563718" cy="1417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86" y="5099950"/>
            <a:ext cx="1920809" cy="14171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60" y="5099949"/>
            <a:ext cx="2443525" cy="14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7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Phrase </a:t>
            </a:r>
            <a:r>
              <a:rPr lang="en-US" dirty="0" smtClean="0"/>
              <a:t>Hiding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15" y="2412977"/>
            <a:ext cx="5550684" cy="4289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19" y="2322964"/>
            <a:ext cx="2998784" cy="43791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99" y="2322963"/>
            <a:ext cx="2998784" cy="437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6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Phrase </a:t>
            </a:r>
            <a:r>
              <a:rPr lang="en-US" dirty="0"/>
              <a:t>Recovery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059" y="2282075"/>
            <a:ext cx="3048525" cy="4446281"/>
          </a:xfrm>
          <a:prstGeom prst="rect">
            <a:avLst/>
          </a:prstGeom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062" y="2282075"/>
            <a:ext cx="5745997" cy="44400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9" y="2282076"/>
            <a:ext cx="3048527" cy="444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9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335</TotalTime>
  <Words>80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Century Gothic</vt:lpstr>
      <vt:lpstr>Wingdings 3</vt:lpstr>
      <vt:lpstr>Arial</vt:lpstr>
      <vt:lpstr>Ion Boardroom</vt:lpstr>
      <vt:lpstr>Stegoshares </vt:lpstr>
      <vt:lpstr>Securely distribute recovery phrase </vt:lpstr>
      <vt:lpstr>Phrase Hiding</vt:lpstr>
      <vt:lpstr>Phrase Recovery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Stegoshares </dc:title>
  <dc:creator>Nathan Morgenstern</dc:creator>
  <cp:lastModifiedBy>Nathan Morgenstern</cp:lastModifiedBy>
  <cp:revision>13</cp:revision>
  <cp:lastPrinted>2017-12-18T06:23:54Z</cp:lastPrinted>
  <dcterms:created xsi:type="dcterms:W3CDTF">2017-12-08T00:36:18Z</dcterms:created>
  <dcterms:modified xsi:type="dcterms:W3CDTF">2017-12-18T09:08:32Z</dcterms:modified>
</cp:coreProperties>
</file>