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48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0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4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04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71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0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25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05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06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87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75F4-7325-4598-B8DB-68301FC1731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2A5E-4EB6-4A24-A5ED-4851B9024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67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sp.pcc-ad.pcc.mei.co.jp/3/Camcorder/model/UPX200/Forms/AllItems.asp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.75.129.36/svn/Achilles/ProAV/trunk/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文言リリース手順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3528" y="548680"/>
            <a:ext cx="82098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準備：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①</a:t>
            </a:r>
            <a:r>
              <a:rPr kumimoji="1" lang="ja-JP" altLang="en-US" dirty="0" smtClean="0"/>
              <a:t>下記リポジトリから文言リリースに必要なツールをチェックアウト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sz="1600" dirty="0"/>
              <a:t>http://10.78.121.15/svnrepos/soft/blocks/apl/src/work/Gui/Ct_k519_TestEnv/tool/</a:t>
            </a:r>
            <a:r>
              <a:rPr lang="ja-JP" altLang="en-US" sz="1600" dirty="0" smtClean="0"/>
              <a:t>多言語</a:t>
            </a:r>
            <a:endParaRPr lang="en-US" altLang="ja-JP" sz="1600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②チェックアウトしてきたフォルダに翻訳シートをコピー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翻訳シート：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SharePoint </a:t>
            </a:r>
            <a:r>
              <a:rPr lang="en-US" altLang="ja-JP" b="1" dirty="0">
                <a:hlinkClick r:id="rId2"/>
              </a:rPr>
              <a:t>CX350</a:t>
            </a:r>
            <a:r>
              <a:rPr lang="en-US" altLang="ja-JP" b="1" dirty="0"/>
              <a:t> </a:t>
            </a:r>
            <a:r>
              <a:rPr kumimoji="1" lang="ja-JP" altLang="en-US" dirty="0" smtClean="0"/>
              <a:t>資料 </a:t>
            </a:r>
            <a:r>
              <a:rPr kumimoji="1" lang="en-US" altLang="ja-JP" dirty="0" smtClean="0"/>
              <a:t>– 03-</a:t>
            </a:r>
            <a:r>
              <a:rPr kumimoji="1" lang="ja-JP" altLang="en-US" dirty="0" smtClean="0"/>
              <a:t>設計仕様 </a:t>
            </a:r>
            <a:r>
              <a:rPr lang="en-US" altLang="ja-JP" dirty="0"/>
              <a:t>- </a:t>
            </a:r>
            <a:r>
              <a:rPr lang="en-US" altLang="ja-JP" dirty="0" smtClean="0"/>
              <a:t>C-</a:t>
            </a:r>
            <a:r>
              <a:rPr lang="ja-JP" altLang="en-US" dirty="0" smtClean="0"/>
              <a:t>翻訳</a:t>
            </a:r>
            <a:r>
              <a:rPr lang="ja-JP" altLang="en-US" dirty="0"/>
              <a:t>シート</a:t>
            </a:r>
            <a:r>
              <a:rPr lang="en-US" altLang="ja-JP" dirty="0"/>
              <a:t>.</a:t>
            </a:r>
            <a:r>
              <a:rPr lang="en-US" altLang="ja-JP" dirty="0" err="1" smtClean="0"/>
              <a:t>xlsx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2533754" cy="235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94" y="3284984"/>
            <a:ext cx="703785" cy="8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矢印 3"/>
          <p:cNvSpPr/>
          <p:nvPr/>
        </p:nvSpPr>
        <p:spPr>
          <a:xfrm rot="20374941">
            <a:off x="4067944" y="3775262"/>
            <a:ext cx="936104" cy="57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99602" y="43115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8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3528" y="548680"/>
            <a:ext cx="801681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準備：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③リリース用のリポジトリを作成する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マシン上で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- trunk</a:t>
            </a:r>
            <a:r>
              <a:rPr lang="ja-JP" altLang="en-US" dirty="0" smtClean="0"/>
              <a:t>をチェックアウト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ja-JP" altLang="en-US" sz="1600" dirty="0" smtClean="0"/>
              <a:t>　</a:t>
            </a:r>
            <a:r>
              <a:rPr lang="en-US" altLang="ja-JP" sz="1600" strike="sngStrike" dirty="0" smtClean="0"/>
              <a:t>$ </a:t>
            </a:r>
            <a:r>
              <a:rPr lang="en-US" altLang="ja-JP" sz="1600" strike="sngStrike" dirty="0" err="1" smtClean="0"/>
              <a:t>svn</a:t>
            </a:r>
            <a:r>
              <a:rPr lang="en-US" altLang="ja-JP" sz="1600" strike="sngStrike" dirty="0" smtClean="0"/>
              <a:t> co </a:t>
            </a:r>
            <a:r>
              <a:rPr lang="en-US" altLang="ja-JP" sz="1600" strike="sngStrike" dirty="0" smtClean="0">
                <a:hlinkClick r:id="rId2"/>
              </a:rPr>
              <a:t>http://10.75.129.36/svn/Achilles/ProAV/trunk/BE</a:t>
            </a:r>
            <a:r>
              <a:rPr lang="en-US" altLang="ja-JP" sz="1600" strike="sngStrike" dirty="0"/>
              <a:t> </a:t>
            </a:r>
            <a:r>
              <a:rPr lang="en-US" altLang="ja-JP" sz="1600" strike="sngStrike" dirty="0" smtClean="0"/>
              <a:t>[</a:t>
            </a:r>
            <a:r>
              <a:rPr lang="ja-JP" altLang="en-US" sz="1600" strike="sngStrike" dirty="0" smtClean="0"/>
              <a:t>チェックアウト先フォルダ名</a:t>
            </a:r>
            <a:endParaRPr lang="en-US" altLang="ja-JP" sz="1600" strike="sngStrike" dirty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　開発機種ごとの</a:t>
            </a:r>
            <a:r>
              <a:rPr lang="en-US" altLang="ja-JP" sz="1600" dirty="0" smtClean="0"/>
              <a:t>Trunk</a:t>
            </a:r>
            <a:r>
              <a:rPr lang="ja-JP" altLang="en-US" sz="1600" dirty="0" smtClean="0"/>
              <a:t>または</a:t>
            </a:r>
            <a:r>
              <a:rPr lang="en-US" altLang="ja-JP" sz="1600" dirty="0" smtClean="0"/>
              <a:t>Work</a:t>
            </a:r>
            <a:r>
              <a:rPr lang="ja-JP" altLang="en-US" sz="1600" dirty="0" smtClean="0"/>
              <a:t>環境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r>
              <a:rPr lang="en-US" altLang="ja-JP" sz="1600" dirty="0" smtClean="0"/>
              <a:t>  </a:t>
            </a:r>
            <a:r>
              <a:rPr lang="ja-JP" altLang="en-US" sz="1600" dirty="0" smtClean="0"/>
              <a:t>　　 </a:t>
            </a:r>
            <a:r>
              <a:rPr lang="en-US" altLang="ja-JP" sz="1600" dirty="0" smtClean="0"/>
              <a:t>- </a:t>
            </a:r>
            <a:r>
              <a:rPr lang="ja-JP" altLang="en-US" sz="1600" dirty="0" smtClean="0"/>
              <a:t>実行権限を設定（</a:t>
            </a:r>
            <a:r>
              <a:rPr lang="en-US" altLang="ja-JP" sz="1600" dirty="0" smtClean="0"/>
              <a:t>Linux</a:t>
            </a:r>
            <a:r>
              <a:rPr lang="ja-JP" altLang="en-US" sz="1600" dirty="0" smtClean="0"/>
              <a:t>で行う場合のみ）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　 </a:t>
            </a:r>
            <a:r>
              <a:rPr lang="en-US" altLang="ja-JP" sz="1600" dirty="0" smtClean="0"/>
              <a:t>$ </a:t>
            </a:r>
            <a:r>
              <a:rPr lang="en-US" altLang="ja-JP" sz="1600" dirty="0" err="1" smtClean="0"/>
              <a:t>chmod</a:t>
            </a:r>
            <a:r>
              <a:rPr lang="en-US" altLang="ja-JP" sz="1600" dirty="0" smtClean="0"/>
              <a:t> –R 755 [</a:t>
            </a:r>
            <a:r>
              <a:rPr lang="ja-JP" altLang="en-US" sz="1600" dirty="0" smtClean="0"/>
              <a:t>対象フォルダ名</a:t>
            </a:r>
            <a:r>
              <a:rPr lang="en-US" altLang="ja-JP" sz="1600" dirty="0" smtClean="0"/>
              <a:t>]</a:t>
            </a:r>
          </a:p>
          <a:p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④翻訳シートの機種名列を削除（</a:t>
            </a:r>
            <a:r>
              <a:rPr lang="en-US" altLang="ja-JP" sz="1600" dirty="0" smtClean="0"/>
              <a:t>K519</a:t>
            </a:r>
            <a:r>
              <a:rPr lang="ja-JP" altLang="en-US" sz="1600" dirty="0" smtClean="0"/>
              <a:t>の場合はその列のみ残す）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446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692696"/>
            <a:ext cx="60837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①「</a:t>
            </a:r>
            <a:r>
              <a:rPr kumimoji="1" lang="en-US" altLang="ja-JP" dirty="0" smtClean="0"/>
              <a:t>make.vbs</a:t>
            </a:r>
            <a:r>
              <a:rPr kumimoji="1" lang="ja-JP" altLang="en-US" dirty="0" smtClean="0"/>
              <a:t>」をダブルクリック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→文言ファイル作成マクロが動作します。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 翻訳シートが自動的に開き文言ファイルを作成します。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 ファイル作成完了までしばらく待つ。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（終わったら翻訳シートが自動的に閉じます）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②同じフォルダに「</a:t>
            </a:r>
            <a:r>
              <a:rPr lang="en-US" altLang="ja-JP" dirty="0" err="1" smtClean="0"/>
              <a:t>BE_Soft</a:t>
            </a:r>
            <a:r>
              <a:rPr lang="ja-JP" altLang="en-US" dirty="0" smtClean="0"/>
              <a:t>」フォルダができていることを確認</a:t>
            </a:r>
            <a:endParaRPr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58578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0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692696"/>
            <a:ext cx="77476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 準備</a:t>
            </a:r>
            <a:r>
              <a:rPr lang="ja-JP" altLang="en-US" dirty="0" smtClean="0"/>
              <a:t>③で作成したリリース用リポジトリに「</a:t>
            </a:r>
            <a:r>
              <a:rPr lang="en-US" altLang="ja-JP" dirty="0" err="1" smtClean="0"/>
              <a:t>BE_Soft</a:t>
            </a:r>
            <a:r>
              <a:rPr lang="ja-JP" altLang="en-US" dirty="0" smtClean="0"/>
              <a:t>」フォルダの中身をコピー</a:t>
            </a:r>
            <a:endParaRPr lang="en-US" altLang="ja-JP" dirty="0" smtClean="0"/>
          </a:p>
          <a:p>
            <a:r>
              <a:rPr lang="ja-JP" altLang="en-US" dirty="0" smtClean="0"/>
              <a:t>⑥ コンパイル（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環境のみ）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$ cd </a:t>
            </a:r>
            <a:r>
              <a:rPr lang="en-US" altLang="ja-JP" dirty="0" err="1" smtClean="0"/>
              <a:t>BE_Soft</a:t>
            </a:r>
            <a:endParaRPr lang="en-US" altLang="ja-JP" dirty="0" smtClean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$ cd Product</a:t>
            </a:r>
            <a:endParaRPr lang="en-US" altLang="ja-JP" dirty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$ cd </a:t>
            </a:r>
            <a:r>
              <a:rPr lang="ja-JP" altLang="en-US" smtClean="0"/>
              <a:t>機種名</a:t>
            </a:r>
            <a:endParaRPr lang="en-US" altLang="ja-JP" dirty="0" smtClean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$ ./mk1.sh ALLMAKE –j4</a:t>
            </a:r>
          </a:p>
          <a:p>
            <a:r>
              <a:rPr lang="ja-JP" altLang="en-US" dirty="0" smtClean="0"/>
              <a:t>⑦実機確認（ちゃんと起動できるか？メニュー開いて文言表示されているか？）</a:t>
            </a:r>
            <a:endParaRPr lang="en-US" altLang="ja-JP" dirty="0" smtClean="0"/>
          </a:p>
          <a:p>
            <a:r>
              <a:rPr lang="ja-JP" altLang="en-US" dirty="0" smtClean="0"/>
              <a:t>⑧リリース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8361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画面に合わせる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​​テーマ</vt:lpstr>
      <vt:lpstr>文言リリース手順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文言リリース手順</dc:title>
  <dc:creator>水田 理恵子</dc:creator>
  <cp:lastModifiedBy>大壁 泰亮</cp:lastModifiedBy>
  <cp:revision>5</cp:revision>
  <dcterms:created xsi:type="dcterms:W3CDTF">2017-05-19T05:44:41Z</dcterms:created>
  <dcterms:modified xsi:type="dcterms:W3CDTF">2018-08-08T04:04:59Z</dcterms:modified>
</cp:coreProperties>
</file>