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7"/>
  </p:notesMasterIdLst>
  <p:handoutMasterIdLst>
    <p:handoutMasterId r:id="rId18"/>
  </p:handoutMasterIdLst>
  <p:sldIdLst>
    <p:sldId id="257" r:id="rId2"/>
    <p:sldId id="273" r:id="rId3"/>
    <p:sldId id="259" r:id="rId4"/>
    <p:sldId id="272" r:id="rId5"/>
    <p:sldId id="261" r:id="rId6"/>
    <p:sldId id="260" r:id="rId7"/>
    <p:sldId id="268" r:id="rId8"/>
    <p:sldId id="262" r:id="rId9"/>
    <p:sldId id="269" r:id="rId10"/>
    <p:sldId id="271" r:id="rId11"/>
    <p:sldId id="267" r:id="rId12"/>
    <p:sldId id="263" r:id="rId13"/>
    <p:sldId id="270" r:id="rId14"/>
    <p:sldId id="264" r:id="rId15"/>
    <p:sldId id="26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291" autoAdjust="0"/>
  </p:normalViewPr>
  <p:slideViewPr>
    <p:cSldViewPr>
      <p:cViewPr varScale="1">
        <p:scale>
          <a:sx n="120" d="100"/>
          <a:sy n="120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63D78-C1AA-41F3-80C5-CF224CF042E7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1639-862E-4388-A1EC-E6FD3A4F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CAD6B-7A30-4007-B556-890AAD2C1D0E}" type="datetimeFigureOut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E61A6-2957-4D7A-9218-CEB09738C4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E61A6-2957-4D7A-9218-CEB09738C4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the basic idea with block diagram</a:t>
            </a:r>
          </a:p>
          <a:p>
            <a:r>
              <a:rPr lang="en-US" dirty="0" smtClean="0"/>
              <a:t>FIR Filter Bank, Hilbert, Complex Exponential Shift and Sum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 L. Hershberger, "</a:t>
            </a:r>
            <a:r>
              <a:rPr lang="en-US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Controlled Envelope Single Sideband",  American Radio Relay League QEX: A Forum for Communications Experimenters,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December 2014.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E61A6-2957-4D7A-9218-CEB09738C43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2E61A6-2957-4D7A-9218-CEB09738C43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C6D406BD-376D-4876-926A-9A54957DC9A6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317B-E260-4ACD-B9C1-3C6C690C49C1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DDC4-439C-43E2-A9F1-F6853473D874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D295-F16E-46F5-B7D0-29488AB22308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6FDA-9960-4CAC-9DE7-CFB21347FB2A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32F6-DBFF-4F55-8EAE-81CA4380D249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2097A12-6540-4F91-825B-1F4287516A47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5E5E01D6-2798-4631-88EC-88D495A97414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718D-AA05-4A39-9288-EF686C2DFAA3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8A472-2583-4765-A9BD-DA6A490C68A0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481F-B5CF-45CC-9482-F62887BEFAF7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AAA882-DFAE-4BB9-9822-4F484DC9DFD0}" type="datetime1">
              <a:rPr lang="en-US" smtClean="0"/>
              <a:pPr/>
              <a:t>3/4/2015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FAEB6B5-F0F0-4FC5-A488-14C02316A4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942197"/>
          </a:xfrm>
        </p:spPr>
        <p:txBody>
          <a:bodyPr/>
          <a:lstStyle/>
          <a:p>
            <a:r>
              <a:rPr lang="en-US" dirty="0" smtClean="0"/>
              <a:t>Guitar Pitch Shifter 1 (GuPS1)</a:t>
            </a:r>
          </a:p>
          <a:p>
            <a:r>
              <a:rPr lang="en-US" dirty="0" smtClean="0"/>
              <a:t>March XX, 2015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Critical Design Review</a:t>
            </a:r>
            <a:endParaRPr lang="en-US" dirty="0"/>
          </a:p>
        </p:txBody>
      </p:sp>
      <p:sp>
        <p:nvSpPr>
          <p:cNvPr id="12" name="Subtitle 9"/>
          <p:cNvSpPr txBox="1">
            <a:spLocks/>
          </p:cNvSpPr>
          <p:nvPr/>
        </p:nvSpPr>
        <p:spPr>
          <a:xfrm>
            <a:off x="457200" y="3638550"/>
            <a:ext cx="8382000" cy="137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David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Eisen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dirty="0" err="1" smtClean="0">
                <a:solidFill>
                  <a:schemeClr val="tx2"/>
                </a:solidFill>
              </a:rPr>
              <a:t>Mattew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Massimilla</a:t>
            </a:r>
            <a:endParaRPr lang="en-US" dirty="0" smtClean="0"/>
          </a:p>
          <a:p>
            <a:pPr marL="64008" lvl="0" algn="r">
              <a:spcBef>
                <a:spcPts val="300"/>
              </a:spcBef>
              <a:buClr>
                <a:schemeClr val="accent3"/>
              </a:buClr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Natalie Morningstar</a:t>
            </a:r>
          </a:p>
          <a:p>
            <a:pPr marL="64008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en-US" dirty="0" smtClean="0">
                <a:solidFill>
                  <a:schemeClr val="tx2"/>
                </a:solidFill>
              </a:rPr>
              <a:t>Jonathan </a:t>
            </a:r>
            <a:r>
              <a:rPr lang="en-US" dirty="0" err="1" smtClean="0">
                <a:solidFill>
                  <a:schemeClr val="tx2"/>
                </a:solidFill>
              </a:rPr>
              <a:t>Peevy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(M) Pre-amplifier Electric Design (Jon)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Schematic + picture of current preamp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(M) System Performance Est. (Jon)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Software Performance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Hardware Performance</a:t>
            </a:r>
          </a:p>
          <a:p>
            <a:pPr lvl="1"/>
            <a:r>
              <a:rPr lang="en-US" dirty="0" smtClean="0"/>
              <a:t>Something</a:t>
            </a:r>
          </a:p>
          <a:p>
            <a:pPr lvl="1"/>
            <a:r>
              <a:rPr lang="en-US" dirty="0" smtClean="0"/>
              <a:t>Area utilization, pie/graph charts?</a:t>
            </a:r>
          </a:p>
          <a:p>
            <a:pPr lvl="1"/>
            <a:r>
              <a:rPr lang="en-US" dirty="0" smtClean="0"/>
              <a:t>Speed optimization, pie/graph charts?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(D) User Interface Design (Matt)</a:t>
            </a:r>
            <a:endParaRPr lang="en-US" dirty="0"/>
          </a:p>
        </p:txBody>
      </p:sp>
      <p:pic>
        <p:nvPicPr>
          <p:cNvPr id="6" name="Picture 5" descr="PmodENC-top-4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1504950"/>
            <a:ext cx="1769770" cy="809670"/>
          </a:xfrm>
          <a:prstGeom prst="rect">
            <a:avLst/>
          </a:prstGeom>
        </p:spPr>
      </p:pic>
      <p:pic>
        <p:nvPicPr>
          <p:cNvPr id="8" name="Picture 7" descr="zedboar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428750"/>
            <a:ext cx="4174198" cy="337197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325755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a picture of a the pedal case, knobs, pedal …. (</a:t>
            </a:r>
            <a:r>
              <a:rPr lang="en-US" dirty="0" err="1" smtClean="0"/>
              <a:t>prob</a:t>
            </a:r>
            <a:r>
              <a:rPr lang="en-US" dirty="0" smtClean="0"/>
              <a:t> remove the </a:t>
            </a:r>
            <a:r>
              <a:rPr lang="en-US" dirty="0" err="1" smtClean="0"/>
              <a:t>pmod</a:t>
            </a:r>
            <a:r>
              <a:rPr lang="en-US" dirty="0" smtClean="0"/>
              <a:t> picture above).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(M) User Interface Design (Matt)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Detailed design ideas….</a:t>
            </a:r>
          </a:p>
          <a:p>
            <a:r>
              <a:rPr lang="en-US" dirty="0" smtClean="0"/>
              <a:t>Schematic</a:t>
            </a:r>
          </a:p>
          <a:p>
            <a:r>
              <a:rPr lang="en-US" dirty="0" smtClean="0"/>
              <a:t>Logic flow?</a:t>
            </a:r>
          </a:p>
          <a:p>
            <a:r>
              <a:rPr lang="en-US" dirty="0" smtClean="0"/>
              <a:t>MUST mention the words “mechanical design”…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(D) Remaining Schedule (Matt)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Discuss what we accomplished and how for we have to </a:t>
            </a:r>
            <a:r>
              <a:rPr lang="en-US" dirty="0" smtClean="0"/>
              <a:t>go</a:t>
            </a:r>
          </a:p>
          <a:p>
            <a:r>
              <a:rPr lang="en-US" dirty="0" smtClean="0"/>
              <a:t>Show </a:t>
            </a:r>
            <a:r>
              <a:rPr lang="en-US" dirty="0" err="1" smtClean="0"/>
              <a:t>GitHub</a:t>
            </a:r>
            <a:r>
              <a:rPr lang="en-US" dirty="0" smtClean="0"/>
              <a:t> Milestone list, if we add all our benchmarks to it, it’s basically our remaining schedule mapped out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[1] 	D</a:t>
            </a:r>
            <a:r>
              <a:rPr lang="en-US" sz="2000" dirty="0" smtClean="0"/>
              <a:t>. L. Hershberger, "</a:t>
            </a:r>
            <a:r>
              <a:rPr lang="en-US" sz="2000" i="1" dirty="0" smtClean="0"/>
              <a:t>Controlled Envelope Single Sideband",  </a:t>
            </a:r>
            <a:r>
              <a:rPr lang="en-US" sz="2000" i="1" dirty="0" smtClean="0"/>
              <a:t>	American </a:t>
            </a:r>
            <a:r>
              <a:rPr lang="en-US" sz="2000" i="1" dirty="0" smtClean="0"/>
              <a:t>Radio Relay League QEX: A Forum for </a:t>
            </a:r>
            <a:r>
              <a:rPr lang="en-US" sz="2000" i="1" dirty="0" smtClean="0"/>
              <a:t>	Communications </a:t>
            </a:r>
            <a:r>
              <a:rPr lang="en-US" sz="2000" i="1" dirty="0" smtClean="0"/>
              <a:t>Experimenters,</a:t>
            </a:r>
            <a:r>
              <a:rPr lang="en-US" sz="2000" dirty="0" smtClean="0"/>
              <a:t> December 2014.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800100"/>
          </a:xfrm>
        </p:spPr>
        <p:txBody>
          <a:bodyPr/>
          <a:lstStyle/>
          <a:p>
            <a:r>
              <a:rPr lang="en-US" dirty="0" smtClean="0"/>
              <a:t>Recap/Outline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Where we were last time we talked</a:t>
            </a:r>
          </a:p>
          <a:p>
            <a:r>
              <a:rPr lang="en-US" dirty="0" smtClean="0"/>
              <a:t>Where we are now…</a:t>
            </a:r>
          </a:p>
          <a:p>
            <a:r>
              <a:rPr lang="en-US" dirty="0" smtClean="0"/>
              <a:t>Outline for today…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(D) Pitch Shift </a:t>
            </a:r>
            <a:r>
              <a:rPr lang="en-US" dirty="0" smtClean="0"/>
              <a:t>Algorithm[1] </a:t>
            </a:r>
            <a:r>
              <a:rPr lang="en-US" dirty="0" smtClean="0"/>
              <a:t>(Natalie)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weav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1623" y="1828800"/>
            <a:ext cx="2331377" cy="3105150"/>
          </a:xfrm>
          <a:prstGeom prst="rect">
            <a:avLst/>
          </a:prstGeom>
          <a:ln w="28575"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ilber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6377" y="1828800"/>
            <a:ext cx="2364823" cy="2390250"/>
          </a:xfrm>
          <a:prstGeom prst="rect">
            <a:avLst/>
          </a:prstGeom>
          <a:ln w="28575"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fil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4800" y="1866028"/>
            <a:ext cx="2461450" cy="2039341"/>
          </a:xfrm>
          <a:prstGeom prst="rect">
            <a:avLst/>
          </a:prstGeom>
          <a:ln w="28575">
            <a:solidFill>
              <a:schemeClr val="accent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228600" y="1352550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Filter Method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135255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Hilbert Transform Method</a:t>
            </a:r>
            <a:endParaRPr lang="en-US" sz="16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135255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Weaver Method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(D) Filter Design (Natalie/Dave?)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FIR/IIR</a:t>
            </a:r>
          </a:p>
          <a:p>
            <a:r>
              <a:rPr lang="en-US" dirty="0" smtClean="0"/>
              <a:t>Bode</a:t>
            </a:r>
          </a:p>
          <a:p>
            <a:r>
              <a:rPr lang="en-US" dirty="0" smtClean="0"/>
              <a:t>frequency response plots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(M/D) FPGA Implementation (Natalie)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Data flow design, explain it with block diagrams</a:t>
            </a:r>
          </a:p>
          <a:p>
            <a:r>
              <a:rPr lang="en-US" dirty="0" smtClean="0"/>
              <a:t>Take MATLAB generated coefficients into Xilinx</a:t>
            </a:r>
          </a:p>
          <a:p>
            <a:r>
              <a:rPr lang="en-US" dirty="0" smtClean="0"/>
              <a:t>Present methodology for implementation as-is now, but also discuss concerns and other implementations that might be necessary.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(D) Filter Generation Process (Dave)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Dave’s MATALB automation stuff</a:t>
            </a:r>
          </a:p>
          <a:p>
            <a:r>
              <a:rPr lang="en-US" dirty="0" smtClean="0"/>
              <a:t>Explain it with a Logic Flow diagram</a:t>
            </a:r>
          </a:p>
          <a:p>
            <a:r>
              <a:rPr lang="en-US" dirty="0" smtClean="0"/>
              <a:t>Reload coefficients</a:t>
            </a:r>
          </a:p>
          <a:p>
            <a:r>
              <a:rPr lang="en-US" dirty="0" smtClean="0"/>
              <a:t>Concern: Design theoretical </a:t>
            </a:r>
            <a:r>
              <a:rPr lang="en-US" dirty="0" err="1" smtClean="0"/>
              <a:t>vs</a:t>
            </a:r>
            <a:r>
              <a:rPr lang="en-US" dirty="0" smtClean="0"/>
              <a:t> realistic</a:t>
            </a:r>
          </a:p>
          <a:p>
            <a:r>
              <a:rPr lang="en-US" dirty="0" smtClean="0"/>
              <a:t>Filter </a:t>
            </a:r>
            <a:r>
              <a:rPr lang="en-US" dirty="0" err="1" smtClean="0"/>
              <a:t>quantizations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(M) Software Testing (Dave)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err="1" smtClean="0"/>
              <a:t>iSim</a:t>
            </a:r>
            <a:r>
              <a:rPr lang="en-US" dirty="0" smtClean="0"/>
              <a:t>/</a:t>
            </a:r>
            <a:r>
              <a:rPr lang="en-US" dirty="0" err="1" smtClean="0"/>
              <a:t>xSim</a:t>
            </a:r>
            <a:r>
              <a:rPr lang="en-US" dirty="0" smtClean="0"/>
              <a:t> Waveforms</a:t>
            </a:r>
          </a:p>
          <a:p>
            <a:r>
              <a:rPr lang="en-US" dirty="0" smtClean="0"/>
              <a:t>MATLAB Tests FFTs</a:t>
            </a:r>
          </a:p>
          <a:p>
            <a:r>
              <a:rPr lang="en-US" dirty="0" smtClean="0"/>
              <a:t>Audibility</a:t>
            </a:r>
          </a:p>
          <a:p>
            <a:r>
              <a:rPr lang="en-US" dirty="0" smtClean="0"/>
              <a:t>How do we know the algorithm 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u176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1200150"/>
            <a:ext cx="5595314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(D) </a:t>
            </a:r>
            <a:r>
              <a:rPr lang="en-US" dirty="0" err="1" smtClean="0"/>
              <a:t>Input/Output</a:t>
            </a:r>
            <a:r>
              <a:rPr lang="en-US" dirty="0" smtClean="0"/>
              <a:t> (Jon)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00100"/>
          </a:xfrm>
        </p:spPr>
        <p:txBody>
          <a:bodyPr/>
          <a:lstStyle/>
          <a:p>
            <a:r>
              <a:rPr lang="en-US" dirty="0" smtClean="0"/>
              <a:t>(M) Hardware Testing (Jon)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243834"/>
          </a:xfrm>
        </p:spPr>
        <p:txBody>
          <a:bodyPr/>
          <a:lstStyle/>
          <a:p>
            <a:r>
              <a:rPr lang="en-US" dirty="0" smtClean="0"/>
              <a:t>Maybe put the waveforms here??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B6B5-F0F0-4FC5-A488-14C02316A4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267</TotalTime>
  <Words>388</Words>
  <Application>Microsoft Office PowerPoint</Application>
  <PresentationFormat>On-screen Show (16:9)</PresentationFormat>
  <Paragraphs>79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Urban</vt:lpstr>
      <vt:lpstr>Critical Design Review</vt:lpstr>
      <vt:lpstr>Recap/Outline</vt:lpstr>
      <vt:lpstr>(D) Pitch Shift Algorithm[1] (Natalie)</vt:lpstr>
      <vt:lpstr>(D) Filter Design (Natalie/Dave?)</vt:lpstr>
      <vt:lpstr>(M/D) FPGA Implementation (Natalie)</vt:lpstr>
      <vt:lpstr>(D) Filter Generation Process (Dave)</vt:lpstr>
      <vt:lpstr>(M) Software Testing (Dave)</vt:lpstr>
      <vt:lpstr>(D) Input/Output (Jon)</vt:lpstr>
      <vt:lpstr>(M) Hardware Testing (Jon) </vt:lpstr>
      <vt:lpstr>(M) Pre-amplifier Electric Design (Jon)</vt:lpstr>
      <vt:lpstr>(M) System Performance Est. (Jon)</vt:lpstr>
      <vt:lpstr>(D) User Interface Design (Matt)</vt:lpstr>
      <vt:lpstr>(M) User Interface Design (Matt)</vt:lpstr>
      <vt:lpstr>(D) Remaining Schedule (Matt)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Design Review</dc:title>
  <dc:creator>Natalie</dc:creator>
  <cp:lastModifiedBy>Natalie</cp:lastModifiedBy>
  <cp:revision>29</cp:revision>
  <dcterms:created xsi:type="dcterms:W3CDTF">2015-02-28T21:32:13Z</dcterms:created>
  <dcterms:modified xsi:type="dcterms:W3CDTF">2015-03-04T05:57:05Z</dcterms:modified>
</cp:coreProperties>
</file>