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771" autoAdjust="0"/>
  </p:normalViewPr>
  <p:slideViewPr>
    <p:cSldViewPr snapToGrid="0" snapToObjects="1">
      <p:cViewPr varScale="1">
        <p:scale>
          <a:sx n="133" d="100"/>
          <a:sy n="13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E296-DAD9-1C4A-BE24-22568AF2A99A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0C07-3AFB-9941-BD68-672D85902F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8335" y="1403586"/>
          <a:ext cx="8097233" cy="41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95"/>
                <a:gridCol w="891513"/>
                <a:gridCol w="1424426"/>
                <a:gridCol w="806603"/>
                <a:gridCol w="1288922"/>
                <a:gridCol w="1470488"/>
                <a:gridCol w="802086"/>
              </a:tblGrid>
              <a:tr h="39832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Usability(4)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Audio</a:t>
                      </a:r>
                      <a:r>
                        <a:rPr lang="en-US" sz="1400" baseline="0" dirty="0" smtClean="0"/>
                        <a:t> Quality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Latency(5)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Pitch Range</a:t>
                      </a:r>
                    </a:p>
                    <a:p>
                      <a:pPr algn="ctr"/>
                      <a:r>
                        <a:rPr lang="en-US" sz="1400" dirty="0" smtClean="0"/>
                        <a:t>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Documentation</a:t>
                      </a:r>
                    </a:p>
                    <a:p>
                      <a:pPr algn="ctr"/>
                      <a:r>
                        <a:rPr lang="en-US" sz="1400" dirty="0" smtClean="0"/>
                        <a:t>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Totals</a:t>
                      </a:r>
                      <a:endParaRPr lang="en-US" sz="1400" dirty="0"/>
                    </a:p>
                  </a:txBody>
                  <a:tcPr/>
                </a:tc>
              </a:tr>
              <a:tr h="727255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PitchShifter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</a:p>
                    <a:p>
                      <a:pPr algn="ctr"/>
                      <a:r>
                        <a:rPr lang="en-US" sz="1400" dirty="0" smtClean="0"/>
                        <a:t>(0.801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140</a:t>
                      </a:r>
                      <a:endParaRPr lang="en-US" sz="1400" dirty="0"/>
                    </a:p>
                  </a:txBody>
                  <a:tcPr/>
                </a:tc>
              </a:tr>
              <a:tr h="727255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PhaseVocder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</a:p>
                    <a:p>
                      <a:pPr algn="ctr"/>
                      <a:r>
                        <a:rPr lang="en-US" sz="1400" dirty="0" smtClean="0"/>
                        <a:t>(0.783 </a:t>
                      </a:r>
                      <a:r>
                        <a:rPr lang="en-US" sz="1400" dirty="0" err="1" smtClean="0"/>
                        <a:t>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</a:tr>
              <a:tr h="727255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PVOC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</a:p>
                    <a:p>
                      <a:pPr algn="ctr"/>
                      <a:r>
                        <a:rPr lang="en-US" sz="1400" dirty="0" smtClean="0"/>
                        <a:t>(0.220 </a:t>
                      </a:r>
                      <a:r>
                        <a:rPr lang="en-US" sz="1400" dirty="0" err="1" smtClean="0"/>
                        <a:t>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/>
                </a:tc>
              </a:tr>
              <a:tr h="727255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Cos</a:t>
                      </a:r>
                      <a:r>
                        <a:rPr lang="en-US" sz="1400" baseline="0" dirty="0" smtClean="0"/>
                        <a:t> Modulator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</a:p>
                    <a:p>
                      <a:pPr algn="ctr"/>
                      <a:r>
                        <a:rPr lang="en-US" sz="1400" dirty="0" smtClean="0"/>
                        <a:t>(0.013 </a:t>
                      </a:r>
                      <a:r>
                        <a:rPr lang="en-US" sz="1400" dirty="0" err="1" smtClean="0"/>
                        <a:t>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/>
                </a:tc>
              </a:tr>
              <a:tr h="727255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Up</a:t>
                      </a:r>
                      <a:r>
                        <a:rPr lang="en-US" sz="1400" baseline="0" dirty="0" smtClean="0"/>
                        <a:t> Shifter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9</a:t>
                      </a:r>
                    </a:p>
                    <a:p>
                      <a:pPr algn="ctr"/>
                      <a:r>
                        <a:rPr lang="en-US" sz="1400" dirty="0" smtClean="0"/>
                        <a:t>(0.097 </a:t>
                      </a:r>
                      <a:r>
                        <a:rPr lang="en-US" sz="1400" dirty="0" err="1" smtClean="0"/>
                        <a:t>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80</Words>
  <Application>Microsoft Macintosh PowerPoint</Application>
  <PresentationFormat>On-screen Show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Montgomery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Natalie Morningstar</dc:creator>
  <cp:lastModifiedBy>Natalie Morningstar</cp:lastModifiedBy>
  <cp:revision>9</cp:revision>
  <dcterms:created xsi:type="dcterms:W3CDTF">2014-12-18T20:02:22Z</dcterms:created>
  <dcterms:modified xsi:type="dcterms:W3CDTF">2014-12-18T22:26:52Z</dcterms:modified>
</cp:coreProperties>
</file>