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317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tags/tag320.xml" ContentType="application/vnd.openxmlformats-officedocument.presentationml.tags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62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30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16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23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6D642"/>
    <a:srgbClr val="0072BC"/>
    <a:srgbClr val="6F319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-72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07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61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79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10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08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7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45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59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2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034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CB22-8939-40B7-8C07-EBD50399547E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227D-0ED0-4685-8EED-1A64424AEA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74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6.xml"/><Relationship Id="rId21" Type="http://schemas.openxmlformats.org/officeDocument/2006/relationships/tags" Target="../tags/tag110.xml"/><Relationship Id="rId42" Type="http://schemas.openxmlformats.org/officeDocument/2006/relationships/tags" Target="../tags/tag131.xml"/><Relationship Id="rId63" Type="http://schemas.openxmlformats.org/officeDocument/2006/relationships/tags" Target="../tags/tag152.xml"/><Relationship Id="rId84" Type="http://schemas.openxmlformats.org/officeDocument/2006/relationships/tags" Target="../tags/tag173.xml"/><Relationship Id="rId138" Type="http://schemas.openxmlformats.org/officeDocument/2006/relationships/tags" Target="../tags/tag227.xml"/><Relationship Id="rId159" Type="http://schemas.openxmlformats.org/officeDocument/2006/relationships/tags" Target="../tags/tag248.xml"/><Relationship Id="rId170" Type="http://schemas.openxmlformats.org/officeDocument/2006/relationships/tags" Target="../tags/tag259.xml"/><Relationship Id="rId191" Type="http://schemas.openxmlformats.org/officeDocument/2006/relationships/tags" Target="../tags/tag280.xml"/><Relationship Id="rId205" Type="http://schemas.openxmlformats.org/officeDocument/2006/relationships/tags" Target="../tags/tag294.xml"/><Relationship Id="rId226" Type="http://schemas.openxmlformats.org/officeDocument/2006/relationships/tags" Target="../tags/tag315.xml"/><Relationship Id="rId107" Type="http://schemas.openxmlformats.org/officeDocument/2006/relationships/tags" Target="../tags/tag196.xml"/><Relationship Id="rId11" Type="http://schemas.openxmlformats.org/officeDocument/2006/relationships/tags" Target="../tags/tag100.xml"/><Relationship Id="rId32" Type="http://schemas.openxmlformats.org/officeDocument/2006/relationships/tags" Target="../tags/tag121.xml"/><Relationship Id="rId53" Type="http://schemas.openxmlformats.org/officeDocument/2006/relationships/tags" Target="../tags/tag142.xml"/><Relationship Id="rId74" Type="http://schemas.openxmlformats.org/officeDocument/2006/relationships/tags" Target="../tags/tag163.xml"/><Relationship Id="rId128" Type="http://schemas.openxmlformats.org/officeDocument/2006/relationships/tags" Target="../tags/tag217.xml"/><Relationship Id="rId149" Type="http://schemas.openxmlformats.org/officeDocument/2006/relationships/tags" Target="../tags/tag238.xml"/><Relationship Id="rId5" Type="http://schemas.openxmlformats.org/officeDocument/2006/relationships/tags" Target="../tags/tag94.xml"/><Relationship Id="rId95" Type="http://schemas.openxmlformats.org/officeDocument/2006/relationships/tags" Target="../tags/tag184.xml"/><Relationship Id="rId160" Type="http://schemas.openxmlformats.org/officeDocument/2006/relationships/tags" Target="../tags/tag249.xml"/><Relationship Id="rId181" Type="http://schemas.openxmlformats.org/officeDocument/2006/relationships/tags" Target="../tags/tag270.xml"/><Relationship Id="rId216" Type="http://schemas.openxmlformats.org/officeDocument/2006/relationships/tags" Target="../tags/tag305.xml"/><Relationship Id="rId22" Type="http://schemas.openxmlformats.org/officeDocument/2006/relationships/tags" Target="../tags/tag111.xml"/><Relationship Id="rId43" Type="http://schemas.openxmlformats.org/officeDocument/2006/relationships/tags" Target="../tags/tag132.xml"/><Relationship Id="rId64" Type="http://schemas.openxmlformats.org/officeDocument/2006/relationships/tags" Target="../tags/tag153.xml"/><Relationship Id="rId118" Type="http://schemas.openxmlformats.org/officeDocument/2006/relationships/tags" Target="../tags/tag207.xml"/><Relationship Id="rId139" Type="http://schemas.openxmlformats.org/officeDocument/2006/relationships/tags" Target="../tags/tag228.xml"/><Relationship Id="rId80" Type="http://schemas.openxmlformats.org/officeDocument/2006/relationships/tags" Target="../tags/tag169.xml"/><Relationship Id="rId85" Type="http://schemas.openxmlformats.org/officeDocument/2006/relationships/tags" Target="../tags/tag174.xml"/><Relationship Id="rId150" Type="http://schemas.openxmlformats.org/officeDocument/2006/relationships/tags" Target="../tags/tag239.xml"/><Relationship Id="rId155" Type="http://schemas.openxmlformats.org/officeDocument/2006/relationships/tags" Target="../tags/tag244.xml"/><Relationship Id="rId171" Type="http://schemas.openxmlformats.org/officeDocument/2006/relationships/tags" Target="../tags/tag260.xml"/><Relationship Id="rId176" Type="http://schemas.openxmlformats.org/officeDocument/2006/relationships/tags" Target="../tags/tag265.xml"/><Relationship Id="rId192" Type="http://schemas.openxmlformats.org/officeDocument/2006/relationships/tags" Target="../tags/tag281.xml"/><Relationship Id="rId197" Type="http://schemas.openxmlformats.org/officeDocument/2006/relationships/tags" Target="../tags/tag286.xml"/><Relationship Id="rId206" Type="http://schemas.openxmlformats.org/officeDocument/2006/relationships/tags" Target="../tags/tag295.xml"/><Relationship Id="rId227" Type="http://schemas.openxmlformats.org/officeDocument/2006/relationships/tags" Target="../tags/tag316.xml"/><Relationship Id="rId201" Type="http://schemas.openxmlformats.org/officeDocument/2006/relationships/tags" Target="../tags/tag290.xml"/><Relationship Id="rId222" Type="http://schemas.openxmlformats.org/officeDocument/2006/relationships/tags" Target="../tags/tag311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33" Type="http://schemas.openxmlformats.org/officeDocument/2006/relationships/tags" Target="../tags/tag122.xml"/><Relationship Id="rId38" Type="http://schemas.openxmlformats.org/officeDocument/2006/relationships/tags" Target="../tags/tag127.xml"/><Relationship Id="rId59" Type="http://schemas.openxmlformats.org/officeDocument/2006/relationships/tags" Target="../tags/tag148.xml"/><Relationship Id="rId103" Type="http://schemas.openxmlformats.org/officeDocument/2006/relationships/tags" Target="../tags/tag192.xml"/><Relationship Id="rId108" Type="http://schemas.openxmlformats.org/officeDocument/2006/relationships/tags" Target="../tags/tag197.xml"/><Relationship Id="rId124" Type="http://schemas.openxmlformats.org/officeDocument/2006/relationships/tags" Target="../tags/tag213.xml"/><Relationship Id="rId129" Type="http://schemas.openxmlformats.org/officeDocument/2006/relationships/tags" Target="../tags/tag218.xml"/><Relationship Id="rId54" Type="http://schemas.openxmlformats.org/officeDocument/2006/relationships/tags" Target="../tags/tag143.xml"/><Relationship Id="rId70" Type="http://schemas.openxmlformats.org/officeDocument/2006/relationships/tags" Target="../tags/tag159.xml"/><Relationship Id="rId75" Type="http://schemas.openxmlformats.org/officeDocument/2006/relationships/tags" Target="../tags/tag164.xml"/><Relationship Id="rId91" Type="http://schemas.openxmlformats.org/officeDocument/2006/relationships/tags" Target="../tags/tag180.xml"/><Relationship Id="rId96" Type="http://schemas.openxmlformats.org/officeDocument/2006/relationships/tags" Target="../tags/tag185.xml"/><Relationship Id="rId140" Type="http://schemas.openxmlformats.org/officeDocument/2006/relationships/tags" Target="../tags/tag229.xml"/><Relationship Id="rId145" Type="http://schemas.openxmlformats.org/officeDocument/2006/relationships/tags" Target="../tags/tag234.xml"/><Relationship Id="rId161" Type="http://schemas.openxmlformats.org/officeDocument/2006/relationships/tags" Target="../tags/tag250.xml"/><Relationship Id="rId166" Type="http://schemas.openxmlformats.org/officeDocument/2006/relationships/tags" Target="../tags/tag255.xml"/><Relationship Id="rId182" Type="http://schemas.openxmlformats.org/officeDocument/2006/relationships/tags" Target="../tags/tag271.xml"/><Relationship Id="rId187" Type="http://schemas.openxmlformats.org/officeDocument/2006/relationships/tags" Target="../tags/tag276.xml"/><Relationship Id="rId217" Type="http://schemas.openxmlformats.org/officeDocument/2006/relationships/tags" Target="../tags/tag306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212" Type="http://schemas.openxmlformats.org/officeDocument/2006/relationships/tags" Target="../tags/tag301.xml"/><Relationship Id="rId233" Type="http://schemas.openxmlformats.org/officeDocument/2006/relationships/tags" Target="../tags/tag322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49" Type="http://schemas.openxmlformats.org/officeDocument/2006/relationships/tags" Target="../tags/tag138.xml"/><Relationship Id="rId114" Type="http://schemas.openxmlformats.org/officeDocument/2006/relationships/tags" Target="../tags/tag203.xml"/><Relationship Id="rId119" Type="http://schemas.openxmlformats.org/officeDocument/2006/relationships/tags" Target="../tags/tag208.xml"/><Relationship Id="rId44" Type="http://schemas.openxmlformats.org/officeDocument/2006/relationships/tags" Target="../tags/tag133.xml"/><Relationship Id="rId60" Type="http://schemas.openxmlformats.org/officeDocument/2006/relationships/tags" Target="../tags/tag149.xml"/><Relationship Id="rId65" Type="http://schemas.openxmlformats.org/officeDocument/2006/relationships/tags" Target="../tags/tag154.xml"/><Relationship Id="rId81" Type="http://schemas.openxmlformats.org/officeDocument/2006/relationships/tags" Target="../tags/tag170.xml"/><Relationship Id="rId86" Type="http://schemas.openxmlformats.org/officeDocument/2006/relationships/tags" Target="../tags/tag175.xml"/><Relationship Id="rId130" Type="http://schemas.openxmlformats.org/officeDocument/2006/relationships/tags" Target="../tags/tag219.xml"/><Relationship Id="rId135" Type="http://schemas.openxmlformats.org/officeDocument/2006/relationships/tags" Target="../tags/tag224.xml"/><Relationship Id="rId151" Type="http://schemas.openxmlformats.org/officeDocument/2006/relationships/tags" Target="../tags/tag240.xml"/><Relationship Id="rId156" Type="http://schemas.openxmlformats.org/officeDocument/2006/relationships/tags" Target="../tags/tag245.xml"/><Relationship Id="rId177" Type="http://schemas.openxmlformats.org/officeDocument/2006/relationships/tags" Target="../tags/tag266.xml"/><Relationship Id="rId198" Type="http://schemas.openxmlformats.org/officeDocument/2006/relationships/tags" Target="../tags/tag287.xml"/><Relationship Id="rId172" Type="http://schemas.openxmlformats.org/officeDocument/2006/relationships/tags" Target="../tags/tag261.xml"/><Relationship Id="rId193" Type="http://schemas.openxmlformats.org/officeDocument/2006/relationships/tags" Target="../tags/tag282.xml"/><Relationship Id="rId202" Type="http://schemas.openxmlformats.org/officeDocument/2006/relationships/tags" Target="../tags/tag291.xml"/><Relationship Id="rId207" Type="http://schemas.openxmlformats.org/officeDocument/2006/relationships/tags" Target="../tags/tag296.xml"/><Relationship Id="rId223" Type="http://schemas.openxmlformats.org/officeDocument/2006/relationships/tags" Target="../tags/tag312.xml"/><Relationship Id="rId228" Type="http://schemas.openxmlformats.org/officeDocument/2006/relationships/tags" Target="../tags/tag317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9" Type="http://schemas.openxmlformats.org/officeDocument/2006/relationships/tags" Target="../tags/tag128.xml"/><Relationship Id="rId109" Type="http://schemas.openxmlformats.org/officeDocument/2006/relationships/tags" Target="../tags/tag198.xml"/><Relationship Id="rId34" Type="http://schemas.openxmlformats.org/officeDocument/2006/relationships/tags" Target="../tags/tag123.xml"/><Relationship Id="rId50" Type="http://schemas.openxmlformats.org/officeDocument/2006/relationships/tags" Target="../tags/tag139.xml"/><Relationship Id="rId55" Type="http://schemas.openxmlformats.org/officeDocument/2006/relationships/tags" Target="../tags/tag144.xml"/><Relationship Id="rId76" Type="http://schemas.openxmlformats.org/officeDocument/2006/relationships/tags" Target="../tags/tag165.xml"/><Relationship Id="rId97" Type="http://schemas.openxmlformats.org/officeDocument/2006/relationships/tags" Target="../tags/tag186.xml"/><Relationship Id="rId104" Type="http://schemas.openxmlformats.org/officeDocument/2006/relationships/tags" Target="../tags/tag193.xml"/><Relationship Id="rId120" Type="http://schemas.openxmlformats.org/officeDocument/2006/relationships/tags" Target="../tags/tag209.xml"/><Relationship Id="rId125" Type="http://schemas.openxmlformats.org/officeDocument/2006/relationships/tags" Target="../tags/tag214.xml"/><Relationship Id="rId141" Type="http://schemas.openxmlformats.org/officeDocument/2006/relationships/tags" Target="../tags/tag230.xml"/><Relationship Id="rId146" Type="http://schemas.openxmlformats.org/officeDocument/2006/relationships/tags" Target="../tags/tag235.xml"/><Relationship Id="rId167" Type="http://schemas.openxmlformats.org/officeDocument/2006/relationships/tags" Target="../tags/tag256.xml"/><Relationship Id="rId188" Type="http://schemas.openxmlformats.org/officeDocument/2006/relationships/tags" Target="../tags/tag277.xml"/><Relationship Id="rId7" Type="http://schemas.openxmlformats.org/officeDocument/2006/relationships/tags" Target="../tags/tag96.xml"/><Relationship Id="rId71" Type="http://schemas.openxmlformats.org/officeDocument/2006/relationships/tags" Target="../tags/tag160.xml"/><Relationship Id="rId92" Type="http://schemas.openxmlformats.org/officeDocument/2006/relationships/tags" Target="../tags/tag181.xml"/><Relationship Id="rId162" Type="http://schemas.openxmlformats.org/officeDocument/2006/relationships/tags" Target="../tags/tag251.xml"/><Relationship Id="rId183" Type="http://schemas.openxmlformats.org/officeDocument/2006/relationships/tags" Target="../tags/tag272.xml"/><Relationship Id="rId213" Type="http://schemas.openxmlformats.org/officeDocument/2006/relationships/tags" Target="../tags/tag302.xml"/><Relationship Id="rId218" Type="http://schemas.openxmlformats.org/officeDocument/2006/relationships/tags" Target="../tags/tag307.xml"/><Relationship Id="rId234" Type="http://schemas.openxmlformats.org/officeDocument/2006/relationships/tags" Target="../tags/tag323.xml"/><Relationship Id="rId2" Type="http://schemas.openxmlformats.org/officeDocument/2006/relationships/tags" Target="../tags/tag91.xml"/><Relationship Id="rId29" Type="http://schemas.openxmlformats.org/officeDocument/2006/relationships/tags" Target="../tags/tag118.xml"/><Relationship Id="rId24" Type="http://schemas.openxmlformats.org/officeDocument/2006/relationships/tags" Target="../tags/tag113.xml"/><Relationship Id="rId40" Type="http://schemas.openxmlformats.org/officeDocument/2006/relationships/tags" Target="../tags/tag129.xml"/><Relationship Id="rId45" Type="http://schemas.openxmlformats.org/officeDocument/2006/relationships/tags" Target="../tags/tag134.xml"/><Relationship Id="rId66" Type="http://schemas.openxmlformats.org/officeDocument/2006/relationships/tags" Target="../tags/tag155.xml"/><Relationship Id="rId87" Type="http://schemas.openxmlformats.org/officeDocument/2006/relationships/tags" Target="../tags/tag176.xml"/><Relationship Id="rId110" Type="http://schemas.openxmlformats.org/officeDocument/2006/relationships/tags" Target="../tags/tag199.xml"/><Relationship Id="rId115" Type="http://schemas.openxmlformats.org/officeDocument/2006/relationships/tags" Target="../tags/tag204.xml"/><Relationship Id="rId131" Type="http://schemas.openxmlformats.org/officeDocument/2006/relationships/tags" Target="../tags/tag220.xml"/><Relationship Id="rId136" Type="http://schemas.openxmlformats.org/officeDocument/2006/relationships/tags" Target="../tags/tag225.xml"/><Relationship Id="rId157" Type="http://schemas.openxmlformats.org/officeDocument/2006/relationships/tags" Target="../tags/tag246.xml"/><Relationship Id="rId178" Type="http://schemas.openxmlformats.org/officeDocument/2006/relationships/tags" Target="../tags/tag267.xml"/><Relationship Id="rId61" Type="http://schemas.openxmlformats.org/officeDocument/2006/relationships/tags" Target="../tags/tag150.xml"/><Relationship Id="rId82" Type="http://schemas.openxmlformats.org/officeDocument/2006/relationships/tags" Target="../tags/tag171.xml"/><Relationship Id="rId152" Type="http://schemas.openxmlformats.org/officeDocument/2006/relationships/tags" Target="../tags/tag241.xml"/><Relationship Id="rId173" Type="http://schemas.openxmlformats.org/officeDocument/2006/relationships/tags" Target="../tags/tag262.xml"/><Relationship Id="rId194" Type="http://schemas.openxmlformats.org/officeDocument/2006/relationships/tags" Target="../tags/tag283.xml"/><Relationship Id="rId199" Type="http://schemas.openxmlformats.org/officeDocument/2006/relationships/tags" Target="../tags/tag288.xml"/><Relationship Id="rId203" Type="http://schemas.openxmlformats.org/officeDocument/2006/relationships/tags" Target="../tags/tag292.xml"/><Relationship Id="rId208" Type="http://schemas.openxmlformats.org/officeDocument/2006/relationships/tags" Target="../tags/tag297.xml"/><Relationship Id="rId229" Type="http://schemas.openxmlformats.org/officeDocument/2006/relationships/tags" Target="../tags/tag318.xml"/><Relationship Id="rId19" Type="http://schemas.openxmlformats.org/officeDocument/2006/relationships/tags" Target="../tags/tag108.xml"/><Relationship Id="rId224" Type="http://schemas.openxmlformats.org/officeDocument/2006/relationships/tags" Target="../tags/tag313.xml"/><Relationship Id="rId14" Type="http://schemas.openxmlformats.org/officeDocument/2006/relationships/tags" Target="../tags/tag103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56" Type="http://schemas.openxmlformats.org/officeDocument/2006/relationships/tags" Target="../tags/tag145.xml"/><Relationship Id="rId77" Type="http://schemas.openxmlformats.org/officeDocument/2006/relationships/tags" Target="../tags/tag166.xml"/><Relationship Id="rId100" Type="http://schemas.openxmlformats.org/officeDocument/2006/relationships/tags" Target="../tags/tag189.xml"/><Relationship Id="rId105" Type="http://schemas.openxmlformats.org/officeDocument/2006/relationships/tags" Target="../tags/tag194.xml"/><Relationship Id="rId126" Type="http://schemas.openxmlformats.org/officeDocument/2006/relationships/tags" Target="../tags/tag215.xml"/><Relationship Id="rId147" Type="http://schemas.openxmlformats.org/officeDocument/2006/relationships/tags" Target="../tags/tag236.xml"/><Relationship Id="rId168" Type="http://schemas.openxmlformats.org/officeDocument/2006/relationships/tags" Target="../tags/tag257.xml"/><Relationship Id="rId8" Type="http://schemas.openxmlformats.org/officeDocument/2006/relationships/tags" Target="../tags/tag97.xml"/><Relationship Id="rId51" Type="http://schemas.openxmlformats.org/officeDocument/2006/relationships/tags" Target="../tags/tag140.xml"/><Relationship Id="rId72" Type="http://schemas.openxmlformats.org/officeDocument/2006/relationships/tags" Target="../tags/tag161.xml"/><Relationship Id="rId93" Type="http://schemas.openxmlformats.org/officeDocument/2006/relationships/tags" Target="../tags/tag182.xml"/><Relationship Id="rId98" Type="http://schemas.openxmlformats.org/officeDocument/2006/relationships/tags" Target="../tags/tag187.xml"/><Relationship Id="rId121" Type="http://schemas.openxmlformats.org/officeDocument/2006/relationships/tags" Target="../tags/tag210.xml"/><Relationship Id="rId142" Type="http://schemas.openxmlformats.org/officeDocument/2006/relationships/tags" Target="../tags/tag231.xml"/><Relationship Id="rId163" Type="http://schemas.openxmlformats.org/officeDocument/2006/relationships/tags" Target="../tags/tag252.xml"/><Relationship Id="rId184" Type="http://schemas.openxmlformats.org/officeDocument/2006/relationships/tags" Target="../tags/tag273.xml"/><Relationship Id="rId189" Type="http://schemas.openxmlformats.org/officeDocument/2006/relationships/tags" Target="../tags/tag278.xml"/><Relationship Id="rId219" Type="http://schemas.openxmlformats.org/officeDocument/2006/relationships/tags" Target="../tags/tag308.xml"/><Relationship Id="rId3" Type="http://schemas.openxmlformats.org/officeDocument/2006/relationships/tags" Target="../tags/tag92.xml"/><Relationship Id="rId214" Type="http://schemas.openxmlformats.org/officeDocument/2006/relationships/tags" Target="../tags/tag303.xml"/><Relationship Id="rId230" Type="http://schemas.openxmlformats.org/officeDocument/2006/relationships/tags" Target="../tags/tag319.xml"/><Relationship Id="rId235" Type="http://schemas.openxmlformats.org/officeDocument/2006/relationships/tags" Target="../tags/tag324.xml"/><Relationship Id="rId25" Type="http://schemas.openxmlformats.org/officeDocument/2006/relationships/tags" Target="../tags/tag114.xml"/><Relationship Id="rId46" Type="http://schemas.openxmlformats.org/officeDocument/2006/relationships/tags" Target="../tags/tag135.xml"/><Relationship Id="rId67" Type="http://schemas.openxmlformats.org/officeDocument/2006/relationships/tags" Target="../tags/tag156.xml"/><Relationship Id="rId116" Type="http://schemas.openxmlformats.org/officeDocument/2006/relationships/tags" Target="../tags/tag205.xml"/><Relationship Id="rId137" Type="http://schemas.openxmlformats.org/officeDocument/2006/relationships/tags" Target="../tags/tag226.xml"/><Relationship Id="rId158" Type="http://schemas.openxmlformats.org/officeDocument/2006/relationships/tags" Target="../tags/tag247.xml"/><Relationship Id="rId20" Type="http://schemas.openxmlformats.org/officeDocument/2006/relationships/tags" Target="../tags/tag109.xml"/><Relationship Id="rId41" Type="http://schemas.openxmlformats.org/officeDocument/2006/relationships/tags" Target="../tags/tag130.xml"/><Relationship Id="rId62" Type="http://schemas.openxmlformats.org/officeDocument/2006/relationships/tags" Target="../tags/tag151.xml"/><Relationship Id="rId83" Type="http://schemas.openxmlformats.org/officeDocument/2006/relationships/tags" Target="../tags/tag172.xml"/><Relationship Id="rId88" Type="http://schemas.openxmlformats.org/officeDocument/2006/relationships/tags" Target="../tags/tag177.xml"/><Relationship Id="rId111" Type="http://schemas.openxmlformats.org/officeDocument/2006/relationships/tags" Target="../tags/tag200.xml"/><Relationship Id="rId132" Type="http://schemas.openxmlformats.org/officeDocument/2006/relationships/tags" Target="../tags/tag221.xml"/><Relationship Id="rId153" Type="http://schemas.openxmlformats.org/officeDocument/2006/relationships/tags" Target="../tags/tag242.xml"/><Relationship Id="rId174" Type="http://schemas.openxmlformats.org/officeDocument/2006/relationships/tags" Target="../tags/tag263.xml"/><Relationship Id="rId179" Type="http://schemas.openxmlformats.org/officeDocument/2006/relationships/tags" Target="../tags/tag268.xml"/><Relationship Id="rId195" Type="http://schemas.openxmlformats.org/officeDocument/2006/relationships/tags" Target="../tags/tag284.xml"/><Relationship Id="rId209" Type="http://schemas.openxmlformats.org/officeDocument/2006/relationships/tags" Target="../tags/tag298.xml"/><Relationship Id="rId190" Type="http://schemas.openxmlformats.org/officeDocument/2006/relationships/tags" Target="../tags/tag279.xml"/><Relationship Id="rId204" Type="http://schemas.openxmlformats.org/officeDocument/2006/relationships/tags" Target="../tags/tag293.xml"/><Relationship Id="rId220" Type="http://schemas.openxmlformats.org/officeDocument/2006/relationships/tags" Target="../tags/tag309.xml"/><Relationship Id="rId225" Type="http://schemas.openxmlformats.org/officeDocument/2006/relationships/tags" Target="../tags/tag314.xml"/><Relationship Id="rId15" Type="http://schemas.openxmlformats.org/officeDocument/2006/relationships/tags" Target="../tags/tag104.xml"/><Relationship Id="rId36" Type="http://schemas.openxmlformats.org/officeDocument/2006/relationships/tags" Target="../tags/tag125.xml"/><Relationship Id="rId57" Type="http://schemas.openxmlformats.org/officeDocument/2006/relationships/tags" Target="../tags/tag146.xml"/><Relationship Id="rId106" Type="http://schemas.openxmlformats.org/officeDocument/2006/relationships/tags" Target="../tags/tag195.xml"/><Relationship Id="rId127" Type="http://schemas.openxmlformats.org/officeDocument/2006/relationships/tags" Target="../tags/tag216.xml"/><Relationship Id="rId10" Type="http://schemas.openxmlformats.org/officeDocument/2006/relationships/tags" Target="../tags/tag99.xml"/><Relationship Id="rId31" Type="http://schemas.openxmlformats.org/officeDocument/2006/relationships/tags" Target="../tags/tag120.xml"/><Relationship Id="rId52" Type="http://schemas.openxmlformats.org/officeDocument/2006/relationships/tags" Target="../tags/tag141.xml"/><Relationship Id="rId73" Type="http://schemas.openxmlformats.org/officeDocument/2006/relationships/tags" Target="../tags/tag162.xml"/><Relationship Id="rId78" Type="http://schemas.openxmlformats.org/officeDocument/2006/relationships/tags" Target="../tags/tag167.xml"/><Relationship Id="rId94" Type="http://schemas.openxmlformats.org/officeDocument/2006/relationships/tags" Target="../tags/tag183.xml"/><Relationship Id="rId99" Type="http://schemas.openxmlformats.org/officeDocument/2006/relationships/tags" Target="../tags/tag188.xml"/><Relationship Id="rId101" Type="http://schemas.openxmlformats.org/officeDocument/2006/relationships/tags" Target="../tags/tag190.xml"/><Relationship Id="rId122" Type="http://schemas.openxmlformats.org/officeDocument/2006/relationships/tags" Target="../tags/tag211.xml"/><Relationship Id="rId143" Type="http://schemas.openxmlformats.org/officeDocument/2006/relationships/tags" Target="../tags/tag232.xml"/><Relationship Id="rId148" Type="http://schemas.openxmlformats.org/officeDocument/2006/relationships/tags" Target="../tags/tag237.xml"/><Relationship Id="rId164" Type="http://schemas.openxmlformats.org/officeDocument/2006/relationships/tags" Target="../tags/tag253.xml"/><Relationship Id="rId169" Type="http://schemas.openxmlformats.org/officeDocument/2006/relationships/tags" Target="../tags/tag258.xml"/><Relationship Id="rId185" Type="http://schemas.openxmlformats.org/officeDocument/2006/relationships/tags" Target="../tags/tag274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80" Type="http://schemas.openxmlformats.org/officeDocument/2006/relationships/tags" Target="../tags/tag269.xml"/><Relationship Id="rId210" Type="http://schemas.openxmlformats.org/officeDocument/2006/relationships/tags" Target="../tags/tag299.xml"/><Relationship Id="rId215" Type="http://schemas.openxmlformats.org/officeDocument/2006/relationships/tags" Target="../tags/tag304.xml"/><Relationship Id="rId236" Type="http://schemas.openxmlformats.org/officeDocument/2006/relationships/slideLayout" Target="../slideLayouts/slideLayout7.xml"/><Relationship Id="rId26" Type="http://schemas.openxmlformats.org/officeDocument/2006/relationships/tags" Target="../tags/tag115.xml"/><Relationship Id="rId231" Type="http://schemas.openxmlformats.org/officeDocument/2006/relationships/tags" Target="../tags/tag320.xml"/><Relationship Id="rId47" Type="http://schemas.openxmlformats.org/officeDocument/2006/relationships/tags" Target="../tags/tag136.xml"/><Relationship Id="rId68" Type="http://schemas.openxmlformats.org/officeDocument/2006/relationships/tags" Target="../tags/tag157.xml"/><Relationship Id="rId89" Type="http://schemas.openxmlformats.org/officeDocument/2006/relationships/tags" Target="../tags/tag178.xml"/><Relationship Id="rId112" Type="http://schemas.openxmlformats.org/officeDocument/2006/relationships/tags" Target="../tags/tag201.xml"/><Relationship Id="rId133" Type="http://schemas.openxmlformats.org/officeDocument/2006/relationships/tags" Target="../tags/tag222.xml"/><Relationship Id="rId154" Type="http://schemas.openxmlformats.org/officeDocument/2006/relationships/tags" Target="../tags/tag243.xml"/><Relationship Id="rId175" Type="http://schemas.openxmlformats.org/officeDocument/2006/relationships/tags" Target="../tags/tag264.xml"/><Relationship Id="rId196" Type="http://schemas.openxmlformats.org/officeDocument/2006/relationships/tags" Target="../tags/tag285.xml"/><Relationship Id="rId200" Type="http://schemas.openxmlformats.org/officeDocument/2006/relationships/tags" Target="../tags/tag289.xml"/><Relationship Id="rId16" Type="http://schemas.openxmlformats.org/officeDocument/2006/relationships/tags" Target="../tags/tag105.xml"/><Relationship Id="rId221" Type="http://schemas.openxmlformats.org/officeDocument/2006/relationships/tags" Target="../tags/tag310.xml"/><Relationship Id="rId37" Type="http://schemas.openxmlformats.org/officeDocument/2006/relationships/tags" Target="../tags/tag126.xml"/><Relationship Id="rId58" Type="http://schemas.openxmlformats.org/officeDocument/2006/relationships/tags" Target="../tags/tag147.xml"/><Relationship Id="rId79" Type="http://schemas.openxmlformats.org/officeDocument/2006/relationships/tags" Target="../tags/tag168.xml"/><Relationship Id="rId102" Type="http://schemas.openxmlformats.org/officeDocument/2006/relationships/tags" Target="../tags/tag191.xml"/><Relationship Id="rId123" Type="http://schemas.openxmlformats.org/officeDocument/2006/relationships/tags" Target="../tags/tag212.xml"/><Relationship Id="rId144" Type="http://schemas.openxmlformats.org/officeDocument/2006/relationships/tags" Target="../tags/tag233.xml"/><Relationship Id="rId90" Type="http://schemas.openxmlformats.org/officeDocument/2006/relationships/tags" Target="../tags/tag179.xml"/><Relationship Id="rId165" Type="http://schemas.openxmlformats.org/officeDocument/2006/relationships/tags" Target="../tags/tag254.xml"/><Relationship Id="rId186" Type="http://schemas.openxmlformats.org/officeDocument/2006/relationships/tags" Target="../tags/tag275.xml"/><Relationship Id="rId211" Type="http://schemas.openxmlformats.org/officeDocument/2006/relationships/tags" Target="../tags/tag300.xml"/><Relationship Id="rId232" Type="http://schemas.openxmlformats.org/officeDocument/2006/relationships/tags" Target="../tags/tag321.xml"/><Relationship Id="rId27" Type="http://schemas.openxmlformats.org/officeDocument/2006/relationships/tags" Target="../tags/tag116.xml"/><Relationship Id="rId48" Type="http://schemas.openxmlformats.org/officeDocument/2006/relationships/tags" Target="../tags/tag137.xml"/><Relationship Id="rId69" Type="http://schemas.openxmlformats.org/officeDocument/2006/relationships/tags" Target="../tags/tag158.xml"/><Relationship Id="rId113" Type="http://schemas.openxmlformats.org/officeDocument/2006/relationships/tags" Target="../tags/tag202.xml"/><Relationship Id="rId134" Type="http://schemas.openxmlformats.org/officeDocument/2006/relationships/tags" Target="../tags/tag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0" name="OTLSHAPE_M_3066f37dcaac4b1f8abed1bf85f60cee_Connector1"/>
          <p:cNvCxnSpPr/>
          <p:nvPr>
            <p:custDataLst>
              <p:tags r:id="rId2"/>
            </p:custDataLst>
          </p:nvPr>
        </p:nvCxnSpPr>
        <p:spPr>
          <a:xfrm>
            <a:off x="7966741" y="4694978"/>
            <a:ext cx="0" cy="448522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OTLSHAPE_T_ccd9da0f869840999f0b3423f01030e3_RightVerticalConnector2"/>
          <p:cNvCxnSpPr/>
          <p:nvPr>
            <p:custDataLst>
              <p:tags r:id="rId3"/>
            </p:custDataLst>
          </p:nvPr>
        </p:nvCxnSpPr>
        <p:spPr>
          <a:xfrm>
            <a:off x="6669138" y="4398857"/>
            <a:ext cx="0" cy="7446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OTLSHAPE_T_ccd9da0f869840999f0b3423f01030e3_RightVerticalConnector1"/>
          <p:cNvCxnSpPr/>
          <p:nvPr>
            <p:custDataLst>
              <p:tags r:id="rId4"/>
            </p:custDataLst>
          </p:nvPr>
        </p:nvCxnSpPr>
        <p:spPr>
          <a:xfrm>
            <a:off x="6669138" y="4030557"/>
            <a:ext cx="0" cy="1651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OTLSHAPE_T_ccd9da0f869840999f0b3423f01030e3_LeftVerticalConnector1"/>
          <p:cNvCxnSpPr/>
          <p:nvPr>
            <p:custDataLst>
              <p:tags r:id="rId5"/>
            </p:custDataLst>
          </p:nvPr>
        </p:nvCxnSpPr>
        <p:spPr>
          <a:xfrm>
            <a:off x="5216478" y="4030557"/>
            <a:ext cx="0" cy="11129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OTLSHAPE_T_44c0385a750d42b88566915512bbb0c2_HorizontalConnector1"/>
          <p:cNvCxnSpPr/>
          <p:nvPr>
            <p:custDataLst>
              <p:tags r:id="rId6"/>
            </p:custDataLst>
          </p:nvPr>
        </p:nvCxnSpPr>
        <p:spPr>
          <a:xfrm>
            <a:off x="613929" y="4297257"/>
            <a:ext cx="58938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OTLSHAPE_T_ccd9da0f869840999f0b3423f01030e3_HorizontalConnector1"/>
          <p:cNvCxnSpPr/>
          <p:nvPr>
            <p:custDataLst>
              <p:tags r:id="rId7"/>
            </p:custDataLst>
          </p:nvPr>
        </p:nvCxnSpPr>
        <p:spPr>
          <a:xfrm>
            <a:off x="931683" y="4030557"/>
            <a:ext cx="42847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OTLSHAPE_T_33b4cbc382e14822917aae1dea794148_HorizontalConnector1"/>
          <p:cNvCxnSpPr/>
          <p:nvPr>
            <p:custDataLst>
              <p:tags r:id="rId8"/>
            </p:custDataLst>
          </p:nvPr>
        </p:nvCxnSpPr>
        <p:spPr>
          <a:xfrm>
            <a:off x="730896" y="3763857"/>
            <a:ext cx="36785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OTLSHAPE_T_0ae55ca8a6754588a1c0381a991a41f6_HorizontalConnector1"/>
          <p:cNvCxnSpPr/>
          <p:nvPr>
            <p:custDataLst>
              <p:tags r:id="rId9"/>
            </p:custDataLst>
          </p:nvPr>
        </p:nvCxnSpPr>
        <p:spPr>
          <a:xfrm>
            <a:off x="767852" y="3497157"/>
            <a:ext cx="299596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OTLSHAPE_T_8572b96c91694900855ba6a9642b56b0_HorizontalConnector1"/>
          <p:cNvCxnSpPr/>
          <p:nvPr>
            <p:custDataLst>
              <p:tags r:id="rId10"/>
            </p:custDataLst>
          </p:nvPr>
        </p:nvCxnSpPr>
        <p:spPr>
          <a:xfrm>
            <a:off x="959369" y="3230457"/>
            <a:ext cx="11903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OTLSHAPE_T_8035fd1ec8354c639dc32daee1c700e4_HorizontalConnector1"/>
          <p:cNvCxnSpPr/>
          <p:nvPr>
            <p:custDataLst>
              <p:tags r:id="rId11"/>
            </p:custDataLst>
          </p:nvPr>
        </p:nvCxnSpPr>
        <p:spPr>
          <a:xfrm>
            <a:off x="831861" y="2963757"/>
            <a:ext cx="6722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254000" y="5130969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/>
              </a:rPr>
              <a:t>2015</a:t>
            </a:r>
            <a:endParaRPr lang="en-US" b="1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057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8571611" y="5177472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4" smtClean="0">
                <a:solidFill>
                  <a:schemeClr val="accent2"/>
                </a:solidFill>
                <a:latin typeface="Calibri"/>
              </a:rPr>
              <a:t>2015</a:t>
            </a:r>
            <a:endParaRPr lang="en-US" sz="1200" b="1" spc="-4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058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58499" y="5143500"/>
            <a:ext cx="7594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-13946391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-13910104" y="5482167"/>
            <a:ext cx="1588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2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21999" y="5181600"/>
            <a:ext cx="3556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 smtClean="0">
                <a:solidFill>
                  <a:schemeClr val="lt1"/>
                </a:solidFill>
                <a:latin typeface="Calibri"/>
              </a:rPr>
              <a:t>Day 1</a:t>
            </a:r>
            <a:endParaRPr lang="en-US" sz="1200" spc="-2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3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890439" y="5181600"/>
            <a:ext cx="889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7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4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858879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13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5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3827318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19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4795758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25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7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5764198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31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8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6732638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37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9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7701078" y="5181600"/>
            <a:ext cx="1651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6" smtClean="0">
                <a:solidFill>
                  <a:schemeClr val="lt1"/>
                </a:solidFill>
                <a:latin typeface="Calibri"/>
              </a:rPr>
              <a:t>43</a:t>
            </a:r>
            <a:endParaRPr lang="en-US" sz="1200" spc="-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0" name="OTLSHAPE_TB_00000000000000000000000000000000_ScaleMarking1"/>
          <p:cNvSpPr txBox="1"/>
          <p:nvPr>
            <p:custDataLst>
              <p:tags r:id="rId26"/>
            </p:custDataLst>
          </p:nvPr>
        </p:nvSpPr>
        <p:spPr>
          <a:xfrm>
            <a:off x="921999" y="4957445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 smtClean="0">
                <a:solidFill>
                  <a:schemeClr val="dk2"/>
                </a:solidFill>
                <a:latin typeface="Calibri"/>
              </a:rPr>
              <a:t>2015</a:t>
            </a:r>
            <a:endParaRPr lang="en-US" sz="1200" spc="-6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081" name="OTLSHAPE_M_3066f37dcaac4b1f8abed1bf85f60cee_Title"/>
          <p:cNvSpPr txBox="1"/>
          <p:nvPr>
            <p:custDataLst>
              <p:tags r:id="rId27"/>
            </p:custDataLst>
          </p:nvPr>
        </p:nvSpPr>
        <p:spPr>
          <a:xfrm>
            <a:off x="8188991" y="4602057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Production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2" name="OTLSHAPE_M_3066f37dcaac4b1f8abed1bf85f60cee_Date"/>
          <p:cNvSpPr txBox="1"/>
          <p:nvPr>
            <p:custDataLst>
              <p:tags r:id="rId28"/>
            </p:custDataLst>
          </p:nvPr>
        </p:nvSpPr>
        <p:spPr>
          <a:xfrm>
            <a:off x="8188991" y="47979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3/14/2015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83" name="OTLSHAPE_M_3066f37dcaac4b1f8abed1bf85f60cee_Shape"/>
          <p:cNvSpPr/>
          <p:nvPr>
            <p:custDataLst>
              <p:tags r:id="rId29"/>
            </p:custDataLst>
          </p:nvPr>
        </p:nvSpPr>
        <p:spPr>
          <a:xfrm rot="16200000">
            <a:off x="7992141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TLSHAPE_M_d8bbdcc1897346e287812b6bc980f3ea_Title"/>
          <p:cNvSpPr txBox="1"/>
          <p:nvPr>
            <p:custDataLst>
              <p:tags r:id="rId30"/>
            </p:custDataLst>
          </p:nvPr>
        </p:nvSpPr>
        <p:spPr>
          <a:xfrm>
            <a:off x="539650" y="5768425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smtClean="0">
                <a:solidFill>
                  <a:schemeClr val="dk1"/>
                </a:solidFill>
                <a:latin typeface="Calibri"/>
              </a:rPr>
              <a:t>Project Approval</a:t>
            </a:r>
            <a:endParaRPr lang="en-US" sz="11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5" name="OTLSHAPE_M_d8bbdcc1897346e287812b6bc980f3ea_Date"/>
          <p:cNvSpPr txBox="1"/>
          <p:nvPr>
            <p:custDataLst>
              <p:tags r:id="rId31"/>
            </p:custDataLst>
          </p:nvPr>
        </p:nvSpPr>
        <p:spPr>
          <a:xfrm>
            <a:off x="735489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1/30/2015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86" name="OTLSHAPE_M_d8bbdcc1897346e287812b6bc980f3ea_Shape"/>
          <p:cNvSpPr/>
          <p:nvPr>
            <p:custDataLst>
              <p:tags r:id="rId32"/>
            </p:custDataLst>
          </p:nvPr>
        </p:nvSpPr>
        <p:spPr>
          <a:xfrm>
            <a:off x="905605" y="5334000"/>
            <a:ext cx="228600" cy="2540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TLSHAPE_M_a465ded10331423ab8ca6231471a5032_Title"/>
          <p:cNvSpPr txBox="1"/>
          <p:nvPr>
            <p:custDataLst>
              <p:tags r:id="rId33"/>
            </p:custDataLst>
          </p:nvPr>
        </p:nvSpPr>
        <p:spPr>
          <a:xfrm>
            <a:off x="3330077" y="57684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smtClean="0">
                <a:solidFill>
                  <a:schemeClr val="dk1"/>
                </a:solidFill>
                <a:latin typeface="Calibri"/>
              </a:rPr>
              <a:t>Committee Review 1</a:t>
            </a:r>
            <a:endParaRPr lang="en-US" sz="1100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8" name="OTLSHAPE_M_a465ded10331423ab8ca6231471a5032_Date"/>
          <p:cNvSpPr txBox="1"/>
          <p:nvPr>
            <p:custDataLst>
              <p:tags r:id="rId34"/>
            </p:custDataLst>
          </p:nvPr>
        </p:nvSpPr>
        <p:spPr>
          <a:xfrm>
            <a:off x="3640808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2/17/2015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89" name="OTLSHAPE_M_a465ded10331423ab8ca6231471a5032_Shape"/>
          <p:cNvSpPr/>
          <p:nvPr>
            <p:custDataLst>
              <p:tags r:id="rId35"/>
            </p:custDataLst>
          </p:nvPr>
        </p:nvSpPr>
        <p:spPr>
          <a:xfrm>
            <a:off x="3810925" y="53340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TLSHAPE_M_0a7733adbce3463fb09d459ae23549bd_Title"/>
          <p:cNvSpPr txBox="1"/>
          <p:nvPr>
            <p:custDataLst>
              <p:tags r:id="rId36"/>
            </p:custDataLst>
          </p:nvPr>
        </p:nvSpPr>
        <p:spPr>
          <a:xfrm>
            <a:off x="5105550" y="57684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smtClean="0">
                <a:solidFill>
                  <a:schemeClr val="dk1"/>
                </a:solidFill>
                <a:latin typeface="Calibri"/>
              </a:rPr>
              <a:t>Committee Review 2</a:t>
            </a:r>
            <a:endParaRPr lang="en-US" sz="1100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1" name="OTLSHAPE_M_0a7733adbce3463fb09d459ae23549bd_Date"/>
          <p:cNvSpPr txBox="1"/>
          <p:nvPr>
            <p:custDataLst>
              <p:tags r:id="rId37"/>
            </p:custDataLst>
          </p:nvPr>
        </p:nvSpPr>
        <p:spPr>
          <a:xfrm>
            <a:off x="5416281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2/28/2015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92" name="OTLSHAPE_M_0a7733adbce3463fb09d459ae23549bd_Shape"/>
          <p:cNvSpPr/>
          <p:nvPr>
            <p:custDataLst>
              <p:tags r:id="rId38"/>
            </p:custDataLst>
          </p:nvPr>
        </p:nvSpPr>
        <p:spPr>
          <a:xfrm>
            <a:off x="5586398" y="53340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TLSHAPE_M_4e1765e8a0c94a3fb0c6816f458ab28c_Title"/>
          <p:cNvSpPr txBox="1"/>
          <p:nvPr>
            <p:custDataLst>
              <p:tags r:id="rId39"/>
            </p:custDataLst>
          </p:nvPr>
        </p:nvSpPr>
        <p:spPr>
          <a:xfrm>
            <a:off x="7959148" y="5768425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smtClean="0">
                <a:solidFill>
                  <a:schemeClr val="dk1"/>
                </a:solidFill>
                <a:latin typeface="Calibri"/>
              </a:rPr>
              <a:t>Project Hand-Off</a:t>
            </a:r>
            <a:endParaRPr lang="en-US" sz="11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4" name="OTLSHAPE_M_4e1765e8a0c94a3fb0c6816f458ab28c_Date"/>
          <p:cNvSpPr txBox="1"/>
          <p:nvPr>
            <p:custDataLst>
              <p:tags r:id="rId40"/>
            </p:custDataLst>
          </p:nvPr>
        </p:nvSpPr>
        <p:spPr>
          <a:xfrm>
            <a:off x="8160194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3/17/2015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95" name="OTLSHAPE_M_4e1765e8a0c94a3fb0c6816f458ab28c_Shape"/>
          <p:cNvSpPr/>
          <p:nvPr>
            <p:custDataLst>
              <p:tags r:id="rId41"/>
            </p:custDataLst>
          </p:nvPr>
        </p:nvSpPr>
        <p:spPr>
          <a:xfrm>
            <a:off x="8330311" y="53340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TLSHAPE_T_8035fd1ec8354c639dc32daee1c700e4_Shape"/>
          <p:cNvSpPr/>
          <p:nvPr>
            <p:custDataLst>
              <p:tags r:id="rId42"/>
            </p:custDataLst>
          </p:nvPr>
        </p:nvSpPr>
        <p:spPr>
          <a:xfrm>
            <a:off x="1504125" y="2862157"/>
            <a:ext cx="12954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TLSHAPE_T_8035fd1ec8354c639dc32daee1c700e4_ShapePercentage" hidden="1"/>
          <p:cNvSpPr/>
          <p:nvPr>
            <p:custDataLst>
              <p:tags r:id="rId43"/>
            </p:custDataLst>
          </p:nvPr>
        </p:nvSpPr>
        <p:spPr>
          <a:xfrm>
            <a:off x="1504125" y="286215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TLSHAPE_T_8035fd1ec8354c639dc32daee1c700e4_Duration" hidden="1"/>
          <p:cNvSpPr txBox="1"/>
          <p:nvPr>
            <p:custDataLst>
              <p:tags r:id="rId44"/>
            </p:custDataLst>
          </p:nvPr>
        </p:nvSpPr>
        <p:spPr>
          <a:xfrm>
            <a:off x="0" y="28621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6 days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099" name="OTLSHAPE_T_8035fd1ec8354c639dc32daee1c700e4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30171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0" name="OTLSHAPE_T_8035fd1ec8354c639dc32daee1c700e4_StartDate" hidden="1"/>
          <p:cNvSpPr txBox="1"/>
          <p:nvPr>
            <p:custDataLst>
              <p:tags r:id="rId46"/>
            </p:custDataLst>
          </p:nvPr>
        </p:nvSpPr>
        <p:spPr>
          <a:xfrm>
            <a:off x="0" y="30171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1" name="OTLSHAPE_T_8035fd1ec8354c639dc32daee1c700e4_EndDate" hidden="1"/>
          <p:cNvSpPr txBox="1"/>
          <p:nvPr>
            <p:custDataLst>
              <p:tags r:id="rId47"/>
            </p:custDataLst>
          </p:nvPr>
        </p:nvSpPr>
        <p:spPr>
          <a:xfrm>
            <a:off x="0" y="30171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2" name="OTLSHAPE_T_8035fd1ec8354c639dc32daee1c700e4_JoinedDate"/>
          <p:cNvSpPr txBox="1"/>
          <p:nvPr>
            <p:custDataLst>
              <p:tags r:id="rId48"/>
            </p:custDataLst>
          </p:nvPr>
        </p:nvSpPr>
        <p:spPr>
          <a:xfrm>
            <a:off x="2846179" y="2886244"/>
            <a:ext cx="1143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rgbClr val="4D4D4D"/>
                </a:solidFill>
                <a:latin typeface="Calibri"/>
              </a:rPr>
              <a:t>2/3/2015 - 2/10/2015</a:t>
            </a:r>
            <a:endParaRPr lang="en-US" sz="1000" spc="-2" dirty="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3" name="OTLSHAPE_T_8035fd1ec8354c639dc32daee1c700e4_Title"/>
          <p:cNvSpPr txBox="1"/>
          <p:nvPr>
            <p:custDataLst>
              <p:tags r:id="rId49"/>
            </p:custDataLst>
          </p:nvPr>
        </p:nvSpPr>
        <p:spPr>
          <a:xfrm>
            <a:off x="127000" y="2878497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smtClean="0">
                <a:solidFill>
                  <a:schemeClr val="dk1"/>
                </a:solidFill>
                <a:latin typeface="Calibri"/>
              </a:rPr>
              <a:t>Preparation </a:t>
            </a:r>
            <a:endParaRPr lang="en-US" sz="11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4" name="OTLSHAPE_T_8572b96c91694900855ba6a9642b56b0_Shape"/>
          <p:cNvSpPr/>
          <p:nvPr>
            <p:custDataLst>
              <p:tags r:id="rId50"/>
            </p:custDataLst>
          </p:nvPr>
        </p:nvSpPr>
        <p:spPr>
          <a:xfrm>
            <a:off x="2149752" y="3128857"/>
            <a:ext cx="12954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TLSHAPE_T_8572b96c91694900855ba6a9642b56b0_ShapePercentage" hidden="1"/>
          <p:cNvSpPr/>
          <p:nvPr>
            <p:custDataLst>
              <p:tags r:id="rId51"/>
            </p:custDataLst>
          </p:nvPr>
        </p:nvSpPr>
        <p:spPr>
          <a:xfrm>
            <a:off x="2149752" y="312885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TLSHAPE_T_8572b96c91694900855ba6a9642b56b0_Duration" hidden="1"/>
          <p:cNvSpPr txBox="1"/>
          <p:nvPr>
            <p:custDataLst>
              <p:tags r:id="rId52"/>
            </p:custDataLst>
          </p:nvPr>
        </p:nvSpPr>
        <p:spPr>
          <a:xfrm>
            <a:off x="0" y="31288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5 days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7" name="OTLSHAPE_T_8572b96c91694900855ba6a9642b56b0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32838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8" name="OTLSHAPE_T_8572b96c91694900855ba6a9642b56b0_StartDate" hidden="1"/>
          <p:cNvSpPr txBox="1"/>
          <p:nvPr>
            <p:custDataLst>
              <p:tags r:id="rId54"/>
            </p:custDataLst>
          </p:nvPr>
        </p:nvSpPr>
        <p:spPr>
          <a:xfrm>
            <a:off x="0" y="32838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09" name="OTLSHAPE_T_8572b96c91694900855ba6a9642b56b0_EndDate" hidden="1"/>
          <p:cNvSpPr txBox="1"/>
          <p:nvPr>
            <p:custDataLst>
              <p:tags r:id="rId55"/>
            </p:custDataLst>
          </p:nvPr>
        </p:nvSpPr>
        <p:spPr>
          <a:xfrm>
            <a:off x="0" y="32838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0" name="OTLSHAPE_T_8572b96c91694900855ba6a9642b56b0_JoinedDate"/>
          <p:cNvSpPr txBox="1"/>
          <p:nvPr>
            <p:custDataLst>
              <p:tags r:id="rId56"/>
            </p:custDataLst>
          </p:nvPr>
        </p:nvSpPr>
        <p:spPr>
          <a:xfrm>
            <a:off x="3491805" y="3152944"/>
            <a:ext cx="1143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2/7/2015 - 2/14/2015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1" name="OTLSHAPE_T_8572b96c91694900855ba6a9642b56b0_Title"/>
          <p:cNvSpPr txBox="1"/>
          <p:nvPr>
            <p:custDataLst>
              <p:tags r:id="rId57"/>
            </p:custDataLst>
          </p:nvPr>
        </p:nvSpPr>
        <p:spPr>
          <a:xfrm>
            <a:off x="127000" y="314519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smtClean="0">
                <a:solidFill>
                  <a:schemeClr val="dk1"/>
                </a:solidFill>
                <a:latin typeface="Calibri"/>
              </a:rPr>
              <a:t>Requirements </a:t>
            </a:r>
            <a:endParaRPr lang="en-US" sz="11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2" name="OTLSHAPE_T_0ae55ca8a6754588a1c0381a991a41f6_Shape"/>
          <p:cNvSpPr/>
          <p:nvPr>
            <p:custDataLst>
              <p:tags r:id="rId58"/>
            </p:custDataLst>
          </p:nvPr>
        </p:nvSpPr>
        <p:spPr>
          <a:xfrm>
            <a:off x="3763818" y="3395557"/>
            <a:ext cx="8128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TLSHAPE_T_0ae55ca8a6754588a1c0381a991a41f6_ShapePercentage" hidden="1"/>
          <p:cNvSpPr/>
          <p:nvPr>
            <p:custDataLst>
              <p:tags r:id="rId59"/>
            </p:custDataLst>
          </p:nvPr>
        </p:nvSpPr>
        <p:spPr>
          <a:xfrm>
            <a:off x="3763818" y="339555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TLSHAPE_T_0ae55ca8a6754588a1c0381a991a41f6_Duration" hidden="1"/>
          <p:cNvSpPr txBox="1"/>
          <p:nvPr>
            <p:custDataLst>
              <p:tags r:id="rId60"/>
            </p:custDataLst>
          </p:nvPr>
        </p:nvSpPr>
        <p:spPr>
          <a:xfrm>
            <a:off x="0" y="33955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4 days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5" name="OTLSHAPE_T_0ae55ca8a6754588a1c0381a991a41f6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35505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6" name="OTLSHAPE_T_0ae55ca8a6754588a1c0381a991a41f6_StartDate" hidden="1"/>
          <p:cNvSpPr txBox="1"/>
          <p:nvPr>
            <p:custDataLst>
              <p:tags r:id="rId62"/>
            </p:custDataLst>
          </p:nvPr>
        </p:nvSpPr>
        <p:spPr>
          <a:xfrm>
            <a:off x="0" y="35505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7" name="OTLSHAPE_T_0ae55ca8a6754588a1c0381a991a41f6_EndDate" hidden="1"/>
          <p:cNvSpPr txBox="1"/>
          <p:nvPr>
            <p:custDataLst>
              <p:tags r:id="rId63"/>
            </p:custDataLst>
          </p:nvPr>
        </p:nvSpPr>
        <p:spPr>
          <a:xfrm>
            <a:off x="0" y="35505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8" name="OTLSHAPE_T_0ae55ca8a6754588a1c0381a991a41f6_JoinedDate"/>
          <p:cNvSpPr txBox="1"/>
          <p:nvPr>
            <p:custDataLst>
              <p:tags r:id="rId64"/>
            </p:custDataLst>
          </p:nvPr>
        </p:nvSpPr>
        <p:spPr>
          <a:xfrm>
            <a:off x="4621652" y="34196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2/17/2015 - 2/21/2015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19" name="OTLSHAPE_T_0ae55ca8a6754588a1c0381a991a41f6_Title"/>
          <p:cNvSpPr txBox="1"/>
          <p:nvPr>
            <p:custDataLst>
              <p:tags r:id="rId65"/>
            </p:custDataLst>
          </p:nvPr>
        </p:nvSpPr>
        <p:spPr>
          <a:xfrm>
            <a:off x="127000" y="341189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Estimation 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0" name="OTLSHAPE_T_33b4cbc382e14822917aae1dea794148_Shape"/>
          <p:cNvSpPr/>
          <p:nvPr>
            <p:custDataLst>
              <p:tags r:id="rId66"/>
            </p:custDataLst>
          </p:nvPr>
        </p:nvSpPr>
        <p:spPr>
          <a:xfrm>
            <a:off x="4409445" y="3662257"/>
            <a:ext cx="11303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TLSHAPE_T_33b4cbc382e14822917aae1dea794148_ShapePercentage" hidden="1"/>
          <p:cNvSpPr/>
          <p:nvPr>
            <p:custDataLst>
              <p:tags r:id="rId67"/>
            </p:custDataLst>
          </p:nvPr>
        </p:nvSpPr>
        <p:spPr>
          <a:xfrm>
            <a:off x="4409445" y="366225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TLSHAPE_T_33b4cbc382e14822917aae1dea794148_Duration" hidden="1"/>
          <p:cNvSpPr txBox="1"/>
          <p:nvPr>
            <p:custDataLst>
              <p:tags r:id="rId68"/>
            </p:custDataLst>
          </p:nvPr>
        </p:nvSpPr>
        <p:spPr>
          <a:xfrm>
            <a:off x="0" y="36622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5 days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23" name="OTLSHAPE_T_33b4cbc382e14822917aae1dea794148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38172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24" name="OTLSHAPE_T_33b4cbc382e14822917aae1dea794148_StartDate" hidden="1"/>
          <p:cNvSpPr txBox="1"/>
          <p:nvPr>
            <p:custDataLst>
              <p:tags r:id="rId70"/>
            </p:custDataLst>
          </p:nvPr>
        </p:nvSpPr>
        <p:spPr>
          <a:xfrm>
            <a:off x="0" y="38172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25" name="OTLSHAPE_T_33b4cbc382e14822917aae1dea794148_EndDate" hidden="1"/>
          <p:cNvSpPr txBox="1"/>
          <p:nvPr>
            <p:custDataLst>
              <p:tags r:id="rId71"/>
            </p:custDataLst>
          </p:nvPr>
        </p:nvSpPr>
        <p:spPr>
          <a:xfrm>
            <a:off x="0" y="38172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26" name="OTLSHAPE_T_33b4cbc382e14822917aae1dea794148_JoinedDate"/>
          <p:cNvSpPr txBox="1"/>
          <p:nvPr>
            <p:custDataLst>
              <p:tags r:id="rId72"/>
            </p:custDataLst>
          </p:nvPr>
        </p:nvSpPr>
        <p:spPr>
          <a:xfrm>
            <a:off x="5590091" y="36863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2/21/2015 - 2/27/2015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27" name="OTLSHAPE_T_33b4cbc382e14822917aae1dea794148_Title"/>
          <p:cNvSpPr txBox="1"/>
          <p:nvPr>
            <p:custDataLst>
              <p:tags r:id="rId73"/>
            </p:custDataLst>
          </p:nvPr>
        </p:nvSpPr>
        <p:spPr>
          <a:xfrm>
            <a:off x="127000" y="36785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Prototype 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8" name="OTLSHAPE_T_ccd9da0f869840999f0b3423f01030e3_Shape"/>
          <p:cNvSpPr/>
          <p:nvPr>
            <p:custDataLst>
              <p:tags r:id="rId74"/>
            </p:custDataLst>
          </p:nvPr>
        </p:nvSpPr>
        <p:spPr>
          <a:xfrm>
            <a:off x="5216478" y="3928957"/>
            <a:ext cx="14605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TLSHAPE_T_ccd9da0f869840999f0b3423f01030e3_ShapePercentage" hidden="1"/>
          <p:cNvSpPr/>
          <p:nvPr>
            <p:custDataLst>
              <p:tags r:id="rId75"/>
            </p:custDataLst>
          </p:nvPr>
        </p:nvSpPr>
        <p:spPr>
          <a:xfrm>
            <a:off x="5216478" y="392895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TLSHAPE_T_ccd9da0f869840999f0b3423f01030e3_Duration" hidden="1"/>
          <p:cNvSpPr txBox="1"/>
          <p:nvPr>
            <p:custDataLst>
              <p:tags r:id="rId76"/>
            </p:custDataLst>
          </p:nvPr>
        </p:nvSpPr>
        <p:spPr>
          <a:xfrm>
            <a:off x="0" y="39289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7 days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1" name="OTLSHAPE_T_ccd9da0f869840999f0b3423f01030e3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40839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2" name="OTLSHAPE_T_ccd9da0f869840999f0b3423f01030e3_StartDate" hidden="1"/>
          <p:cNvSpPr txBox="1"/>
          <p:nvPr>
            <p:custDataLst>
              <p:tags r:id="rId78"/>
            </p:custDataLst>
          </p:nvPr>
        </p:nvSpPr>
        <p:spPr>
          <a:xfrm>
            <a:off x="0" y="40839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3" name="OTLSHAPE_T_ccd9da0f869840999f0b3423f01030e3_EndDate" hidden="1"/>
          <p:cNvSpPr txBox="1"/>
          <p:nvPr>
            <p:custDataLst>
              <p:tags r:id="rId79"/>
            </p:custDataLst>
          </p:nvPr>
        </p:nvSpPr>
        <p:spPr>
          <a:xfrm>
            <a:off x="0" y="40839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4" name="OTLSHAPE_T_ccd9da0f869840999f0b3423f01030e3_JoinedDate"/>
          <p:cNvSpPr txBox="1"/>
          <p:nvPr>
            <p:custDataLst>
              <p:tags r:id="rId80"/>
            </p:custDataLst>
          </p:nvPr>
        </p:nvSpPr>
        <p:spPr>
          <a:xfrm>
            <a:off x="6719938" y="3953044"/>
            <a:ext cx="1143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2/26/2015 - 3/6/2015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5" name="OTLSHAPE_T_ccd9da0f869840999f0b3423f01030e3_Title"/>
          <p:cNvSpPr txBox="1"/>
          <p:nvPr>
            <p:custDataLst>
              <p:tags r:id="rId81"/>
            </p:custDataLst>
          </p:nvPr>
        </p:nvSpPr>
        <p:spPr>
          <a:xfrm>
            <a:off x="127000" y="39452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smtClean="0">
                <a:solidFill>
                  <a:schemeClr val="dk1"/>
                </a:solidFill>
                <a:latin typeface="Calibri"/>
              </a:rPr>
              <a:t>Development </a:t>
            </a:r>
            <a:endParaRPr lang="en-US" sz="11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6" name="OTLSHAPE_T_44c0385a750d42b88566915512bbb0c2_Shape"/>
          <p:cNvSpPr/>
          <p:nvPr>
            <p:custDataLst>
              <p:tags r:id="rId82"/>
            </p:custDataLst>
          </p:nvPr>
        </p:nvSpPr>
        <p:spPr>
          <a:xfrm>
            <a:off x="6507731" y="4195657"/>
            <a:ext cx="3302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TLSHAPE_T_44c0385a750d42b88566915512bbb0c2_ShapePercentage" hidden="1"/>
          <p:cNvSpPr/>
          <p:nvPr>
            <p:custDataLst>
              <p:tags r:id="rId83"/>
            </p:custDataLst>
          </p:nvPr>
        </p:nvSpPr>
        <p:spPr>
          <a:xfrm>
            <a:off x="6507731" y="41956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TLSHAPE_T_44c0385a750d42b88566915512bbb0c2_Duration" hidden="1"/>
          <p:cNvSpPr txBox="1"/>
          <p:nvPr>
            <p:custDataLst>
              <p:tags r:id="rId84"/>
            </p:custDataLst>
          </p:nvPr>
        </p:nvSpPr>
        <p:spPr>
          <a:xfrm>
            <a:off x="0" y="41956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4D4D4D"/>
                </a:solidFill>
                <a:latin typeface="Calibri"/>
              </a:rPr>
              <a:t>1 day</a:t>
            </a:r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39" name="OTLSHAPE_T_44c0385a750d42b88566915512bbb0c2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3506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40" name="OTLSHAPE_T_44c0385a750d42b88566915512bbb0c2_StartDate" hidden="1"/>
          <p:cNvSpPr txBox="1"/>
          <p:nvPr>
            <p:custDataLst>
              <p:tags r:id="rId86"/>
            </p:custDataLst>
          </p:nvPr>
        </p:nvSpPr>
        <p:spPr>
          <a:xfrm>
            <a:off x="0" y="43506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41" name="OTLSHAPE_T_44c0385a750d42b88566915512bbb0c2_EndDate" hidden="1"/>
          <p:cNvSpPr txBox="1"/>
          <p:nvPr>
            <p:custDataLst>
              <p:tags r:id="rId87"/>
            </p:custDataLst>
          </p:nvPr>
        </p:nvSpPr>
        <p:spPr>
          <a:xfrm>
            <a:off x="0" y="4350681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42" name="OTLSHAPE_T_44c0385a750d42b88566915512bbb0c2_JoinedDate"/>
          <p:cNvSpPr txBox="1"/>
          <p:nvPr>
            <p:custDataLst>
              <p:tags r:id="rId88"/>
            </p:custDataLst>
          </p:nvPr>
        </p:nvSpPr>
        <p:spPr>
          <a:xfrm>
            <a:off x="6881344" y="4219744"/>
            <a:ext cx="1079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4D4D4D"/>
                </a:solidFill>
                <a:latin typeface="Calibri"/>
              </a:rPr>
              <a:t>3/6/2015 - 3/7/2015</a:t>
            </a:r>
            <a:endParaRPr lang="en-US" sz="1000" spc="-2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143" name="OTLSHAPE_T_44c0385a750d42b88566915512bbb0c2_Title"/>
          <p:cNvSpPr txBox="1"/>
          <p:nvPr>
            <p:custDataLst>
              <p:tags r:id="rId89"/>
            </p:custDataLst>
          </p:nvPr>
        </p:nvSpPr>
        <p:spPr>
          <a:xfrm>
            <a:off x="127000" y="4211997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Roll-out 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6" name="Title 1"/>
          <p:cNvSpPr>
            <a:spLocks noGrp="1"/>
          </p:cNvSpPr>
          <p:nvPr/>
        </p:nvSpPr>
        <p:spPr>
          <a:xfrm>
            <a:off x="262369" y="70032"/>
            <a:ext cx="8472758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574446" y="476234"/>
            <a:ext cx="25155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Milestone</a:t>
            </a: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Milestone dates, colors and shapes. 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3496870" y="476234"/>
            <a:ext cx="24075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the </a:t>
            </a:r>
            <a:r>
              <a:rPr 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</a:t>
            </a: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</a:t>
            </a:r>
          </a:p>
          <a:p>
            <a:pPr defTabSz="914354">
              <a:defRPr/>
            </a:pP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 dates, colors and shapes. 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6389305" y="476234"/>
            <a:ext cx="25549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</a:t>
            </a: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to customize everything from scale to connectors.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226760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3140129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6032387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505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3" name="OTLSHAPE_T_8a16b95f6b5f4c7bad498b664ef79ccd_RightVerticalConnector1"/>
          <p:cNvCxnSpPr/>
          <p:nvPr>
            <p:custDataLst>
              <p:tags r:id="rId2"/>
            </p:custDataLst>
          </p:nvPr>
        </p:nvCxnSpPr>
        <p:spPr>
          <a:xfrm>
            <a:off x="6726747" y="4499059"/>
            <a:ext cx="0" cy="644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8" name="OTLSHAPE_T_7dcd41df5e484154a14806fc63d3cbe7_RightVerticalConnector1"/>
          <p:cNvCxnSpPr/>
          <p:nvPr>
            <p:custDataLst>
              <p:tags r:id="rId3"/>
            </p:custDataLst>
          </p:nvPr>
        </p:nvCxnSpPr>
        <p:spPr>
          <a:xfrm>
            <a:off x="5443068" y="3517771"/>
            <a:ext cx="0" cy="162572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5" name="OTLSHAPE_T_8c076d900a83406a8181167b23e6455c_RightVerticalConnector1"/>
          <p:cNvCxnSpPr/>
          <p:nvPr>
            <p:custDataLst>
              <p:tags r:id="rId4"/>
            </p:custDataLst>
          </p:nvPr>
        </p:nvCxnSpPr>
        <p:spPr>
          <a:xfrm>
            <a:off x="2631198" y="3027129"/>
            <a:ext cx="0" cy="21163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3" name="OTLSHAPE_T_c99e636d36b940749a4285c1808d75e0_RightVerticalConnector2"/>
          <p:cNvCxnSpPr/>
          <p:nvPr>
            <p:custDataLst>
              <p:tags r:id="rId5"/>
            </p:custDataLst>
          </p:nvPr>
        </p:nvCxnSpPr>
        <p:spPr>
          <a:xfrm>
            <a:off x="3303602" y="3197648"/>
            <a:ext cx="0" cy="194585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2" name="OTLSHAPE_T_c99e636d36b940749a4285c1808d75e0_RightVerticalConnector1"/>
          <p:cNvCxnSpPr/>
          <p:nvPr>
            <p:custDataLst>
              <p:tags r:id="rId6"/>
            </p:custDataLst>
          </p:nvPr>
        </p:nvCxnSpPr>
        <p:spPr>
          <a:xfrm>
            <a:off x="3303602" y="2467567"/>
            <a:ext cx="0" cy="2340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7" name="OTLSHAPE_T_c99e636d36b940749a4285c1808d75e0_LeftVerticalConnector3"/>
          <p:cNvCxnSpPr/>
          <p:nvPr>
            <p:custDataLst>
              <p:tags r:id="rId7"/>
            </p:custDataLst>
          </p:nvPr>
        </p:nvCxnSpPr>
        <p:spPr>
          <a:xfrm>
            <a:off x="2050486" y="3128729"/>
            <a:ext cx="0" cy="174404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0" name="OTLSHAPE_T_c99e636d36b940749a4285c1808d75e0_LeftVerticalConnector1"/>
          <p:cNvCxnSpPr/>
          <p:nvPr>
            <p:custDataLst>
              <p:tags r:id="rId8"/>
            </p:custDataLst>
          </p:nvPr>
        </p:nvCxnSpPr>
        <p:spPr>
          <a:xfrm>
            <a:off x="2050486" y="2467567"/>
            <a:ext cx="0" cy="2340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6" name="OTLSHAPE_T_3385bbfea6ae42b593c2bf9e56ad8984_LeftVerticalConnector1"/>
          <p:cNvCxnSpPr/>
          <p:nvPr>
            <p:custDataLst>
              <p:tags r:id="rId9"/>
            </p:custDataLst>
          </p:nvPr>
        </p:nvCxnSpPr>
        <p:spPr>
          <a:xfrm>
            <a:off x="1653157" y="2045842"/>
            <a:ext cx="0" cy="30976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5" name="OTLSHAPE_T_24f25a730df24a8681358106732b2c61_RightVerticalConnector5"/>
          <p:cNvCxnSpPr/>
          <p:nvPr>
            <p:custDataLst>
              <p:tags r:id="rId10"/>
            </p:custDataLst>
          </p:nvPr>
        </p:nvCxnSpPr>
        <p:spPr>
          <a:xfrm>
            <a:off x="2081050" y="3128729"/>
            <a:ext cx="0" cy="174404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4" name="OTLSHAPE_T_24f25a730df24a8681358106732b2c61_RightVerticalConnector3"/>
          <p:cNvCxnSpPr/>
          <p:nvPr>
            <p:custDataLst>
              <p:tags r:id="rId11"/>
            </p:custDataLst>
          </p:nvPr>
        </p:nvCxnSpPr>
        <p:spPr>
          <a:xfrm>
            <a:off x="2081050" y="2569167"/>
            <a:ext cx="0" cy="1324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3" name="OTLSHAPE_T_24f25a730df24a8681358106732b2c61_RightVerticalConnector1"/>
          <p:cNvCxnSpPr/>
          <p:nvPr>
            <p:custDataLst>
              <p:tags r:id="rId12"/>
            </p:custDataLst>
          </p:nvPr>
        </p:nvCxnSpPr>
        <p:spPr>
          <a:xfrm>
            <a:off x="2081050" y="1624118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2" name="OTLSHAPE_T_24f25a730df24a8681358106732b2c61_LeftVerticalConnector2"/>
          <p:cNvCxnSpPr/>
          <p:nvPr>
            <p:custDataLst>
              <p:tags r:id="rId13"/>
            </p:custDataLst>
          </p:nvPr>
        </p:nvCxnSpPr>
        <p:spPr>
          <a:xfrm>
            <a:off x="1867104" y="2147442"/>
            <a:ext cx="0" cy="272533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1" name="OTLSHAPE_T_24f25a730df24a8681358106732b2c61_LeftVerticalConnector1"/>
          <p:cNvCxnSpPr/>
          <p:nvPr>
            <p:custDataLst>
              <p:tags r:id="rId14"/>
            </p:custDataLst>
          </p:nvPr>
        </p:nvCxnSpPr>
        <p:spPr>
          <a:xfrm>
            <a:off x="1867104" y="1624118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6" name="OTLSHAPE_T_7acf390296174e0a85eaabf9b6371b04_RightVerticalConnector10"/>
          <p:cNvCxnSpPr/>
          <p:nvPr>
            <p:custDataLst>
              <p:tags r:id="rId15"/>
            </p:custDataLst>
          </p:nvPr>
        </p:nvCxnSpPr>
        <p:spPr>
          <a:xfrm>
            <a:off x="2233869" y="3128729"/>
            <a:ext cx="0" cy="20147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5" name="OTLSHAPE_T_7acf390296174e0a85eaabf9b6371b04_RightVerticalConnector8"/>
          <p:cNvCxnSpPr/>
          <p:nvPr>
            <p:custDataLst>
              <p:tags r:id="rId16"/>
            </p:custDataLst>
          </p:nvPr>
        </p:nvCxnSpPr>
        <p:spPr>
          <a:xfrm>
            <a:off x="2233869" y="2569167"/>
            <a:ext cx="0" cy="1324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4" name="OTLSHAPE_T_7acf390296174e0a85eaabf9b6371b04_RightVerticalConnector2"/>
          <p:cNvCxnSpPr/>
          <p:nvPr>
            <p:custDataLst>
              <p:tags r:id="rId17"/>
            </p:custDataLst>
          </p:nvPr>
        </p:nvCxnSpPr>
        <p:spPr>
          <a:xfrm>
            <a:off x="2233869" y="1100793"/>
            <a:ext cx="0" cy="266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4" name="OTLSHAPE_T_7acf390296174e0a85eaabf9b6371b04_RightVerticalConnector1"/>
          <p:cNvCxnSpPr/>
          <p:nvPr>
            <p:custDataLst>
              <p:tags r:id="rId18"/>
            </p:custDataLst>
          </p:nvPr>
        </p:nvCxnSpPr>
        <p:spPr>
          <a:xfrm>
            <a:off x="2233869" y="780669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1" name="OTLSHAPE_T_5e1ed316feab4766a45761df4de3a5fc_RightVerticalConnector1"/>
          <p:cNvCxnSpPr/>
          <p:nvPr>
            <p:custDataLst>
              <p:tags r:id="rId19"/>
            </p:custDataLst>
          </p:nvPr>
        </p:nvCxnSpPr>
        <p:spPr>
          <a:xfrm>
            <a:off x="1347519" y="358944"/>
            <a:ext cx="0" cy="47845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0" name="OTLSHAPE_T_5e1ed316feab4766a45761df4de3a5fc_LeftVerticalConnector1"/>
          <p:cNvCxnSpPr/>
          <p:nvPr>
            <p:custDataLst>
              <p:tags r:id="rId20"/>
            </p:custDataLst>
          </p:nvPr>
        </p:nvCxnSpPr>
        <p:spPr>
          <a:xfrm>
            <a:off x="919626" y="358944"/>
            <a:ext cx="0" cy="47845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9" name="OTLSHAPE_T_bd340ef045244f81b28fa1b447830483_RightVerticalConnector5"/>
          <p:cNvCxnSpPr/>
          <p:nvPr>
            <p:custDataLst>
              <p:tags r:id="rId21"/>
            </p:custDataLst>
          </p:nvPr>
        </p:nvCxnSpPr>
        <p:spPr>
          <a:xfrm>
            <a:off x="1530902" y="1303993"/>
            <a:ext cx="0" cy="3839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8" name="OTLSHAPE_T_bd340ef045244f81b28fa1b447830483_RightVerticalConnector1"/>
          <p:cNvCxnSpPr/>
          <p:nvPr>
            <p:custDataLst>
              <p:tags r:id="rId22"/>
            </p:custDataLst>
          </p:nvPr>
        </p:nvCxnSpPr>
        <p:spPr>
          <a:xfrm>
            <a:off x="1530902" y="-6278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7" name="OTLSHAPE_T_bd340ef045244f81b28fa1b447830483_LeftVerticalConnector3"/>
          <p:cNvCxnSpPr/>
          <p:nvPr>
            <p:custDataLst>
              <p:tags r:id="rId23"/>
            </p:custDataLst>
          </p:nvPr>
        </p:nvCxnSpPr>
        <p:spPr>
          <a:xfrm>
            <a:off x="1103009" y="460544"/>
            <a:ext cx="0" cy="46829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6" name="OTLSHAPE_T_bd340ef045244f81b28fa1b447830483_LeftVerticalConnector1"/>
          <p:cNvCxnSpPr/>
          <p:nvPr>
            <p:custDataLst>
              <p:tags r:id="rId24"/>
            </p:custDataLst>
          </p:nvPr>
        </p:nvCxnSpPr>
        <p:spPr>
          <a:xfrm>
            <a:off x="1103009" y="-6278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2" name="OTLSHAPE_T_a83caaf1708049009a9feb37553be319_LeftVerticalConnector5"/>
          <p:cNvCxnSpPr/>
          <p:nvPr>
            <p:custDataLst>
              <p:tags r:id="rId25"/>
            </p:custDataLst>
          </p:nvPr>
        </p:nvCxnSpPr>
        <p:spPr>
          <a:xfrm>
            <a:off x="1439210" y="1303993"/>
            <a:ext cx="0" cy="3839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1" name="OTLSHAPE_T_a83caaf1708049009a9feb37553be319_LeftVerticalConnector4"/>
          <p:cNvCxnSpPr/>
          <p:nvPr>
            <p:custDataLst>
              <p:tags r:id="rId26"/>
            </p:custDataLst>
          </p:nvPr>
        </p:nvCxnSpPr>
        <p:spPr>
          <a:xfrm>
            <a:off x="1439210" y="882269"/>
            <a:ext cx="0" cy="2185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0" name="OTLSHAPE_T_a83caaf1708049009a9feb37553be319_LeftVerticalConnector3"/>
          <p:cNvCxnSpPr/>
          <p:nvPr>
            <p:custDataLst>
              <p:tags r:id="rId27"/>
            </p:custDataLst>
          </p:nvPr>
        </p:nvCxnSpPr>
        <p:spPr>
          <a:xfrm>
            <a:off x="1439210" y="444203"/>
            <a:ext cx="0" cy="2348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2" name="OTLSHAPE_T_a83caaf1708049009a9feb37553be319_LeftVerticalConnector1"/>
          <p:cNvCxnSpPr/>
          <p:nvPr>
            <p:custDataLst>
              <p:tags r:id="rId28"/>
            </p:custDataLst>
          </p:nvPr>
        </p:nvCxnSpPr>
        <p:spPr>
          <a:xfrm>
            <a:off x="1439210" y="-484505"/>
            <a:ext cx="0" cy="5868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9" name="OTLSHAPE_T_7569054319454c0cb2c73511adf6e756_RightVerticalConnector8"/>
          <p:cNvCxnSpPr/>
          <p:nvPr>
            <p:custDataLst>
              <p:tags r:id="rId29"/>
            </p:custDataLst>
          </p:nvPr>
        </p:nvCxnSpPr>
        <p:spPr>
          <a:xfrm>
            <a:off x="2019923" y="2147442"/>
            <a:ext cx="0" cy="272533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8" name="OTLSHAPE_T_7569054319454c0cb2c73511adf6e756_RightVerticalConnector2"/>
          <p:cNvCxnSpPr/>
          <p:nvPr>
            <p:custDataLst>
              <p:tags r:id="rId30"/>
            </p:custDataLst>
          </p:nvPr>
        </p:nvCxnSpPr>
        <p:spPr>
          <a:xfrm>
            <a:off x="2019923" y="-382904"/>
            <a:ext cx="0" cy="4852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0" name="OTLSHAPE_T_7569054319454c0cb2c73511adf6e756_RightVerticalConnector1"/>
          <p:cNvCxnSpPr/>
          <p:nvPr>
            <p:custDataLst>
              <p:tags r:id="rId31"/>
            </p:custDataLst>
          </p:nvPr>
        </p:nvCxnSpPr>
        <p:spPr>
          <a:xfrm>
            <a:off x="2019923" y="-906229"/>
            <a:ext cx="0" cy="3201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7" name="OTLSHAPE_T_d67f7b61bda14e90bc593c04326ccaa2_MiddleVerticalConnector3"/>
          <p:cNvCxnSpPr/>
          <p:nvPr>
            <p:custDataLst>
              <p:tags r:id="rId32"/>
            </p:custDataLst>
          </p:nvPr>
        </p:nvCxnSpPr>
        <p:spPr>
          <a:xfrm>
            <a:off x="934908" y="460544"/>
            <a:ext cx="0" cy="46829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6" name="OTLSHAPE_T_d67f7b61bda14e90bc593c04326ccaa2_MiddleVerticalConnector1"/>
          <p:cNvCxnSpPr/>
          <p:nvPr>
            <p:custDataLst>
              <p:tags r:id="rId33"/>
            </p:custDataLst>
          </p:nvPr>
        </p:nvCxnSpPr>
        <p:spPr>
          <a:xfrm>
            <a:off x="934908" y="-1584578"/>
            <a:ext cx="0" cy="16868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5" name="OTLSHAPE_T_e25fd2eeba99427f93d85fda5af5c861_MiddleVerticalConnector2"/>
          <p:cNvCxnSpPr/>
          <p:nvPr>
            <p:custDataLst>
              <p:tags r:id="rId34"/>
            </p:custDataLst>
          </p:nvPr>
        </p:nvCxnSpPr>
        <p:spPr>
          <a:xfrm>
            <a:off x="904344" y="-1226354"/>
            <a:ext cx="0" cy="63698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4" name="OTLSHAPE_T_e25fd2eeba99427f93d85fda5af5c861_MiddleVerticalConnector1"/>
          <p:cNvCxnSpPr/>
          <p:nvPr>
            <p:custDataLst>
              <p:tags r:id="rId35"/>
            </p:custDataLst>
          </p:nvPr>
        </p:nvCxnSpPr>
        <p:spPr>
          <a:xfrm>
            <a:off x="904344" y="-2144141"/>
            <a:ext cx="0" cy="5595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3" name="OTLSHAPE_T_b4c01c990b2a43d2bbd3224724c7d477_MiddleVerticalConnector3"/>
          <p:cNvCxnSpPr/>
          <p:nvPr>
            <p:custDataLst>
              <p:tags r:id="rId36"/>
            </p:custDataLst>
          </p:nvPr>
        </p:nvCxnSpPr>
        <p:spPr>
          <a:xfrm>
            <a:off x="889062" y="-1716997"/>
            <a:ext cx="0" cy="68604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2" name="OTLSHAPE_T_b4c01c990b2a43d2bbd3224724c7d477_MiddleVerticalConnector1"/>
          <p:cNvCxnSpPr/>
          <p:nvPr>
            <p:custDataLst>
              <p:tags r:id="rId37"/>
            </p:custDataLst>
          </p:nvPr>
        </p:nvCxnSpPr>
        <p:spPr>
          <a:xfrm>
            <a:off x="889062" y="-2565865"/>
            <a:ext cx="0" cy="4217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5" name="OTLSHAPE_T_8c675a1d7eef493cbb01eaff92e871f3_MiddleVerticalConnector4"/>
          <p:cNvCxnSpPr/>
          <p:nvPr>
            <p:custDataLst>
              <p:tags r:id="rId38"/>
            </p:custDataLst>
          </p:nvPr>
        </p:nvCxnSpPr>
        <p:spPr>
          <a:xfrm>
            <a:off x="873780" y="-1716997"/>
            <a:ext cx="0" cy="68604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0" name="OTLSHAPE_T_8c675a1d7eef493cbb01eaff92e871f3_MiddleVerticalConnector1"/>
          <p:cNvCxnSpPr/>
          <p:nvPr>
            <p:custDataLst>
              <p:tags r:id="rId39"/>
            </p:custDataLst>
          </p:nvPr>
        </p:nvCxnSpPr>
        <p:spPr>
          <a:xfrm>
            <a:off x="873780" y="-2987590"/>
            <a:ext cx="0" cy="4217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9" name="OTLSHAPE_T_7dcd41df5e484154a14806fc63d3cbe7_RightVerticalConnector2" hidden="1"/>
          <p:cNvCxnSpPr/>
          <p:nvPr>
            <p:custDataLst>
              <p:tags r:id="rId40"/>
            </p:custDataLst>
          </p:nvPr>
        </p:nvCxnSpPr>
        <p:spPr>
          <a:xfrm>
            <a:off x="5443068" y="4380738"/>
            <a:ext cx="0" cy="7627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1" name="OTLSHAPE_T_c99e636d36b940749a4285c1808d75e0_LeftVerticalConnector2" hidden="1"/>
          <p:cNvCxnSpPr/>
          <p:nvPr>
            <p:custDataLst>
              <p:tags r:id="rId41"/>
            </p:custDataLst>
          </p:nvPr>
        </p:nvCxnSpPr>
        <p:spPr>
          <a:xfrm>
            <a:off x="2050486" y="3127332"/>
            <a:ext cx="0" cy="20161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6" name="OTLSHAPE_T_7acf390296174e0a85eaabf9b6371b04_RightVerticalConnector9" hidden="1"/>
          <p:cNvCxnSpPr/>
          <p:nvPr>
            <p:custDataLst>
              <p:tags r:id="rId42"/>
            </p:custDataLst>
          </p:nvPr>
        </p:nvCxnSpPr>
        <p:spPr>
          <a:xfrm>
            <a:off x="2233869" y="3399451"/>
            <a:ext cx="0" cy="174404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5" name="OTLSHAPE_T_7acf390296174e0a85eaabf9b6371b04_RightVerticalConnector7" hidden="1"/>
          <p:cNvCxnSpPr/>
          <p:nvPr>
            <p:custDataLst>
              <p:tags r:id="rId43"/>
            </p:custDataLst>
          </p:nvPr>
        </p:nvCxnSpPr>
        <p:spPr>
          <a:xfrm>
            <a:off x="2233869" y="2839889"/>
            <a:ext cx="0" cy="1324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1" name="OTLSHAPE_T_7569054319454c0cb2c73511adf6e756_RightVerticalConnector9" hidden="1"/>
          <p:cNvCxnSpPr/>
          <p:nvPr>
            <p:custDataLst>
              <p:tags r:id="rId44"/>
            </p:custDataLst>
          </p:nvPr>
        </p:nvCxnSpPr>
        <p:spPr>
          <a:xfrm>
            <a:off x="2019923" y="2418164"/>
            <a:ext cx="0" cy="272533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9" name="OTLSHAPE_T_7569054319454c0cb2c73511adf6e756_LeftVerticalConnector7" hidden="1"/>
          <p:cNvCxnSpPr/>
          <p:nvPr>
            <p:custDataLst>
              <p:tags r:id="rId45"/>
            </p:custDataLst>
          </p:nvPr>
        </p:nvCxnSpPr>
        <p:spPr>
          <a:xfrm>
            <a:off x="1439210" y="1574715"/>
            <a:ext cx="0" cy="35687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8" name="OTLSHAPE_T_7569054319454c0cb2c73511adf6e756_LeftVerticalConnector1" hidden="1"/>
          <p:cNvCxnSpPr/>
          <p:nvPr>
            <p:custDataLst>
              <p:tags r:id="rId46"/>
            </p:custDataLst>
          </p:nvPr>
        </p:nvCxnSpPr>
        <p:spPr>
          <a:xfrm>
            <a:off x="1439210" y="-635508"/>
            <a:ext cx="0" cy="74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1" name="OTLSHAPE_T_8c675a1d7eef493cbb01eaff92e871f3_MiddleVerticalConnector5" hidden="1"/>
          <p:cNvCxnSpPr/>
          <p:nvPr>
            <p:custDataLst>
              <p:tags r:id="rId47"/>
            </p:custDataLst>
          </p:nvPr>
        </p:nvCxnSpPr>
        <p:spPr>
          <a:xfrm>
            <a:off x="873780" y="-1446275"/>
            <a:ext cx="0" cy="658977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9" name="Group 2228"/>
          <p:cNvGrpSpPr/>
          <p:nvPr/>
        </p:nvGrpSpPr>
        <p:grpSpPr>
          <a:xfrm>
            <a:off x="5866401" y="-2375024"/>
            <a:ext cx="2551220" cy="1805054"/>
            <a:chOff x="5533901" y="-712524"/>
            <a:chExt cx="2551220" cy="1805054"/>
          </a:xfrm>
        </p:grpSpPr>
        <p:sp>
          <p:nvSpPr>
            <p:cNvPr id="2228" name="Rectangle 2227"/>
            <p:cNvSpPr/>
            <p:nvPr/>
          </p:nvSpPr>
          <p:spPr>
            <a:xfrm>
              <a:off x="5533901" y="-475013"/>
              <a:ext cx="2351315" cy="15675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Rectangle 2218"/>
            <p:cNvSpPr/>
            <p:nvPr/>
          </p:nvSpPr>
          <p:spPr>
            <a:xfrm>
              <a:off x="5680364" y="-348318"/>
              <a:ext cx="706581" cy="221673"/>
            </a:xfrm>
            <a:prstGeom prst="rect">
              <a:avLst/>
            </a:prstGeom>
            <a:solidFill>
              <a:srgbClr val="6F3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Rectangle 2219"/>
            <p:cNvSpPr/>
            <p:nvPr/>
          </p:nvSpPr>
          <p:spPr>
            <a:xfrm>
              <a:off x="5680359" y="-1948"/>
              <a:ext cx="706581" cy="221673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Rectangle 2220"/>
            <p:cNvSpPr/>
            <p:nvPr/>
          </p:nvSpPr>
          <p:spPr>
            <a:xfrm>
              <a:off x="5680354" y="354317"/>
              <a:ext cx="706581" cy="221673"/>
            </a:xfrm>
            <a:prstGeom prst="rect">
              <a:avLst/>
            </a:prstGeom>
            <a:solidFill>
              <a:srgbClr val="96D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Rectangle 2221"/>
            <p:cNvSpPr/>
            <p:nvPr/>
          </p:nvSpPr>
          <p:spPr>
            <a:xfrm>
              <a:off x="5678379" y="720467"/>
              <a:ext cx="706581" cy="221673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TextBox 2222"/>
            <p:cNvSpPr txBox="1"/>
            <p:nvPr/>
          </p:nvSpPr>
          <p:spPr>
            <a:xfrm>
              <a:off x="5617029" y="-712524"/>
              <a:ext cx="1472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Key:</a:t>
              </a:r>
              <a:endParaRPr lang="en-US" sz="1100" b="1" dirty="0"/>
            </a:p>
          </p:txBody>
        </p:sp>
        <p:sp>
          <p:nvSpPr>
            <p:cNvPr id="2224" name="TextBox 2223"/>
            <p:cNvSpPr txBox="1"/>
            <p:nvPr/>
          </p:nvSpPr>
          <p:spPr>
            <a:xfrm>
              <a:off x="6351320" y="-381995"/>
              <a:ext cx="17239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= Documentation Tasks</a:t>
              </a:r>
              <a:endParaRPr lang="en-US" sz="1100" b="1" dirty="0"/>
            </a:p>
          </p:txBody>
        </p:sp>
        <p:sp>
          <p:nvSpPr>
            <p:cNvPr id="2225" name="TextBox 2224"/>
            <p:cNvSpPr txBox="1"/>
            <p:nvPr/>
          </p:nvSpPr>
          <p:spPr>
            <a:xfrm>
              <a:off x="6361220" y="-39595"/>
              <a:ext cx="17239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= Phase I Tasks</a:t>
              </a:r>
              <a:endParaRPr lang="en-US" sz="1100" b="1" dirty="0"/>
            </a:p>
          </p:txBody>
        </p:sp>
        <p:sp>
          <p:nvSpPr>
            <p:cNvPr id="2226" name="TextBox 2225"/>
            <p:cNvSpPr txBox="1"/>
            <p:nvPr/>
          </p:nvSpPr>
          <p:spPr>
            <a:xfrm>
              <a:off x="6359245" y="338430"/>
              <a:ext cx="17239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= Phase II Tasks</a:t>
              </a:r>
              <a:endParaRPr lang="en-US" sz="1100" b="1" dirty="0"/>
            </a:p>
          </p:txBody>
        </p:sp>
        <p:sp>
          <p:nvSpPr>
            <p:cNvPr id="2227" name="TextBox 2226"/>
            <p:cNvSpPr txBox="1"/>
            <p:nvPr/>
          </p:nvSpPr>
          <p:spPr>
            <a:xfrm>
              <a:off x="6357270" y="692705"/>
              <a:ext cx="17239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= Phase III Tasks</a:t>
              </a:r>
              <a:endParaRPr lang="en-US" sz="1100" b="1" dirty="0"/>
            </a:p>
          </p:txBody>
        </p:sp>
      </p:grpSp>
      <p:sp>
        <p:nvSpPr>
          <p:cNvPr id="3504" name="OTLSHAPE_TB_00000000000000000000000000000000_LeftEndCaps"/>
          <p:cNvSpPr txBox="1"/>
          <p:nvPr>
            <p:custDataLst>
              <p:tags r:id="rId48"/>
            </p:custDataLst>
          </p:nvPr>
        </p:nvSpPr>
        <p:spPr>
          <a:xfrm>
            <a:off x="254000" y="5130969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22" smtClean="0">
                <a:solidFill>
                  <a:srgbClr val="C0504D"/>
                </a:solidFill>
                <a:latin typeface="Calibri"/>
              </a:rPr>
              <a:t>2014</a:t>
            </a:r>
            <a:endParaRPr lang="en-US" b="1" spc="-22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505" name="OTLSHAPE_TB_00000000000000000000000000000000_RightEndCaps"/>
          <p:cNvSpPr txBox="1"/>
          <p:nvPr>
            <p:custDataLst>
              <p:tags r:id="rId49"/>
            </p:custDataLst>
          </p:nvPr>
        </p:nvSpPr>
        <p:spPr>
          <a:xfrm>
            <a:off x="8412501" y="5130969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22" smtClean="0">
                <a:solidFill>
                  <a:srgbClr val="C0504D"/>
                </a:solidFill>
                <a:latin typeface="Calibri"/>
              </a:rPr>
              <a:t>2015</a:t>
            </a:r>
            <a:endParaRPr lang="en-US" b="1" spc="-22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506" name="OTLSHAPE_TB_00000000000000000000000000000000_ScaleContainer"/>
          <p:cNvSpPr/>
          <p:nvPr>
            <p:custDataLst>
              <p:tags r:id="rId50"/>
            </p:custDataLst>
          </p:nvPr>
        </p:nvSpPr>
        <p:spPr>
          <a:xfrm>
            <a:off x="858498" y="5143500"/>
            <a:ext cx="7429500" cy="254000"/>
          </a:xfrm>
          <a:prstGeom prst="roundRect">
            <a:avLst/>
          </a:prstGeom>
          <a:gradFill flip="none" rotWithShape="1">
            <a:gsLst>
              <a:gs pos="0">
                <a:srgbClr val="2F3699"/>
              </a:gs>
              <a:gs pos="100000">
                <a:srgbClr val="272D7F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9" name="OTLSHAPE_TB_00000000000000000000000000000000_TodayMarkerText"/>
          <p:cNvSpPr txBox="1"/>
          <p:nvPr>
            <p:custDataLst>
              <p:tags r:id="rId51"/>
            </p:custDataLst>
          </p:nvPr>
        </p:nvSpPr>
        <p:spPr>
          <a:xfrm>
            <a:off x="1797642" y="4872778"/>
            <a:ext cx="3810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10" name="OTLSHAPE_TB_00000000000000000000000000000000_TimescaleInterval1"/>
          <p:cNvSpPr txBox="1"/>
          <p:nvPr>
            <p:custDataLst>
              <p:tags r:id="rId52"/>
            </p:custDataLst>
          </p:nvPr>
        </p:nvSpPr>
        <p:spPr>
          <a:xfrm>
            <a:off x="921998" y="5181600"/>
            <a:ext cx="2286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4" smtClean="0">
                <a:solidFill>
                  <a:schemeClr val="lt1"/>
                </a:solidFill>
                <a:latin typeface="Calibri"/>
              </a:rPr>
              <a:t>Oct</a:t>
            </a:r>
            <a:endParaRPr lang="en-US" sz="1200" spc="-4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1" name="OTLSHAPE_TB_00000000000000000000000000000000_TimescaleInterval2"/>
          <p:cNvSpPr txBox="1"/>
          <p:nvPr>
            <p:custDataLst>
              <p:tags r:id="rId53"/>
            </p:custDataLst>
          </p:nvPr>
        </p:nvSpPr>
        <p:spPr>
          <a:xfrm>
            <a:off x="1869476" y="5181600"/>
            <a:ext cx="2667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 smtClean="0">
                <a:solidFill>
                  <a:schemeClr val="lt1"/>
                </a:solidFill>
                <a:latin typeface="Calibri"/>
              </a:rPr>
              <a:t>Nov</a:t>
            </a:r>
            <a:endParaRPr lang="en-US" sz="1200" spc="-2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2" name="OTLSHAPE_TB_00000000000000000000000000000000_TimescaleInterval3"/>
          <p:cNvSpPr txBox="1"/>
          <p:nvPr>
            <p:custDataLst>
              <p:tags r:id="rId54"/>
            </p:custDataLst>
          </p:nvPr>
        </p:nvSpPr>
        <p:spPr>
          <a:xfrm>
            <a:off x="2786390" y="5181600"/>
            <a:ext cx="2540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4" smtClean="0">
                <a:solidFill>
                  <a:schemeClr val="lt1"/>
                </a:solidFill>
                <a:latin typeface="Calibri"/>
              </a:rPr>
              <a:t>Dec</a:t>
            </a:r>
            <a:endParaRPr lang="en-US" sz="1200" spc="-4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3" name="OTLSHAPE_TB_00000000000000000000000000000000_TimescaleInterval4"/>
          <p:cNvSpPr txBox="1"/>
          <p:nvPr>
            <p:custDataLst>
              <p:tags r:id="rId55"/>
            </p:custDataLst>
          </p:nvPr>
        </p:nvSpPr>
        <p:spPr>
          <a:xfrm>
            <a:off x="3733868" y="5181600"/>
            <a:ext cx="2159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 smtClean="0">
                <a:solidFill>
                  <a:schemeClr val="lt1"/>
                </a:solidFill>
                <a:latin typeface="Calibri"/>
              </a:rPr>
              <a:t>Jan</a:t>
            </a:r>
            <a:endParaRPr lang="en-US" sz="1200" spc="-2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4" name="OTLSHAPE_TB_00000000000000000000000000000000_TimescaleInterval5"/>
          <p:cNvSpPr txBox="1"/>
          <p:nvPr>
            <p:custDataLst>
              <p:tags r:id="rId56"/>
            </p:custDataLst>
          </p:nvPr>
        </p:nvSpPr>
        <p:spPr>
          <a:xfrm>
            <a:off x="4681345" y="5181600"/>
            <a:ext cx="2413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 smtClean="0">
                <a:solidFill>
                  <a:schemeClr val="lt1"/>
                </a:solidFill>
                <a:latin typeface="Calibri"/>
              </a:rPr>
              <a:t>Feb</a:t>
            </a:r>
            <a:endParaRPr lang="en-US" sz="1200" spc="-2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5" name="OTLSHAPE_TB_00000000000000000000000000000000_TimescaleInterval6"/>
          <p:cNvSpPr txBox="1"/>
          <p:nvPr>
            <p:custDataLst>
              <p:tags r:id="rId57"/>
            </p:custDataLst>
          </p:nvPr>
        </p:nvSpPr>
        <p:spPr>
          <a:xfrm>
            <a:off x="5537131" y="5181600"/>
            <a:ext cx="2667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mtClean="0">
                <a:solidFill>
                  <a:schemeClr val="lt1"/>
                </a:solidFill>
                <a:latin typeface="Calibri"/>
              </a:rPr>
              <a:t>Mar</a:t>
            </a:r>
            <a:endParaRPr lang="en-US" sz="120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6" name="OTLSHAPE_TB_00000000000000000000000000000000_TimescaleInterval7"/>
          <p:cNvSpPr txBox="1"/>
          <p:nvPr>
            <p:custDataLst>
              <p:tags r:id="rId58"/>
            </p:custDataLst>
          </p:nvPr>
        </p:nvSpPr>
        <p:spPr>
          <a:xfrm>
            <a:off x="6484609" y="5181600"/>
            <a:ext cx="2413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 smtClean="0">
                <a:solidFill>
                  <a:schemeClr val="lt1"/>
                </a:solidFill>
                <a:latin typeface="Calibri"/>
              </a:rPr>
              <a:t>Apr</a:t>
            </a:r>
            <a:endParaRPr lang="en-US" sz="1200" spc="-2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7" name="OTLSHAPE_TB_00000000000000000000000000000000_TimescaleInterval8"/>
          <p:cNvSpPr txBox="1"/>
          <p:nvPr>
            <p:custDataLst>
              <p:tags r:id="rId59"/>
            </p:custDataLst>
          </p:nvPr>
        </p:nvSpPr>
        <p:spPr>
          <a:xfrm>
            <a:off x="7401523" y="5181600"/>
            <a:ext cx="2794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mtClean="0">
                <a:solidFill>
                  <a:schemeClr val="lt1"/>
                </a:solidFill>
                <a:latin typeface="Calibri"/>
              </a:rPr>
              <a:t>May</a:t>
            </a:r>
            <a:endParaRPr lang="en-US" sz="120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8" name="OTLSHAPE_TB_00000000000000000000000000000000_ScaleMarking1"/>
          <p:cNvSpPr txBox="1"/>
          <p:nvPr>
            <p:custDataLst>
              <p:tags r:id="rId60"/>
            </p:custDataLst>
          </p:nvPr>
        </p:nvSpPr>
        <p:spPr>
          <a:xfrm>
            <a:off x="921998" y="4957445"/>
            <a:ext cx="3302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 smtClean="0">
                <a:solidFill>
                  <a:srgbClr val="2F3699"/>
                </a:solidFill>
                <a:latin typeface="Calibri"/>
              </a:rPr>
              <a:t>2014</a:t>
            </a:r>
            <a:endParaRPr lang="en-US" sz="1200" spc="-6">
              <a:solidFill>
                <a:srgbClr val="2F3699"/>
              </a:solidFill>
              <a:latin typeface="Calibri"/>
            </a:endParaRPr>
          </a:p>
        </p:txBody>
      </p:sp>
      <p:sp>
        <p:nvSpPr>
          <p:cNvPr id="3519" name="OTLSHAPE_TB_00000000000000000000000000000000_ScaleMarking2"/>
          <p:cNvSpPr txBox="1"/>
          <p:nvPr>
            <p:custDataLst>
              <p:tags r:id="rId61"/>
            </p:custDataLst>
          </p:nvPr>
        </p:nvSpPr>
        <p:spPr>
          <a:xfrm>
            <a:off x="3733868" y="4957445"/>
            <a:ext cx="3302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 smtClean="0">
                <a:solidFill>
                  <a:srgbClr val="2F3699"/>
                </a:solidFill>
                <a:latin typeface="Calibri"/>
              </a:rPr>
              <a:t>2015</a:t>
            </a:r>
            <a:endParaRPr lang="en-US" sz="1200" spc="-6">
              <a:solidFill>
                <a:srgbClr val="2F3699"/>
              </a:solidFill>
              <a:latin typeface="Calibri"/>
            </a:endParaRPr>
          </a:p>
        </p:txBody>
      </p:sp>
      <p:cxnSp>
        <p:nvCxnSpPr>
          <p:cNvPr id="3533" name="OTLSHAPE_T_a83caaf1708049009a9feb37553be319_LeftVerticalConnector6" hidden="1"/>
          <p:cNvCxnSpPr/>
          <p:nvPr>
            <p:custDataLst>
              <p:tags r:id="rId62"/>
            </p:custDataLst>
          </p:nvPr>
        </p:nvCxnSpPr>
        <p:spPr>
          <a:xfrm>
            <a:off x="1439210" y="1574715"/>
            <a:ext cx="0" cy="3568785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4" name="OTLSHAPE_T_a83caaf1708049009a9feb37553be319_RightVerticalConnector1" hidden="1"/>
          <p:cNvCxnSpPr/>
          <p:nvPr>
            <p:custDataLst>
              <p:tags r:id="rId63"/>
            </p:custDataLst>
          </p:nvPr>
        </p:nvCxnSpPr>
        <p:spPr>
          <a:xfrm>
            <a:off x="2019923" y="-213783"/>
            <a:ext cx="0" cy="336464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5" name="OTLSHAPE_T_a83caaf1708049009a9feb37553be319_RightVerticalConnector8" hidden="1"/>
          <p:cNvCxnSpPr/>
          <p:nvPr>
            <p:custDataLst>
              <p:tags r:id="rId64"/>
            </p:custDataLst>
          </p:nvPr>
        </p:nvCxnSpPr>
        <p:spPr>
          <a:xfrm>
            <a:off x="2019923" y="2418164"/>
            <a:ext cx="0" cy="2725336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2" name="OTLSHAPE_T_7acf390296174e0a85eaabf9b6371b04_LeftVerticalConnector1" hidden="1"/>
          <p:cNvCxnSpPr/>
          <p:nvPr>
            <p:custDataLst>
              <p:tags r:id="rId65"/>
            </p:custDataLst>
          </p:nvPr>
        </p:nvCxnSpPr>
        <p:spPr>
          <a:xfrm>
            <a:off x="1439210" y="1051390"/>
            <a:ext cx="0" cy="16510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3" name="OTLSHAPE_T_7acf390296174e0a85eaabf9b6371b04_LeftVerticalConnector2" hidden="1"/>
          <p:cNvCxnSpPr/>
          <p:nvPr>
            <p:custDataLst>
              <p:tags r:id="rId66"/>
            </p:custDataLst>
          </p:nvPr>
        </p:nvCxnSpPr>
        <p:spPr>
          <a:xfrm>
            <a:off x="1439210" y="1574715"/>
            <a:ext cx="0" cy="3568785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7" name="OTLSHAPE_T_a6a11df163874a02a516e2e2f21a68ae_LeftVerticalConnector1" hidden="1"/>
          <p:cNvCxnSpPr/>
          <p:nvPr>
            <p:custDataLst>
              <p:tags r:id="rId67"/>
            </p:custDataLst>
          </p:nvPr>
        </p:nvCxnSpPr>
        <p:spPr>
          <a:xfrm>
            <a:off x="1439210" y="1473115"/>
            <a:ext cx="0" cy="3670385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8" name="OTLSHAPE_T_a6a11df163874a02a516e2e2f21a68ae_RightVerticalConnector1" hidden="1"/>
          <p:cNvCxnSpPr/>
          <p:nvPr>
            <p:custDataLst>
              <p:tags r:id="rId68"/>
            </p:custDataLst>
          </p:nvPr>
        </p:nvCxnSpPr>
        <p:spPr>
          <a:xfrm>
            <a:off x="2233869" y="1473115"/>
            <a:ext cx="0" cy="16510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9" name="OTLSHAPE_T_a6a11df163874a02a516e2e2f21a68ae_RightVerticalConnector6" hidden="1"/>
          <p:cNvCxnSpPr/>
          <p:nvPr>
            <p:custDataLst>
              <p:tags r:id="rId69"/>
            </p:custDataLst>
          </p:nvPr>
        </p:nvCxnSpPr>
        <p:spPr>
          <a:xfrm>
            <a:off x="2233869" y="2839889"/>
            <a:ext cx="0" cy="132418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0" name="OTLSHAPE_T_a6a11df163874a02a516e2e2f21a68ae_RightVerticalConnector8" hidden="1"/>
          <p:cNvCxnSpPr/>
          <p:nvPr>
            <p:custDataLst>
              <p:tags r:id="rId70"/>
            </p:custDataLst>
          </p:nvPr>
        </p:nvCxnSpPr>
        <p:spPr>
          <a:xfrm>
            <a:off x="2233869" y="3399451"/>
            <a:ext cx="0" cy="1744049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7" name="OTLSHAPE_T_3385bbfea6ae42b593c2bf9e56ad8984_RightVerticalConnector1" hidden="1"/>
          <p:cNvCxnSpPr/>
          <p:nvPr>
            <p:custDataLst>
              <p:tags r:id="rId71"/>
            </p:custDataLst>
          </p:nvPr>
        </p:nvCxnSpPr>
        <p:spPr>
          <a:xfrm>
            <a:off x="2081050" y="2316564"/>
            <a:ext cx="0" cy="16510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8" name="OTLSHAPE_T_3385bbfea6ae42b593c2bf9e56ad8984_RightVerticalConnector2" hidden="1"/>
          <p:cNvCxnSpPr/>
          <p:nvPr>
            <p:custDataLst>
              <p:tags r:id="rId72"/>
            </p:custDataLst>
          </p:nvPr>
        </p:nvCxnSpPr>
        <p:spPr>
          <a:xfrm>
            <a:off x="2081050" y="2839889"/>
            <a:ext cx="0" cy="132418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9" name="OTLSHAPE_T_3385bbfea6ae42b593c2bf9e56ad8984_RightVerticalConnector4" hidden="1"/>
          <p:cNvCxnSpPr/>
          <p:nvPr>
            <p:custDataLst>
              <p:tags r:id="rId73"/>
            </p:custDataLst>
          </p:nvPr>
        </p:nvCxnSpPr>
        <p:spPr>
          <a:xfrm>
            <a:off x="2081050" y="3399451"/>
            <a:ext cx="0" cy="1744049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4" name="OTLSHAPE_T_8c076d900a83406a8181167b23e6455c_LeftVerticalConnector1" hidden="1"/>
          <p:cNvCxnSpPr/>
          <p:nvPr>
            <p:custDataLst>
              <p:tags r:id="rId74"/>
            </p:custDataLst>
          </p:nvPr>
        </p:nvCxnSpPr>
        <p:spPr>
          <a:xfrm>
            <a:off x="2050486" y="3297851"/>
            <a:ext cx="0" cy="1845649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6" name="OTLSHAPE_T_7dcd41df5e484154a14806fc63d3cbe7_LeftVerticalConnector1" hidden="1"/>
          <p:cNvCxnSpPr/>
          <p:nvPr>
            <p:custDataLst>
              <p:tags r:id="rId75"/>
            </p:custDataLst>
          </p:nvPr>
        </p:nvCxnSpPr>
        <p:spPr>
          <a:xfrm>
            <a:off x="3303602" y="3788494"/>
            <a:ext cx="0" cy="234019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7" name="OTLSHAPE_T_7dcd41df5e484154a14806fc63d3cbe7_LeftVerticalConnector2" hidden="1"/>
          <p:cNvCxnSpPr/>
          <p:nvPr>
            <p:custDataLst>
              <p:tags r:id="rId76"/>
            </p:custDataLst>
          </p:nvPr>
        </p:nvCxnSpPr>
        <p:spPr>
          <a:xfrm>
            <a:off x="3303602" y="4177538"/>
            <a:ext cx="0" cy="965962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0" name="OTLSHAPE_T_c007569601904f4890d082930aeecbb7_LeftVerticalConnector1" hidden="1"/>
          <p:cNvCxnSpPr/>
          <p:nvPr>
            <p:custDataLst>
              <p:tags r:id="rId77"/>
            </p:custDataLst>
          </p:nvPr>
        </p:nvCxnSpPr>
        <p:spPr>
          <a:xfrm>
            <a:off x="3303602" y="4279138"/>
            <a:ext cx="0" cy="864362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1" name="OTLSHAPE_T_c007569601904f4890d082930aeecbb7_RightVerticalConnector1" hidden="1"/>
          <p:cNvCxnSpPr/>
          <p:nvPr>
            <p:custDataLst>
              <p:tags r:id="rId78"/>
            </p:custDataLst>
          </p:nvPr>
        </p:nvCxnSpPr>
        <p:spPr>
          <a:xfrm>
            <a:off x="5443068" y="4279138"/>
            <a:ext cx="0" cy="864362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2" name="OTLSHAPE_T_8a16b95f6b5f4c7bad498b664ef79ccd_LeftVerticalConnector1" hidden="1"/>
          <p:cNvCxnSpPr/>
          <p:nvPr>
            <p:custDataLst>
              <p:tags r:id="rId79"/>
            </p:custDataLst>
          </p:nvPr>
        </p:nvCxnSpPr>
        <p:spPr>
          <a:xfrm>
            <a:off x="5443068" y="4769781"/>
            <a:ext cx="0" cy="373719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4" name="OTLSHAPE_M_7840541b230e4ec18c4cc8461c6747eb_Title"/>
          <p:cNvSpPr txBox="1"/>
          <p:nvPr>
            <p:custDataLst>
              <p:tags r:id="rId80"/>
            </p:custDataLst>
          </p:nvPr>
        </p:nvSpPr>
        <p:spPr>
          <a:xfrm>
            <a:off x="2028664" y="5780820"/>
            <a:ext cx="75551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Calibri"/>
              </a:rPr>
              <a:t>Preliminary Design Review (PDR)</a:t>
            </a:r>
            <a:endParaRPr lang="en-US" sz="1100" b="1" spc="-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75" name="OTLSHAPE_M_7840541b230e4ec18c4cc8461c6747eb_Date"/>
          <p:cNvSpPr txBox="1"/>
          <p:nvPr>
            <p:custDataLst>
              <p:tags r:id="rId81"/>
            </p:custDataLst>
          </p:nvPr>
        </p:nvSpPr>
        <p:spPr>
          <a:xfrm>
            <a:off x="2027142" y="5613400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dirty="0" smtClean="0">
                <a:solidFill>
                  <a:srgbClr val="1F497E"/>
                </a:solidFill>
                <a:latin typeface="Calibri"/>
              </a:rPr>
              <a:t>12/5/2014</a:t>
            </a:r>
            <a:endParaRPr lang="en-US" sz="1000" spc="-2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76" name="OTLSHAPE_M_7840541b230e4ec18c4cc8461c6747eb_Shape"/>
          <p:cNvSpPr/>
          <p:nvPr>
            <p:custDataLst>
              <p:tags r:id="rId82"/>
            </p:custDataLst>
          </p:nvPr>
        </p:nvSpPr>
        <p:spPr>
          <a:xfrm>
            <a:off x="2761409" y="5334000"/>
            <a:ext cx="228600" cy="254000"/>
          </a:xfrm>
          <a:prstGeom prst="triangle">
            <a:avLst/>
          </a:prstGeom>
          <a:solidFill>
            <a:srgbClr val="B20E1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7" name="OTLSHAPE_M_c033b612b0af4fa7aa09f48b40256576_Title"/>
          <p:cNvSpPr txBox="1"/>
          <p:nvPr>
            <p:custDataLst>
              <p:tags r:id="rId83"/>
            </p:custDataLst>
          </p:nvPr>
        </p:nvSpPr>
        <p:spPr>
          <a:xfrm>
            <a:off x="2786699" y="5795789"/>
            <a:ext cx="727355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Calibri"/>
              </a:rPr>
              <a:t>Final Project Plan (SOW, SBW) and SRS</a:t>
            </a:r>
            <a:endParaRPr lang="en-US" sz="1100" b="1" spc="-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78" name="OTLSHAPE_M_c033b612b0af4fa7aa09f48b40256576_Date"/>
          <p:cNvSpPr txBox="1"/>
          <p:nvPr>
            <p:custDataLst>
              <p:tags r:id="rId84"/>
            </p:custDataLst>
          </p:nvPr>
        </p:nvSpPr>
        <p:spPr>
          <a:xfrm>
            <a:off x="2778476" y="5613400"/>
            <a:ext cx="622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dirty="0" smtClean="0">
                <a:solidFill>
                  <a:srgbClr val="1F497E"/>
                </a:solidFill>
                <a:latin typeface="Calibri"/>
              </a:rPr>
              <a:t>12/15/2014</a:t>
            </a:r>
            <a:endParaRPr lang="en-US" sz="1000" spc="-2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79" name="OTLSHAPE_M_c033b612b0af4fa7aa09f48b40256576_Shape"/>
          <p:cNvSpPr/>
          <p:nvPr>
            <p:custDataLst>
              <p:tags r:id="rId85"/>
            </p:custDataLst>
          </p:nvPr>
        </p:nvSpPr>
        <p:spPr>
          <a:xfrm>
            <a:off x="3067047" y="5334000"/>
            <a:ext cx="228600" cy="254000"/>
          </a:xfrm>
          <a:prstGeom prst="triangle">
            <a:avLst/>
          </a:prstGeom>
          <a:solidFill>
            <a:srgbClr val="B20E1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0" name="OTLSHAPE_M_54ada4b4e2c74abfbb35f678ac79f45c_Title"/>
          <p:cNvSpPr txBox="1"/>
          <p:nvPr>
            <p:custDataLst>
              <p:tags r:id="rId86"/>
            </p:custDataLst>
          </p:nvPr>
        </p:nvSpPr>
        <p:spPr>
          <a:xfrm>
            <a:off x="3564769" y="5784537"/>
            <a:ext cx="1068627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Prototype Demonstration</a:t>
            </a:r>
            <a:endParaRPr lang="en-US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1" name="OTLSHAPE_M_54ada4b4e2c74abfbb35f678ac79f45c_Date"/>
          <p:cNvSpPr txBox="1"/>
          <p:nvPr>
            <p:custDataLst>
              <p:tags r:id="rId87"/>
            </p:custDataLst>
          </p:nvPr>
        </p:nvSpPr>
        <p:spPr>
          <a:xfrm>
            <a:off x="3564239" y="5609300"/>
            <a:ext cx="622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dirty="0" smtClean="0">
                <a:solidFill>
                  <a:srgbClr val="1F497E"/>
                </a:solidFill>
                <a:latin typeface="Calibri"/>
              </a:rPr>
              <a:t>12/19/2014</a:t>
            </a:r>
            <a:endParaRPr lang="en-US" sz="1000" spc="-2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82" name="OTLSHAPE_M_54ada4b4e2c74abfbb35f678ac79f45c_Shape"/>
          <p:cNvSpPr/>
          <p:nvPr>
            <p:custDataLst>
              <p:tags r:id="rId88"/>
            </p:custDataLst>
          </p:nvPr>
        </p:nvSpPr>
        <p:spPr>
          <a:xfrm>
            <a:off x="3189302" y="5334000"/>
            <a:ext cx="228600" cy="254000"/>
          </a:xfrm>
          <a:prstGeom prst="triangle">
            <a:avLst/>
          </a:prstGeom>
          <a:solidFill>
            <a:srgbClr val="B20E1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3" name="OTLSHAPE_M_00e7542634994b3a98c6b4a3623f19cc_Title"/>
          <p:cNvSpPr txBox="1"/>
          <p:nvPr>
            <p:custDataLst>
              <p:tags r:id="rId89"/>
            </p:custDataLst>
          </p:nvPr>
        </p:nvSpPr>
        <p:spPr>
          <a:xfrm>
            <a:off x="4795293" y="5793824"/>
            <a:ext cx="1282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Critical Design Review</a:t>
            </a:r>
            <a:endParaRPr lang="en-US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4" name="OTLSHAPE_M_00e7542634994b3a98c6b4a3623f19cc_Date"/>
          <p:cNvSpPr txBox="1"/>
          <p:nvPr>
            <p:custDataLst>
              <p:tags r:id="rId90"/>
            </p:custDataLst>
          </p:nvPr>
        </p:nvSpPr>
        <p:spPr>
          <a:xfrm>
            <a:off x="4791886" y="5613400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2/15/2015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85" name="OTLSHAPE_M_00e7542634994b3a98c6b4a3623f19cc_Shape"/>
          <p:cNvSpPr/>
          <p:nvPr>
            <p:custDataLst>
              <p:tags r:id="rId91"/>
            </p:custDataLst>
          </p:nvPr>
        </p:nvSpPr>
        <p:spPr>
          <a:xfrm>
            <a:off x="4962002" y="5334000"/>
            <a:ext cx="228600" cy="254000"/>
          </a:xfrm>
          <a:prstGeom prst="triangle">
            <a:avLst/>
          </a:prstGeom>
          <a:solidFill>
            <a:srgbClr val="B20E1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6" name="OTLSHAPE_M_09497f4eaff243e9aada3ec5487ec890_Title"/>
          <p:cNvSpPr txBox="1"/>
          <p:nvPr>
            <p:custDataLst>
              <p:tags r:id="rId92"/>
            </p:custDataLst>
          </p:nvPr>
        </p:nvSpPr>
        <p:spPr>
          <a:xfrm>
            <a:off x="7113499" y="5793824"/>
            <a:ext cx="1193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 smtClean="0">
                <a:solidFill>
                  <a:schemeClr val="dk1"/>
                </a:solidFill>
                <a:latin typeface="Calibri"/>
              </a:rPr>
              <a:t>Final Demonstration</a:t>
            </a:r>
            <a:endParaRPr lang="en-US" sz="1100" b="1" spc="-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7" name="OTLSHAPE_M_09497f4eaff243e9aada3ec5487ec890_Date"/>
          <p:cNvSpPr txBox="1"/>
          <p:nvPr>
            <p:custDataLst>
              <p:tags r:id="rId93"/>
            </p:custDataLst>
          </p:nvPr>
        </p:nvSpPr>
        <p:spPr>
          <a:xfrm>
            <a:off x="7116365" y="5613400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5/1/2015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88" name="OTLSHAPE_M_09497f4eaff243e9aada3ec5487ec890_Shape"/>
          <p:cNvSpPr/>
          <p:nvPr>
            <p:custDataLst>
              <p:tags r:id="rId94"/>
            </p:custDataLst>
          </p:nvPr>
        </p:nvSpPr>
        <p:spPr>
          <a:xfrm>
            <a:off x="7254287" y="5334000"/>
            <a:ext cx="228600" cy="254000"/>
          </a:xfrm>
          <a:prstGeom prst="triangle">
            <a:avLst/>
          </a:prstGeom>
          <a:solidFill>
            <a:srgbClr val="B20E1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9" name="OTLSHAPE_T_8c675a1d7eef493cbb01eaff92e871f3_Shape"/>
          <p:cNvSpPr/>
          <p:nvPr>
            <p:custDataLst>
              <p:tags r:id="rId95"/>
            </p:custDataLst>
          </p:nvPr>
        </p:nvSpPr>
        <p:spPr>
          <a:xfrm>
            <a:off x="858498" y="-2832565"/>
            <a:ext cx="381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0" name="OTLSHAPE_T_8c675a1d7eef493cbb01eaff92e871f3_ShapePercentage" hidden="1"/>
          <p:cNvSpPr/>
          <p:nvPr>
            <p:custDataLst>
              <p:tags r:id="rId96"/>
            </p:custDataLst>
          </p:nvPr>
        </p:nvSpPr>
        <p:spPr>
          <a:xfrm>
            <a:off x="858498" y="-283256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1" name="OTLSHAPE_T_8c675a1d7eef493cbb01eaff92e871f3_Duration" hidden="1"/>
          <p:cNvSpPr txBox="1"/>
          <p:nvPr>
            <p:custDataLst>
              <p:tags r:id="rId97"/>
            </p:custDataLst>
          </p:nvPr>
        </p:nvSpPr>
        <p:spPr>
          <a:xfrm>
            <a:off x="0" y="-2987590"/>
            <a:ext cx="2921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 day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592" name="OTLSHAPE_T_8c675a1d7eef493cbb01eaff92e871f3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-283256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593" name="OTLSHAPE_T_8c675a1d7eef493cbb01eaff92e871f3_StartDate" hidden="1"/>
          <p:cNvSpPr txBox="1"/>
          <p:nvPr>
            <p:custDataLst>
              <p:tags r:id="rId99"/>
            </p:custDataLst>
          </p:nvPr>
        </p:nvSpPr>
        <p:spPr>
          <a:xfrm>
            <a:off x="0" y="-283256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94" name="OTLSHAPE_T_8c675a1d7eef493cbb01eaff92e871f3_EndDate" hidden="1"/>
          <p:cNvSpPr txBox="1"/>
          <p:nvPr>
            <p:custDataLst>
              <p:tags r:id="rId100"/>
            </p:custDataLst>
          </p:nvPr>
        </p:nvSpPr>
        <p:spPr>
          <a:xfrm>
            <a:off x="0" y="-283256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95" name="OTLSHAPE_T_8c675a1d7eef493cbb01eaff92e871f3_JoinedDate"/>
          <p:cNvSpPr txBox="1"/>
          <p:nvPr>
            <p:custDataLst>
              <p:tags r:id="rId101"/>
            </p:custDataLst>
          </p:nvPr>
        </p:nvSpPr>
        <p:spPr>
          <a:xfrm>
            <a:off x="858498" y="-2987590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10/1/2014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596" name="OTLSHAPE_T_8c675a1d7eef493cbb01eaff92e871f3_Title"/>
          <p:cNvSpPr txBox="1"/>
          <p:nvPr>
            <p:custDataLst>
              <p:tags r:id="rId102"/>
            </p:custDataLst>
          </p:nvPr>
        </p:nvSpPr>
        <p:spPr>
          <a:xfrm>
            <a:off x="939862" y="-2816225"/>
            <a:ext cx="2260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0.1 Create a System Boundary Diagram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7" name="OTLSHAPE_T_b4c01c990b2a43d2bbd3224724c7d477_Shape"/>
          <p:cNvSpPr/>
          <p:nvPr>
            <p:custDataLst>
              <p:tags r:id="rId103"/>
            </p:custDataLst>
          </p:nvPr>
        </p:nvSpPr>
        <p:spPr>
          <a:xfrm>
            <a:off x="858498" y="-2410841"/>
            <a:ext cx="635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8" name="OTLSHAPE_T_b4c01c990b2a43d2bbd3224724c7d477_ShapePercentage" hidden="1"/>
          <p:cNvSpPr/>
          <p:nvPr>
            <p:custDataLst>
              <p:tags r:id="rId104"/>
            </p:custDataLst>
          </p:nvPr>
        </p:nvSpPr>
        <p:spPr>
          <a:xfrm>
            <a:off x="858498" y="-2410841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9" name="OTLSHAPE_T_b4c01c990b2a43d2bbd3224724c7d477_Duration" hidden="1"/>
          <p:cNvSpPr txBox="1"/>
          <p:nvPr>
            <p:custDataLst>
              <p:tags r:id="rId105"/>
            </p:custDataLst>
          </p:nvPr>
        </p:nvSpPr>
        <p:spPr>
          <a:xfrm>
            <a:off x="0" y="-2565865"/>
            <a:ext cx="3429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00" name="OTLSHAPE_T_b4c01c990b2a43d2bbd3224724c7d477_TextPercentage" hidden="1"/>
          <p:cNvSpPr txBox="1"/>
          <p:nvPr>
            <p:custDataLst>
              <p:tags r:id="rId106"/>
            </p:custDataLst>
          </p:nvPr>
        </p:nvSpPr>
        <p:spPr>
          <a:xfrm>
            <a:off x="0" y="-2410841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01" name="OTLSHAPE_T_b4c01c990b2a43d2bbd3224724c7d477_StartDate" hidden="1"/>
          <p:cNvSpPr txBox="1"/>
          <p:nvPr>
            <p:custDataLst>
              <p:tags r:id="rId107"/>
            </p:custDataLst>
          </p:nvPr>
        </p:nvSpPr>
        <p:spPr>
          <a:xfrm>
            <a:off x="0" y="-2410841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02" name="OTLSHAPE_T_b4c01c990b2a43d2bbd3224724c7d477_EndDate" hidden="1"/>
          <p:cNvSpPr txBox="1"/>
          <p:nvPr>
            <p:custDataLst>
              <p:tags r:id="rId108"/>
            </p:custDataLst>
          </p:nvPr>
        </p:nvSpPr>
        <p:spPr>
          <a:xfrm>
            <a:off x="0" y="-2410841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03" name="OTLSHAPE_T_b4c01c990b2a43d2bbd3224724c7d477_JoinedDate"/>
          <p:cNvSpPr txBox="1"/>
          <p:nvPr>
            <p:custDataLst>
              <p:tags r:id="rId109"/>
            </p:custDataLst>
          </p:nvPr>
        </p:nvSpPr>
        <p:spPr>
          <a:xfrm>
            <a:off x="858498" y="-2565865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10/1/2014 - 10/2/2014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04" name="OTLSHAPE_T_b4c01c990b2a43d2bbd3224724c7d477_Title"/>
          <p:cNvSpPr txBox="1"/>
          <p:nvPr>
            <p:custDataLst>
              <p:tags r:id="rId110"/>
            </p:custDataLst>
          </p:nvPr>
        </p:nvSpPr>
        <p:spPr>
          <a:xfrm>
            <a:off x="970426" y="-2394500"/>
            <a:ext cx="17145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t-IT" sz="1100" b="1" spc="-2" smtClean="0">
                <a:solidFill>
                  <a:schemeClr val="dk1"/>
                </a:solidFill>
                <a:latin typeface="Calibri"/>
              </a:rPr>
              <a:t>0.2 Create a Mission Scenario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05" name="OTLSHAPE_T_e25fd2eeba99427f93d85fda5af5c861_Shape"/>
          <p:cNvSpPr/>
          <p:nvPr>
            <p:custDataLst>
              <p:tags r:id="rId111"/>
            </p:custDataLst>
          </p:nvPr>
        </p:nvSpPr>
        <p:spPr>
          <a:xfrm>
            <a:off x="858498" y="-1920197"/>
            <a:ext cx="1016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6" name="OTLSHAPE_T_e25fd2eeba99427f93d85fda5af5c861_ShapePercentage" hidden="1"/>
          <p:cNvSpPr/>
          <p:nvPr>
            <p:custDataLst>
              <p:tags r:id="rId112"/>
            </p:custDataLst>
          </p:nvPr>
        </p:nvSpPr>
        <p:spPr>
          <a:xfrm>
            <a:off x="858498" y="-192019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7" name="OTLSHAPE_T_e25fd2eeba99427f93d85fda5af5c861_Duration" hidden="1"/>
          <p:cNvSpPr txBox="1"/>
          <p:nvPr>
            <p:custDataLst>
              <p:tags r:id="rId113"/>
            </p:custDataLst>
          </p:nvPr>
        </p:nvSpPr>
        <p:spPr>
          <a:xfrm>
            <a:off x="0" y="-2144141"/>
            <a:ext cx="3429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3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08" name="OTLSHAPE_T_e25fd2eeba99427f93d85fda5af5c861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-19891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09" name="OTLSHAPE_T_e25fd2eeba99427f93d85fda5af5c861_StartDate" hidden="1"/>
          <p:cNvSpPr txBox="1"/>
          <p:nvPr>
            <p:custDataLst>
              <p:tags r:id="rId115"/>
            </p:custDataLst>
          </p:nvPr>
        </p:nvSpPr>
        <p:spPr>
          <a:xfrm>
            <a:off x="0" y="-19891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10" name="OTLSHAPE_T_e25fd2eeba99427f93d85fda5af5c861_EndDate" hidden="1"/>
          <p:cNvSpPr txBox="1"/>
          <p:nvPr>
            <p:custDataLst>
              <p:tags r:id="rId116"/>
            </p:custDataLst>
          </p:nvPr>
        </p:nvSpPr>
        <p:spPr>
          <a:xfrm>
            <a:off x="0" y="-19891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11" name="OTLSHAPE_T_e25fd2eeba99427f93d85fda5af5c861_JoinedDate"/>
          <p:cNvSpPr txBox="1"/>
          <p:nvPr>
            <p:custDataLst>
              <p:tags r:id="rId117"/>
            </p:custDataLst>
          </p:nvPr>
        </p:nvSpPr>
        <p:spPr>
          <a:xfrm>
            <a:off x="858498" y="-2144141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10/1/2014 - 10/3/2014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12" name="OTLSHAPE_T_e25fd2eeba99427f93d85fda5af5c861_Title"/>
          <p:cNvSpPr txBox="1"/>
          <p:nvPr>
            <p:custDataLst>
              <p:tags r:id="rId118"/>
            </p:custDataLst>
          </p:nvPr>
        </p:nvSpPr>
        <p:spPr>
          <a:xfrm>
            <a:off x="1000990" y="-1989116"/>
            <a:ext cx="251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0.3 Create Project Chart and Network Flow Diagram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13" name="OTLSHAPE_T_d67f7b61bda14e90bc593c04326ccaa2_Shape"/>
          <p:cNvSpPr/>
          <p:nvPr>
            <p:custDataLst>
              <p:tags r:id="rId119"/>
            </p:custDataLst>
          </p:nvPr>
        </p:nvSpPr>
        <p:spPr>
          <a:xfrm>
            <a:off x="889062" y="-1429554"/>
            <a:ext cx="1016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4" name="OTLSHAPE_T_d67f7b61bda14e90bc593c04326ccaa2_ShapePercentage" hidden="1"/>
          <p:cNvSpPr/>
          <p:nvPr>
            <p:custDataLst>
              <p:tags r:id="rId120"/>
            </p:custDataLst>
          </p:nvPr>
        </p:nvSpPr>
        <p:spPr>
          <a:xfrm>
            <a:off x="889062" y="-142955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5" name="OTLSHAPE_T_d67f7b61bda14e90bc593c04326ccaa2_Duration" hidden="1"/>
          <p:cNvSpPr txBox="1"/>
          <p:nvPr>
            <p:custDataLst>
              <p:tags r:id="rId121"/>
            </p:custDataLst>
          </p:nvPr>
        </p:nvSpPr>
        <p:spPr>
          <a:xfrm>
            <a:off x="0" y="-1584578"/>
            <a:ext cx="3429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16" name="OTLSHAPE_T_d67f7b61bda14e90bc593c04326ccaa2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-142955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17" name="OTLSHAPE_T_d67f7b61bda14e90bc593c04326ccaa2_StartDate" hidden="1"/>
          <p:cNvSpPr txBox="1"/>
          <p:nvPr>
            <p:custDataLst>
              <p:tags r:id="rId123"/>
            </p:custDataLst>
          </p:nvPr>
        </p:nvSpPr>
        <p:spPr>
          <a:xfrm>
            <a:off x="0" y="-142955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18" name="OTLSHAPE_T_d67f7b61bda14e90bc593c04326ccaa2_EndDate" hidden="1"/>
          <p:cNvSpPr txBox="1"/>
          <p:nvPr>
            <p:custDataLst>
              <p:tags r:id="rId124"/>
            </p:custDataLst>
          </p:nvPr>
        </p:nvSpPr>
        <p:spPr>
          <a:xfrm>
            <a:off x="0" y="-142955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19" name="OTLSHAPE_T_d67f7b61bda14e90bc593c04326ccaa2_JoinedDate"/>
          <p:cNvSpPr txBox="1"/>
          <p:nvPr>
            <p:custDataLst>
              <p:tags r:id="rId125"/>
            </p:custDataLst>
          </p:nvPr>
        </p:nvSpPr>
        <p:spPr>
          <a:xfrm>
            <a:off x="889062" y="-1584578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10/2/2014 - 10/4/2014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20" name="OTLSHAPE_T_d67f7b61bda14e90bc593c04326ccaa2_Title"/>
          <p:cNvSpPr txBox="1"/>
          <p:nvPr>
            <p:custDataLst>
              <p:tags r:id="rId126"/>
            </p:custDataLst>
          </p:nvPr>
        </p:nvSpPr>
        <p:spPr>
          <a:xfrm>
            <a:off x="1031553" y="-1413213"/>
            <a:ext cx="16764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0.4 Recommendation Report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1" name="OTLSHAPE_T_7569054319454c0cb2c73511adf6e756_Shape"/>
          <p:cNvSpPr/>
          <p:nvPr>
            <p:custDataLst>
              <p:tags r:id="rId127"/>
            </p:custDataLst>
          </p:nvPr>
        </p:nvSpPr>
        <p:spPr>
          <a:xfrm>
            <a:off x="1439210" y="-1007829"/>
            <a:ext cx="5842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2" name="OTLSHAPE_T_7569054319454c0cb2c73511adf6e756_ShapePercentage" hidden="1"/>
          <p:cNvSpPr/>
          <p:nvPr>
            <p:custDataLst>
              <p:tags r:id="rId128"/>
            </p:custDataLst>
          </p:nvPr>
        </p:nvSpPr>
        <p:spPr>
          <a:xfrm>
            <a:off x="1439210" y="-100782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3" name="OTLSHAPE_T_7569054319454c0cb2c73511adf6e756_Duration" hidden="1"/>
          <p:cNvSpPr txBox="1"/>
          <p:nvPr>
            <p:custDataLst>
              <p:tags r:id="rId129"/>
            </p:custDataLst>
          </p:nvPr>
        </p:nvSpPr>
        <p:spPr>
          <a:xfrm>
            <a:off x="0" y="-1162854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15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24" name="OTLSHAPE_T_7569054319454c0cb2c73511adf6e756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-100782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25" name="OTLSHAPE_T_7569054319454c0cb2c73511adf6e756_StartDate" hidden="1"/>
          <p:cNvSpPr txBox="1"/>
          <p:nvPr>
            <p:custDataLst>
              <p:tags r:id="rId131"/>
            </p:custDataLst>
          </p:nvPr>
        </p:nvSpPr>
        <p:spPr>
          <a:xfrm>
            <a:off x="0" y="-100782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26" name="OTLSHAPE_T_7569054319454c0cb2c73511adf6e756_EndDate" hidden="1"/>
          <p:cNvSpPr txBox="1"/>
          <p:nvPr>
            <p:custDataLst>
              <p:tags r:id="rId132"/>
            </p:custDataLst>
          </p:nvPr>
        </p:nvSpPr>
        <p:spPr>
          <a:xfrm>
            <a:off x="0" y="-100782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27" name="OTLSHAPE_T_7569054319454c0cb2c73511adf6e756_JoinedDate"/>
          <p:cNvSpPr txBox="1"/>
          <p:nvPr>
            <p:custDataLst>
              <p:tags r:id="rId133"/>
            </p:custDataLst>
          </p:nvPr>
        </p:nvSpPr>
        <p:spPr>
          <a:xfrm>
            <a:off x="1439210" y="-1162854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10/20/2014 - 11/7/2014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28" name="OTLSHAPE_T_7569054319454c0cb2c73511adf6e756_Title"/>
          <p:cNvSpPr txBox="1"/>
          <p:nvPr>
            <p:custDataLst>
              <p:tags r:id="rId134"/>
            </p:custDataLst>
          </p:nvPr>
        </p:nvSpPr>
        <p:spPr>
          <a:xfrm>
            <a:off x="2070723" y="-991488"/>
            <a:ext cx="1955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0.5 Program Plan (SOW and SBW)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9" name="OTLSHAPE_T_a83caaf1708049009a9feb37553be319_Shape"/>
          <p:cNvSpPr/>
          <p:nvPr>
            <p:custDataLst>
              <p:tags r:id="rId135"/>
            </p:custDataLst>
          </p:nvPr>
        </p:nvSpPr>
        <p:spPr>
          <a:xfrm>
            <a:off x="1439210" y="-586105"/>
            <a:ext cx="5842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0" name="OTLSHAPE_T_a83caaf1708049009a9feb37553be319_ShapePercentage" hidden="1"/>
          <p:cNvSpPr/>
          <p:nvPr>
            <p:custDataLst>
              <p:tags r:id="rId136"/>
            </p:custDataLst>
          </p:nvPr>
        </p:nvSpPr>
        <p:spPr>
          <a:xfrm>
            <a:off x="1439210" y="-58610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1" name="OTLSHAPE_T_a83caaf1708049009a9feb37553be319_Duration" hidden="1"/>
          <p:cNvSpPr txBox="1"/>
          <p:nvPr>
            <p:custDataLst>
              <p:tags r:id="rId137"/>
            </p:custDataLst>
          </p:nvPr>
        </p:nvSpPr>
        <p:spPr>
          <a:xfrm>
            <a:off x="0" y="-741129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15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32" name="OTLSHAPE_T_a83caaf1708049009a9feb37553be319_TextPercentage" hidden="1"/>
          <p:cNvSpPr txBox="1"/>
          <p:nvPr>
            <p:custDataLst>
              <p:tags r:id="rId138"/>
            </p:custDataLst>
          </p:nvPr>
        </p:nvSpPr>
        <p:spPr>
          <a:xfrm>
            <a:off x="0" y="-58610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33" name="OTLSHAPE_T_a83caaf1708049009a9feb37553be319_StartDate" hidden="1"/>
          <p:cNvSpPr txBox="1"/>
          <p:nvPr>
            <p:custDataLst>
              <p:tags r:id="rId139"/>
            </p:custDataLst>
          </p:nvPr>
        </p:nvSpPr>
        <p:spPr>
          <a:xfrm>
            <a:off x="0" y="-58610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34" name="OTLSHAPE_T_a83caaf1708049009a9feb37553be319_EndDate" hidden="1"/>
          <p:cNvSpPr txBox="1"/>
          <p:nvPr>
            <p:custDataLst>
              <p:tags r:id="rId140"/>
            </p:custDataLst>
          </p:nvPr>
        </p:nvSpPr>
        <p:spPr>
          <a:xfrm>
            <a:off x="0" y="-58610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35" name="OTLSHAPE_T_a83caaf1708049009a9feb37553be319_JoinedDate"/>
          <p:cNvSpPr txBox="1"/>
          <p:nvPr>
            <p:custDataLst>
              <p:tags r:id="rId141"/>
            </p:custDataLst>
          </p:nvPr>
        </p:nvSpPr>
        <p:spPr>
          <a:xfrm>
            <a:off x="1439210" y="-741129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10/20/2014 - 11/7/2014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36" name="OTLSHAPE_T_a83caaf1708049009a9feb37553be319_Title"/>
          <p:cNvSpPr txBox="1"/>
          <p:nvPr>
            <p:custDataLst>
              <p:tags r:id="rId142"/>
            </p:custDataLst>
          </p:nvPr>
        </p:nvSpPr>
        <p:spPr>
          <a:xfrm>
            <a:off x="2070723" y="-569764"/>
            <a:ext cx="16764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0.6 Requirement Documents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37" name="OTLSHAPE_T_bd340ef045244f81b28fa1b447830483_Shape"/>
          <p:cNvSpPr/>
          <p:nvPr>
            <p:custDataLst>
              <p:tags r:id="rId143"/>
            </p:custDataLst>
          </p:nvPr>
        </p:nvSpPr>
        <p:spPr>
          <a:xfrm>
            <a:off x="1103009" y="-164380"/>
            <a:ext cx="431800" cy="203200"/>
          </a:xfrm>
          <a:prstGeom prst="roundRect">
            <a:avLst/>
          </a:prstGeom>
          <a:solidFill>
            <a:srgbClr val="6F3198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8" name="OTLSHAPE_T_bd340ef045244f81b28fa1b447830483_ShapePercentage" hidden="1"/>
          <p:cNvSpPr/>
          <p:nvPr>
            <p:custDataLst>
              <p:tags r:id="rId144"/>
            </p:custDataLst>
          </p:nvPr>
        </p:nvSpPr>
        <p:spPr>
          <a:xfrm>
            <a:off x="1103009" y="-16438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9" name="OTLSHAPE_T_bd340ef045244f81b28fa1b447830483_Duration" hidden="1"/>
          <p:cNvSpPr txBox="1"/>
          <p:nvPr>
            <p:custDataLst>
              <p:tags r:id="rId145"/>
            </p:custDataLst>
          </p:nvPr>
        </p:nvSpPr>
        <p:spPr>
          <a:xfrm>
            <a:off x="0" y="-319404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40" name="OTLSHAPE_T_bd340ef045244f81b28fa1b447830483_TextPercentage" hidden="1"/>
          <p:cNvSpPr txBox="1"/>
          <p:nvPr>
            <p:custDataLst>
              <p:tags r:id="rId146"/>
            </p:custDataLst>
          </p:nvPr>
        </p:nvSpPr>
        <p:spPr>
          <a:xfrm>
            <a:off x="0" y="-16438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41" name="OTLSHAPE_T_bd340ef045244f81b28fa1b447830483_StartDate" hidden="1"/>
          <p:cNvSpPr txBox="1"/>
          <p:nvPr>
            <p:custDataLst>
              <p:tags r:id="rId147"/>
            </p:custDataLst>
          </p:nvPr>
        </p:nvSpPr>
        <p:spPr>
          <a:xfrm>
            <a:off x="0" y="-16438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42" name="OTLSHAPE_T_bd340ef045244f81b28fa1b447830483_EndDate" hidden="1"/>
          <p:cNvSpPr txBox="1"/>
          <p:nvPr>
            <p:custDataLst>
              <p:tags r:id="rId148"/>
            </p:custDataLst>
          </p:nvPr>
        </p:nvSpPr>
        <p:spPr>
          <a:xfrm>
            <a:off x="0" y="-16438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43" name="OTLSHAPE_T_bd340ef045244f81b28fa1b447830483_JoinedDate"/>
          <p:cNvSpPr txBox="1"/>
          <p:nvPr>
            <p:custDataLst>
              <p:tags r:id="rId149"/>
            </p:custDataLst>
          </p:nvPr>
        </p:nvSpPr>
        <p:spPr>
          <a:xfrm>
            <a:off x="1103009" y="-319404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10/9/2014 - 10/22/2014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44" name="OTLSHAPE_T_bd340ef045244f81b28fa1b447830483_Title"/>
          <p:cNvSpPr txBox="1"/>
          <p:nvPr>
            <p:custDataLst>
              <p:tags r:id="rId150"/>
            </p:custDataLst>
          </p:nvPr>
        </p:nvSpPr>
        <p:spPr>
          <a:xfrm>
            <a:off x="1581702" y="-148039"/>
            <a:ext cx="22733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0.7 System Requirements Review (SRR)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5" name="OTLSHAPE_T_5e1ed316feab4766a45761df4de3a5fc_Shape"/>
          <p:cNvSpPr/>
          <p:nvPr>
            <p:custDataLst>
              <p:tags r:id="rId151"/>
            </p:custDataLst>
          </p:nvPr>
        </p:nvSpPr>
        <p:spPr>
          <a:xfrm>
            <a:off x="919626" y="257344"/>
            <a:ext cx="431800" cy="203200"/>
          </a:xfrm>
          <a:prstGeom prst="roundRect">
            <a:avLst/>
          </a:prstGeom>
          <a:solidFill>
            <a:srgbClr val="96D64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6" name="OTLSHAPE_T_5e1ed316feab4766a45761df4de3a5fc_ShapePercentage" hidden="1"/>
          <p:cNvSpPr/>
          <p:nvPr>
            <p:custDataLst>
              <p:tags r:id="rId152"/>
            </p:custDataLst>
          </p:nvPr>
        </p:nvSpPr>
        <p:spPr>
          <a:xfrm>
            <a:off x="919626" y="25734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7" name="OTLSHAPE_T_5e1ed316feab4766a45761df4de3a5fc_Duration" hidden="1"/>
          <p:cNvSpPr txBox="1"/>
          <p:nvPr>
            <p:custDataLst>
              <p:tags r:id="rId153"/>
            </p:custDataLst>
          </p:nvPr>
        </p:nvSpPr>
        <p:spPr>
          <a:xfrm>
            <a:off x="0" y="102319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48" name="OTLSHAPE_T_5e1ed316feab4766a45761df4de3a5fc_TextPercentage" hidden="1"/>
          <p:cNvSpPr txBox="1"/>
          <p:nvPr>
            <p:custDataLst>
              <p:tags r:id="rId154"/>
            </p:custDataLst>
          </p:nvPr>
        </p:nvSpPr>
        <p:spPr>
          <a:xfrm>
            <a:off x="0" y="25734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49" name="OTLSHAPE_T_5e1ed316feab4766a45761df4de3a5fc_StartDate" hidden="1"/>
          <p:cNvSpPr txBox="1"/>
          <p:nvPr>
            <p:custDataLst>
              <p:tags r:id="rId155"/>
            </p:custDataLst>
          </p:nvPr>
        </p:nvSpPr>
        <p:spPr>
          <a:xfrm>
            <a:off x="0" y="25734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50" name="OTLSHAPE_T_5e1ed316feab4766a45761df4de3a5fc_EndDate" hidden="1"/>
          <p:cNvSpPr txBox="1"/>
          <p:nvPr>
            <p:custDataLst>
              <p:tags r:id="rId156"/>
            </p:custDataLst>
          </p:nvPr>
        </p:nvSpPr>
        <p:spPr>
          <a:xfrm>
            <a:off x="0" y="257344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51" name="OTLSHAPE_T_5e1ed316feab4766a45761df4de3a5fc_JoinedDate"/>
          <p:cNvSpPr txBox="1"/>
          <p:nvPr>
            <p:custDataLst>
              <p:tags r:id="rId157"/>
            </p:custDataLst>
          </p:nvPr>
        </p:nvSpPr>
        <p:spPr>
          <a:xfrm>
            <a:off x="919626" y="102319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10/3/2014 - 10/16/2014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52" name="OTLSHAPE_T_5e1ed316feab4766a45761df4de3a5fc_Title"/>
          <p:cNvSpPr txBox="1"/>
          <p:nvPr>
            <p:custDataLst>
              <p:tags r:id="rId158"/>
            </p:custDataLst>
          </p:nvPr>
        </p:nvSpPr>
        <p:spPr>
          <a:xfrm>
            <a:off x="1398319" y="273684"/>
            <a:ext cx="2463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1.1 Determine Interface (Guitar and GuPS)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53" name="OTLSHAPE_T_7acf390296174e0a85eaabf9b6371b04_Shape"/>
          <p:cNvSpPr/>
          <p:nvPr>
            <p:custDataLst>
              <p:tags r:id="rId159"/>
            </p:custDataLst>
          </p:nvPr>
        </p:nvSpPr>
        <p:spPr>
          <a:xfrm>
            <a:off x="1439210" y="679069"/>
            <a:ext cx="800100" cy="203200"/>
          </a:xfrm>
          <a:prstGeom prst="roundRect">
            <a:avLst/>
          </a:prstGeom>
          <a:solidFill>
            <a:srgbClr val="96D64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4" name="OTLSHAPE_T_7acf390296174e0a85eaabf9b6371b04_ShapePercentage" hidden="1"/>
          <p:cNvSpPr/>
          <p:nvPr>
            <p:custDataLst>
              <p:tags r:id="rId160"/>
            </p:custDataLst>
          </p:nvPr>
        </p:nvSpPr>
        <p:spPr>
          <a:xfrm>
            <a:off x="1439210" y="67906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5" name="OTLSHAPE_T_7acf390296174e0a85eaabf9b6371b04_Duration" hidden="1"/>
          <p:cNvSpPr txBox="1"/>
          <p:nvPr>
            <p:custDataLst>
              <p:tags r:id="rId161"/>
            </p:custDataLst>
          </p:nvPr>
        </p:nvSpPr>
        <p:spPr>
          <a:xfrm>
            <a:off x="0" y="524044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56" name="OTLSHAPE_T_7acf390296174e0a85eaabf9b6371b04_TextPercentage" hidden="1"/>
          <p:cNvSpPr txBox="1"/>
          <p:nvPr>
            <p:custDataLst>
              <p:tags r:id="rId162"/>
            </p:custDataLst>
          </p:nvPr>
        </p:nvSpPr>
        <p:spPr>
          <a:xfrm>
            <a:off x="0" y="67906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57" name="OTLSHAPE_T_7acf390296174e0a85eaabf9b6371b04_StartDate" hidden="1"/>
          <p:cNvSpPr txBox="1"/>
          <p:nvPr>
            <p:custDataLst>
              <p:tags r:id="rId163"/>
            </p:custDataLst>
          </p:nvPr>
        </p:nvSpPr>
        <p:spPr>
          <a:xfrm>
            <a:off x="0" y="67906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58" name="OTLSHAPE_T_7acf390296174e0a85eaabf9b6371b04_EndDate" hidden="1"/>
          <p:cNvSpPr txBox="1"/>
          <p:nvPr>
            <p:custDataLst>
              <p:tags r:id="rId164"/>
            </p:custDataLst>
          </p:nvPr>
        </p:nvSpPr>
        <p:spPr>
          <a:xfrm>
            <a:off x="0" y="67906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59" name="OTLSHAPE_T_7acf390296174e0a85eaabf9b6371b04_JoinedDate"/>
          <p:cNvSpPr txBox="1"/>
          <p:nvPr>
            <p:custDataLst>
              <p:tags r:id="rId165"/>
            </p:custDataLst>
          </p:nvPr>
        </p:nvSpPr>
        <p:spPr>
          <a:xfrm>
            <a:off x="1439210" y="524044"/>
            <a:ext cx="1333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10/20/2014 - 11/14/2014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60" name="OTLSHAPE_T_7acf390296174e0a85eaabf9b6371b04_Title"/>
          <p:cNvSpPr txBox="1"/>
          <p:nvPr>
            <p:custDataLst>
              <p:tags r:id="rId166"/>
            </p:custDataLst>
          </p:nvPr>
        </p:nvSpPr>
        <p:spPr>
          <a:xfrm>
            <a:off x="2284669" y="695409"/>
            <a:ext cx="23749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1.2 Determine Interface (GuPS and Amp)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1" name="OTLSHAPE_T_a6a11df163874a02a516e2e2f21a68ae_Shape"/>
          <p:cNvSpPr/>
          <p:nvPr>
            <p:custDataLst>
              <p:tags r:id="rId167"/>
            </p:custDataLst>
          </p:nvPr>
        </p:nvSpPr>
        <p:spPr>
          <a:xfrm>
            <a:off x="1439210" y="1100793"/>
            <a:ext cx="800100" cy="203200"/>
          </a:xfrm>
          <a:prstGeom prst="roundRect">
            <a:avLst/>
          </a:prstGeom>
          <a:solidFill>
            <a:srgbClr val="96D64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2" name="OTLSHAPE_T_a6a11df163874a02a516e2e2f21a68ae_ShapePercentage" hidden="1"/>
          <p:cNvSpPr/>
          <p:nvPr>
            <p:custDataLst>
              <p:tags r:id="rId168"/>
            </p:custDataLst>
          </p:nvPr>
        </p:nvSpPr>
        <p:spPr>
          <a:xfrm>
            <a:off x="1439210" y="110079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3" name="OTLSHAPE_T_a6a11df163874a02a516e2e2f21a68ae_Duration" hidden="1"/>
          <p:cNvSpPr txBox="1"/>
          <p:nvPr>
            <p:custDataLst>
              <p:tags r:id="rId169"/>
            </p:custDataLst>
          </p:nvPr>
        </p:nvSpPr>
        <p:spPr>
          <a:xfrm>
            <a:off x="0" y="945769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64" name="OTLSHAPE_T_a6a11df163874a02a516e2e2f21a68ae_TextPercentage" hidden="1"/>
          <p:cNvSpPr txBox="1"/>
          <p:nvPr>
            <p:custDataLst>
              <p:tags r:id="rId170"/>
            </p:custDataLst>
          </p:nvPr>
        </p:nvSpPr>
        <p:spPr>
          <a:xfrm>
            <a:off x="0" y="1100793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65" name="OTLSHAPE_T_a6a11df163874a02a516e2e2f21a68ae_StartDate" hidden="1"/>
          <p:cNvSpPr txBox="1"/>
          <p:nvPr>
            <p:custDataLst>
              <p:tags r:id="rId171"/>
            </p:custDataLst>
          </p:nvPr>
        </p:nvSpPr>
        <p:spPr>
          <a:xfrm>
            <a:off x="0" y="1100793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66" name="OTLSHAPE_T_a6a11df163874a02a516e2e2f21a68ae_EndDate" hidden="1"/>
          <p:cNvSpPr txBox="1"/>
          <p:nvPr>
            <p:custDataLst>
              <p:tags r:id="rId172"/>
            </p:custDataLst>
          </p:nvPr>
        </p:nvSpPr>
        <p:spPr>
          <a:xfrm>
            <a:off x="0" y="1100793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67" name="OTLSHAPE_T_a6a11df163874a02a516e2e2f21a68ae_JoinedDate"/>
          <p:cNvSpPr txBox="1"/>
          <p:nvPr>
            <p:custDataLst>
              <p:tags r:id="rId173"/>
            </p:custDataLst>
          </p:nvPr>
        </p:nvSpPr>
        <p:spPr>
          <a:xfrm>
            <a:off x="1439210" y="945769"/>
            <a:ext cx="1333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10/20/2014 - 11/14/2014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68" name="OTLSHAPE_T_a6a11df163874a02a516e2e2f21a68ae_Title"/>
          <p:cNvSpPr txBox="1"/>
          <p:nvPr>
            <p:custDataLst>
              <p:tags r:id="rId174"/>
            </p:custDataLst>
          </p:nvPr>
        </p:nvSpPr>
        <p:spPr>
          <a:xfrm>
            <a:off x="2284669" y="1117134"/>
            <a:ext cx="2260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1.3 Determine Developement Platform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9" name="OTLSHAPE_T_24f25a730df24a8681358106732b2c61_Shape"/>
          <p:cNvSpPr/>
          <p:nvPr>
            <p:custDataLst>
              <p:tags r:id="rId175"/>
            </p:custDataLst>
          </p:nvPr>
        </p:nvSpPr>
        <p:spPr>
          <a:xfrm>
            <a:off x="1867104" y="1522518"/>
            <a:ext cx="215900" cy="203200"/>
          </a:xfrm>
          <a:prstGeom prst="roundRect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0" name="OTLSHAPE_T_24f25a730df24a8681358106732b2c61_ShapePercentage" hidden="1"/>
          <p:cNvSpPr/>
          <p:nvPr>
            <p:custDataLst>
              <p:tags r:id="rId176"/>
            </p:custDataLst>
          </p:nvPr>
        </p:nvSpPr>
        <p:spPr>
          <a:xfrm>
            <a:off x="1867104" y="1522518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1" name="OTLSHAPE_T_24f25a730df24a8681358106732b2c61_Duration" hidden="1"/>
          <p:cNvSpPr txBox="1"/>
          <p:nvPr>
            <p:custDataLst>
              <p:tags r:id="rId177"/>
            </p:custDataLst>
          </p:nvPr>
        </p:nvSpPr>
        <p:spPr>
          <a:xfrm>
            <a:off x="0" y="1367493"/>
            <a:ext cx="3429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5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72" name="OTLSHAPE_T_24f25a730df24a8681358106732b2c61_TextPercentage" hidden="1"/>
          <p:cNvSpPr txBox="1"/>
          <p:nvPr>
            <p:custDataLst>
              <p:tags r:id="rId178"/>
            </p:custDataLst>
          </p:nvPr>
        </p:nvSpPr>
        <p:spPr>
          <a:xfrm>
            <a:off x="0" y="152251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73" name="OTLSHAPE_T_24f25a730df24a8681358106732b2c61_StartDate" hidden="1"/>
          <p:cNvSpPr txBox="1"/>
          <p:nvPr>
            <p:custDataLst>
              <p:tags r:id="rId179"/>
            </p:custDataLst>
          </p:nvPr>
        </p:nvSpPr>
        <p:spPr>
          <a:xfrm>
            <a:off x="0" y="152251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74" name="OTLSHAPE_T_24f25a730df24a8681358106732b2c61_EndDate" hidden="1"/>
          <p:cNvSpPr txBox="1"/>
          <p:nvPr>
            <p:custDataLst>
              <p:tags r:id="rId180"/>
            </p:custDataLst>
          </p:nvPr>
        </p:nvSpPr>
        <p:spPr>
          <a:xfrm>
            <a:off x="0" y="152251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75" name="OTLSHAPE_T_24f25a730df24a8681358106732b2c61_JoinedDate"/>
          <p:cNvSpPr txBox="1"/>
          <p:nvPr>
            <p:custDataLst>
              <p:tags r:id="rId181"/>
            </p:custDataLst>
          </p:nvPr>
        </p:nvSpPr>
        <p:spPr>
          <a:xfrm>
            <a:off x="1867104" y="1367493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11/3/2014 - 11/9/2014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76" name="OTLSHAPE_T_24f25a730df24a8681358106732b2c61_Title"/>
          <p:cNvSpPr txBox="1"/>
          <p:nvPr>
            <p:custDataLst>
              <p:tags r:id="rId182"/>
            </p:custDataLst>
          </p:nvPr>
        </p:nvSpPr>
        <p:spPr>
          <a:xfrm>
            <a:off x="2131850" y="1538858"/>
            <a:ext cx="1498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1.4 Create Audio Samples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7" name="OTLSHAPE_T_3385bbfea6ae42b593c2bf9e56ad8984_Shape"/>
          <p:cNvSpPr/>
          <p:nvPr>
            <p:custDataLst>
              <p:tags r:id="rId183"/>
            </p:custDataLst>
          </p:nvPr>
        </p:nvSpPr>
        <p:spPr>
          <a:xfrm>
            <a:off x="1653157" y="1944242"/>
            <a:ext cx="431800" cy="203200"/>
          </a:xfrm>
          <a:prstGeom prst="roundRect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8" name="OTLSHAPE_T_3385bbfea6ae42b593c2bf9e56ad8984_ShapePercentage" hidden="1"/>
          <p:cNvSpPr/>
          <p:nvPr>
            <p:custDataLst>
              <p:tags r:id="rId184"/>
            </p:custDataLst>
          </p:nvPr>
        </p:nvSpPr>
        <p:spPr>
          <a:xfrm>
            <a:off x="1653157" y="1944242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9" name="OTLSHAPE_T_3385bbfea6ae42b593c2bf9e56ad8984_Duration" hidden="1"/>
          <p:cNvSpPr txBox="1"/>
          <p:nvPr>
            <p:custDataLst>
              <p:tags r:id="rId185"/>
            </p:custDataLst>
          </p:nvPr>
        </p:nvSpPr>
        <p:spPr>
          <a:xfrm>
            <a:off x="0" y="1789218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80" name="OTLSHAPE_T_3385bbfea6ae42b593c2bf9e56ad8984_TextPercentage" hidden="1"/>
          <p:cNvSpPr txBox="1"/>
          <p:nvPr>
            <p:custDataLst>
              <p:tags r:id="rId186"/>
            </p:custDataLst>
          </p:nvPr>
        </p:nvSpPr>
        <p:spPr>
          <a:xfrm>
            <a:off x="0" y="194424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81" name="OTLSHAPE_T_3385bbfea6ae42b593c2bf9e56ad8984_StartDate" hidden="1"/>
          <p:cNvSpPr txBox="1"/>
          <p:nvPr>
            <p:custDataLst>
              <p:tags r:id="rId187"/>
            </p:custDataLst>
          </p:nvPr>
        </p:nvSpPr>
        <p:spPr>
          <a:xfrm>
            <a:off x="0" y="194424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82" name="OTLSHAPE_T_3385bbfea6ae42b593c2bf9e56ad8984_EndDate" hidden="1"/>
          <p:cNvSpPr txBox="1"/>
          <p:nvPr>
            <p:custDataLst>
              <p:tags r:id="rId188"/>
            </p:custDataLst>
          </p:nvPr>
        </p:nvSpPr>
        <p:spPr>
          <a:xfrm>
            <a:off x="0" y="194424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83" name="OTLSHAPE_T_3385bbfea6ae42b593c2bf9e56ad8984_JoinedDate"/>
          <p:cNvSpPr txBox="1"/>
          <p:nvPr>
            <p:custDataLst>
              <p:tags r:id="rId189"/>
            </p:custDataLst>
          </p:nvPr>
        </p:nvSpPr>
        <p:spPr>
          <a:xfrm>
            <a:off x="1653157" y="1789218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10/27/2014 - 11/9/2014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84" name="OTLSHAPE_T_3385bbfea6ae42b593c2bf9e56ad8984_Title"/>
          <p:cNvSpPr txBox="1"/>
          <p:nvPr>
            <p:custDataLst>
              <p:tags r:id="rId190"/>
            </p:custDataLst>
          </p:nvPr>
        </p:nvSpPr>
        <p:spPr>
          <a:xfrm>
            <a:off x="2131850" y="1960583"/>
            <a:ext cx="2209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1.5 Research Pitch Shifting Algorithms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85" name="OTLSHAPE_T_c99e636d36b940749a4285c1808d75e0_Shape"/>
          <p:cNvSpPr/>
          <p:nvPr>
            <p:custDataLst>
              <p:tags r:id="rId191"/>
            </p:custDataLst>
          </p:nvPr>
        </p:nvSpPr>
        <p:spPr>
          <a:xfrm>
            <a:off x="2050486" y="2365967"/>
            <a:ext cx="1257300" cy="203200"/>
          </a:xfrm>
          <a:prstGeom prst="roundRect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" name="OTLSHAPE_T_c99e636d36b940749a4285c1808d75e0_ShapePercentage" hidden="1"/>
          <p:cNvSpPr/>
          <p:nvPr>
            <p:custDataLst>
              <p:tags r:id="rId192"/>
            </p:custDataLst>
          </p:nvPr>
        </p:nvSpPr>
        <p:spPr>
          <a:xfrm>
            <a:off x="2050486" y="236596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" name="OTLSHAPE_T_c99e636d36b940749a4285c1808d75e0_Duration" hidden="1"/>
          <p:cNvSpPr txBox="1"/>
          <p:nvPr>
            <p:custDataLst>
              <p:tags r:id="rId193"/>
            </p:custDataLst>
          </p:nvPr>
        </p:nvSpPr>
        <p:spPr>
          <a:xfrm>
            <a:off x="0" y="2210942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30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88" name="OTLSHAPE_T_c99e636d36b940749a4285c1808d75e0_TextPercentage" hidden="1"/>
          <p:cNvSpPr txBox="1"/>
          <p:nvPr>
            <p:custDataLst>
              <p:tags r:id="rId194"/>
            </p:custDataLst>
          </p:nvPr>
        </p:nvSpPr>
        <p:spPr>
          <a:xfrm>
            <a:off x="0" y="2365967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89" name="OTLSHAPE_T_c99e636d36b940749a4285c1808d75e0_StartDate" hidden="1"/>
          <p:cNvSpPr txBox="1"/>
          <p:nvPr>
            <p:custDataLst>
              <p:tags r:id="rId195"/>
            </p:custDataLst>
          </p:nvPr>
        </p:nvSpPr>
        <p:spPr>
          <a:xfrm>
            <a:off x="0" y="2365967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90" name="OTLSHAPE_T_c99e636d36b940749a4285c1808d75e0_EndDate" hidden="1"/>
          <p:cNvSpPr txBox="1"/>
          <p:nvPr>
            <p:custDataLst>
              <p:tags r:id="rId196"/>
            </p:custDataLst>
          </p:nvPr>
        </p:nvSpPr>
        <p:spPr>
          <a:xfrm>
            <a:off x="0" y="2365967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91" name="OTLSHAPE_T_c99e636d36b940749a4285c1808d75e0_JoinedDate"/>
          <p:cNvSpPr txBox="1"/>
          <p:nvPr>
            <p:custDataLst>
              <p:tags r:id="rId197"/>
            </p:custDataLst>
          </p:nvPr>
        </p:nvSpPr>
        <p:spPr>
          <a:xfrm>
            <a:off x="2050486" y="2210942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11/9/2014 - 12/19/2014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92" name="OTLSHAPE_T_c99e636d36b940749a4285c1808d75e0_Title"/>
          <p:cNvSpPr txBox="1"/>
          <p:nvPr>
            <p:custDataLst>
              <p:tags r:id="rId198"/>
            </p:custDataLst>
          </p:nvPr>
        </p:nvSpPr>
        <p:spPr>
          <a:xfrm>
            <a:off x="3354402" y="2297048"/>
            <a:ext cx="1638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2.0 Implement Single String Retuning Simulation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93" name="OTLSHAPE_T_8c076d900a83406a8181167b23e6455c_Shape"/>
          <p:cNvSpPr/>
          <p:nvPr>
            <p:custDataLst>
              <p:tags r:id="rId199"/>
            </p:custDataLst>
          </p:nvPr>
        </p:nvSpPr>
        <p:spPr>
          <a:xfrm>
            <a:off x="2050486" y="2925529"/>
            <a:ext cx="584200" cy="203200"/>
          </a:xfrm>
          <a:prstGeom prst="roundRect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4" name="OTLSHAPE_T_8c076d900a83406a8181167b23e6455c_ShapePercentage" hidden="1"/>
          <p:cNvSpPr/>
          <p:nvPr>
            <p:custDataLst>
              <p:tags r:id="rId200"/>
            </p:custDataLst>
          </p:nvPr>
        </p:nvSpPr>
        <p:spPr>
          <a:xfrm>
            <a:off x="2050486" y="292552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5" name="OTLSHAPE_T_8c076d900a83406a8181167b23e6455c_Duration" hidden="1"/>
          <p:cNvSpPr txBox="1"/>
          <p:nvPr>
            <p:custDataLst>
              <p:tags r:id="rId201"/>
            </p:custDataLst>
          </p:nvPr>
        </p:nvSpPr>
        <p:spPr>
          <a:xfrm>
            <a:off x="0" y="2701586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14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96" name="OTLSHAPE_T_8c076d900a83406a8181167b23e6455c_TextPercentage" hidden="1"/>
          <p:cNvSpPr txBox="1"/>
          <p:nvPr>
            <p:custDataLst>
              <p:tags r:id="rId202"/>
            </p:custDataLst>
          </p:nvPr>
        </p:nvSpPr>
        <p:spPr>
          <a:xfrm>
            <a:off x="0" y="285661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697" name="OTLSHAPE_T_8c076d900a83406a8181167b23e6455c_StartDate" hidden="1"/>
          <p:cNvSpPr txBox="1"/>
          <p:nvPr>
            <p:custDataLst>
              <p:tags r:id="rId203"/>
            </p:custDataLst>
          </p:nvPr>
        </p:nvSpPr>
        <p:spPr>
          <a:xfrm>
            <a:off x="0" y="285661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98" name="OTLSHAPE_T_8c076d900a83406a8181167b23e6455c_EndDate" hidden="1"/>
          <p:cNvSpPr txBox="1"/>
          <p:nvPr>
            <p:custDataLst>
              <p:tags r:id="rId204"/>
            </p:custDataLst>
          </p:nvPr>
        </p:nvSpPr>
        <p:spPr>
          <a:xfrm>
            <a:off x="0" y="2856610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699" name="OTLSHAPE_T_8c076d900a83406a8181167b23e6455c_JoinedDate"/>
          <p:cNvSpPr txBox="1"/>
          <p:nvPr>
            <p:custDataLst>
              <p:tags r:id="rId205"/>
            </p:custDataLst>
          </p:nvPr>
        </p:nvSpPr>
        <p:spPr>
          <a:xfrm>
            <a:off x="2050486" y="2701586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11/9/2014 - 11/27/2014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00" name="OTLSHAPE_T_8c076d900a83406a8181167b23e6455c_Title"/>
          <p:cNvSpPr txBox="1"/>
          <p:nvPr>
            <p:custDataLst>
              <p:tags r:id="rId206"/>
            </p:custDataLst>
          </p:nvPr>
        </p:nvSpPr>
        <p:spPr>
          <a:xfrm>
            <a:off x="2681998" y="2856610"/>
            <a:ext cx="2197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mtClean="0">
                <a:solidFill>
                  <a:schemeClr val="dk1"/>
                </a:solidFill>
                <a:latin typeface="Calibri"/>
              </a:rPr>
              <a:t>2.1 Implement Electronic Capo Mode Simulation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1" name="OTLSHAPE_T_7dcd41df5e484154a14806fc63d3cbe7_Shape"/>
          <p:cNvSpPr/>
          <p:nvPr>
            <p:custDataLst>
              <p:tags r:id="rId207"/>
            </p:custDataLst>
          </p:nvPr>
        </p:nvSpPr>
        <p:spPr>
          <a:xfrm>
            <a:off x="3303602" y="3416172"/>
            <a:ext cx="2146300" cy="203200"/>
          </a:xfrm>
          <a:prstGeom prst="roundRect">
            <a:avLst/>
          </a:prstGeom>
          <a:solidFill>
            <a:srgbClr val="96D64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2" name="OTLSHAPE_T_7dcd41df5e484154a14806fc63d3cbe7_ShapePercentage" hidden="1"/>
          <p:cNvSpPr/>
          <p:nvPr>
            <p:custDataLst>
              <p:tags r:id="rId208"/>
            </p:custDataLst>
          </p:nvPr>
        </p:nvSpPr>
        <p:spPr>
          <a:xfrm>
            <a:off x="3303602" y="3416172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3" name="OTLSHAPE_T_7dcd41df5e484154a14806fc63d3cbe7_Duration" hidden="1"/>
          <p:cNvSpPr txBox="1"/>
          <p:nvPr>
            <p:custDataLst>
              <p:tags r:id="rId209"/>
            </p:custDataLst>
          </p:nvPr>
        </p:nvSpPr>
        <p:spPr>
          <a:xfrm>
            <a:off x="0" y="3261148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50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04" name="OTLSHAPE_T_7dcd41df5e484154a14806fc63d3cbe7_TextPercentage" hidden="1"/>
          <p:cNvSpPr txBox="1"/>
          <p:nvPr>
            <p:custDataLst>
              <p:tags r:id="rId210"/>
            </p:custDataLst>
          </p:nvPr>
        </p:nvSpPr>
        <p:spPr>
          <a:xfrm>
            <a:off x="0" y="341617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05" name="OTLSHAPE_T_7dcd41df5e484154a14806fc63d3cbe7_StartDate" hidden="1"/>
          <p:cNvSpPr txBox="1"/>
          <p:nvPr>
            <p:custDataLst>
              <p:tags r:id="rId211"/>
            </p:custDataLst>
          </p:nvPr>
        </p:nvSpPr>
        <p:spPr>
          <a:xfrm>
            <a:off x="0" y="341617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06" name="OTLSHAPE_T_7dcd41df5e484154a14806fc63d3cbe7_EndDate" hidden="1"/>
          <p:cNvSpPr txBox="1"/>
          <p:nvPr>
            <p:custDataLst>
              <p:tags r:id="rId212"/>
            </p:custDataLst>
          </p:nvPr>
        </p:nvSpPr>
        <p:spPr>
          <a:xfrm>
            <a:off x="0" y="3416172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07" name="OTLSHAPE_T_7dcd41df5e484154a14806fc63d3cbe7_JoinedDate"/>
          <p:cNvSpPr txBox="1"/>
          <p:nvPr>
            <p:custDataLst>
              <p:tags r:id="rId213"/>
            </p:custDataLst>
          </p:nvPr>
        </p:nvSpPr>
        <p:spPr>
          <a:xfrm>
            <a:off x="3303602" y="3261148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12/20/2014 - 2/27/2015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08" name="OTLSHAPE_T_7dcd41df5e484154a14806fc63d3cbe7_Title"/>
          <p:cNvSpPr txBox="1"/>
          <p:nvPr>
            <p:custDataLst>
              <p:tags r:id="rId214"/>
            </p:custDataLst>
          </p:nvPr>
        </p:nvSpPr>
        <p:spPr>
          <a:xfrm>
            <a:off x="5493868" y="3347254"/>
            <a:ext cx="2336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3.0 Implement Single String Retuning in Hardware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9" name="OTLSHAPE_T_c007569601904f4890d082930aeecbb7_Shape"/>
          <p:cNvSpPr/>
          <p:nvPr>
            <p:custDataLst>
              <p:tags r:id="rId215"/>
            </p:custDataLst>
          </p:nvPr>
        </p:nvSpPr>
        <p:spPr>
          <a:xfrm>
            <a:off x="3303602" y="3906816"/>
            <a:ext cx="2146300" cy="203200"/>
          </a:xfrm>
          <a:prstGeom prst="roundRect">
            <a:avLst/>
          </a:prstGeom>
          <a:solidFill>
            <a:srgbClr val="96D64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0" name="OTLSHAPE_T_c007569601904f4890d082930aeecbb7_ShapePercentage" hidden="1"/>
          <p:cNvSpPr/>
          <p:nvPr>
            <p:custDataLst>
              <p:tags r:id="rId216"/>
            </p:custDataLst>
          </p:nvPr>
        </p:nvSpPr>
        <p:spPr>
          <a:xfrm>
            <a:off x="3303602" y="390681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1" name="OTLSHAPE_T_c007569601904f4890d082930aeecbb7_Duration" hidden="1"/>
          <p:cNvSpPr txBox="1"/>
          <p:nvPr>
            <p:custDataLst>
              <p:tags r:id="rId217"/>
            </p:custDataLst>
          </p:nvPr>
        </p:nvSpPr>
        <p:spPr>
          <a:xfrm>
            <a:off x="0" y="3751791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50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12" name="OTLSHAPE_T_c007569601904f4890d082930aeecbb7_TextPercentage" hidden="1"/>
          <p:cNvSpPr txBox="1"/>
          <p:nvPr>
            <p:custDataLst>
              <p:tags r:id="rId218"/>
            </p:custDataLst>
          </p:nvPr>
        </p:nvSpPr>
        <p:spPr>
          <a:xfrm>
            <a:off x="0" y="39068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13" name="OTLSHAPE_T_c007569601904f4890d082930aeecbb7_StartDate" hidden="1"/>
          <p:cNvSpPr txBox="1"/>
          <p:nvPr>
            <p:custDataLst>
              <p:tags r:id="rId219"/>
            </p:custDataLst>
          </p:nvPr>
        </p:nvSpPr>
        <p:spPr>
          <a:xfrm>
            <a:off x="0" y="39068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14" name="OTLSHAPE_T_c007569601904f4890d082930aeecbb7_EndDate" hidden="1"/>
          <p:cNvSpPr txBox="1"/>
          <p:nvPr>
            <p:custDataLst>
              <p:tags r:id="rId220"/>
            </p:custDataLst>
          </p:nvPr>
        </p:nvSpPr>
        <p:spPr>
          <a:xfrm>
            <a:off x="0" y="3906816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15" name="OTLSHAPE_T_c007569601904f4890d082930aeecbb7_JoinedDate"/>
          <p:cNvSpPr txBox="1"/>
          <p:nvPr>
            <p:custDataLst>
              <p:tags r:id="rId221"/>
            </p:custDataLst>
          </p:nvPr>
        </p:nvSpPr>
        <p:spPr>
          <a:xfrm>
            <a:off x="3303602" y="3751791"/>
            <a:ext cx="12700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12/20/2014 - 2/27/2015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16" name="OTLSHAPE_T_c007569601904f4890d082930aeecbb7_Title"/>
          <p:cNvSpPr txBox="1"/>
          <p:nvPr>
            <p:custDataLst>
              <p:tags r:id="rId222"/>
            </p:custDataLst>
          </p:nvPr>
        </p:nvSpPr>
        <p:spPr>
          <a:xfrm>
            <a:off x="5493868" y="3837897"/>
            <a:ext cx="2006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3.1 Implement Electronic Capo on Hardware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7" name="OTLSHAPE_T_8a16b95f6b5f4c7bad498b664ef79ccd_Shape"/>
          <p:cNvSpPr/>
          <p:nvPr>
            <p:custDataLst>
              <p:tags r:id="rId223"/>
            </p:custDataLst>
          </p:nvPr>
        </p:nvSpPr>
        <p:spPr>
          <a:xfrm>
            <a:off x="5443068" y="4397459"/>
            <a:ext cx="1295400" cy="203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8" name="OTLSHAPE_T_8a16b95f6b5f4c7bad498b664ef79ccd_ShapePercentage" hidden="1"/>
          <p:cNvSpPr/>
          <p:nvPr>
            <p:custDataLst>
              <p:tags r:id="rId224"/>
            </p:custDataLst>
          </p:nvPr>
        </p:nvSpPr>
        <p:spPr>
          <a:xfrm>
            <a:off x="5443068" y="439745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9" name="OTLSHAPE_T_8a16b95f6b5f4c7bad498b664ef79ccd_Duration" hidden="1"/>
          <p:cNvSpPr txBox="1"/>
          <p:nvPr>
            <p:custDataLst>
              <p:tags r:id="rId225"/>
            </p:custDataLst>
          </p:nvPr>
        </p:nvSpPr>
        <p:spPr>
          <a:xfrm>
            <a:off x="0" y="4242434"/>
            <a:ext cx="406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30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20" name="OTLSHAPE_T_8a16b95f6b5f4c7bad498b664ef79ccd_TextPercentage" hidden="1"/>
          <p:cNvSpPr txBox="1"/>
          <p:nvPr>
            <p:custDataLst>
              <p:tags r:id="rId226"/>
            </p:custDataLst>
          </p:nvPr>
        </p:nvSpPr>
        <p:spPr>
          <a:xfrm>
            <a:off x="0" y="439745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721" name="OTLSHAPE_T_8a16b95f6b5f4c7bad498b664ef79ccd_StartDate" hidden="1"/>
          <p:cNvSpPr txBox="1"/>
          <p:nvPr>
            <p:custDataLst>
              <p:tags r:id="rId227"/>
            </p:custDataLst>
          </p:nvPr>
        </p:nvSpPr>
        <p:spPr>
          <a:xfrm>
            <a:off x="0" y="439745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22" name="OTLSHAPE_T_8a16b95f6b5f4c7bad498b664ef79ccd_EndDate" hidden="1"/>
          <p:cNvSpPr txBox="1"/>
          <p:nvPr>
            <p:custDataLst>
              <p:tags r:id="rId228"/>
            </p:custDataLst>
          </p:nvPr>
        </p:nvSpPr>
        <p:spPr>
          <a:xfrm>
            <a:off x="0" y="439745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23" name="OTLSHAPE_T_8a16b95f6b5f4c7bad498b664ef79ccd_JoinedDate"/>
          <p:cNvSpPr txBox="1"/>
          <p:nvPr>
            <p:custDataLst>
              <p:tags r:id="rId229"/>
            </p:custDataLst>
          </p:nvPr>
        </p:nvSpPr>
        <p:spPr>
          <a:xfrm>
            <a:off x="5443068" y="4242434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rgbClr val="1F497E"/>
                </a:solidFill>
                <a:latin typeface="Calibri"/>
              </a:rPr>
              <a:t>2/28/2015 - 4/10/2015</a:t>
            </a:r>
            <a:endParaRPr lang="en-US" sz="1000" spc="-2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724" name="OTLSHAPE_T_8a16b95f6b5f4c7bad498b664ef79ccd_Title"/>
          <p:cNvSpPr txBox="1"/>
          <p:nvPr>
            <p:custDataLst>
              <p:tags r:id="rId230"/>
            </p:custDataLst>
          </p:nvPr>
        </p:nvSpPr>
        <p:spPr>
          <a:xfrm>
            <a:off x="6777547" y="4328540"/>
            <a:ext cx="14605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3.2 PCB/Production Unit Design</a:t>
            </a:r>
            <a:endParaRPr lang="en-US" sz="1100" b="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726" name="OTLSHAPE_T_7569054319454c0cb2c73511adf6e756_LeftVerticalConnector2" hidden="1"/>
          <p:cNvCxnSpPr/>
          <p:nvPr>
            <p:custDataLst>
              <p:tags r:id="rId231"/>
            </p:custDataLst>
          </p:nvPr>
        </p:nvCxnSpPr>
        <p:spPr>
          <a:xfrm>
            <a:off x="1439210" y="-382904"/>
            <a:ext cx="0" cy="485223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7" name="OTLSHAPE_T_7569054319454c0cb2c73511adf6e756_LeftVerticalConnector6" hidden="1"/>
          <p:cNvCxnSpPr/>
          <p:nvPr>
            <p:custDataLst>
              <p:tags r:id="rId232"/>
            </p:custDataLst>
          </p:nvPr>
        </p:nvCxnSpPr>
        <p:spPr>
          <a:xfrm>
            <a:off x="1439210" y="1303993"/>
            <a:ext cx="0" cy="3839507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3" name="OTLSHAPE_T_a83caaf1708049009a9feb37553be319_RightVerticalConnector7" hidden="1"/>
          <p:cNvCxnSpPr/>
          <p:nvPr>
            <p:custDataLst>
              <p:tags r:id="rId233"/>
            </p:custDataLst>
          </p:nvPr>
        </p:nvCxnSpPr>
        <p:spPr>
          <a:xfrm>
            <a:off x="2019923" y="2147442"/>
            <a:ext cx="0" cy="2725336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0" name="OTLSHAPE_TB_00000000000000000000000000000000_ElapsedTime"/>
          <p:cNvSpPr/>
          <p:nvPr>
            <p:custDataLst>
              <p:tags r:id="rId234"/>
            </p:custDataLst>
          </p:nvPr>
        </p:nvSpPr>
        <p:spPr>
          <a:xfrm>
            <a:off x="858498" y="5143500"/>
            <a:ext cx="1130300" cy="254000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1" name="OTLSHAPE_TB_00000000000000000000000000000000_TodayMarkerShape"/>
          <p:cNvSpPr/>
          <p:nvPr>
            <p:custDataLst>
              <p:tags r:id="rId235"/>
            </p:custDataLst>
          </p:nvPr>
        </p:nvSpPr>
        <p:spPr>
          <a:xfrm flipV="1">
            <a:off x="1945855" y="5058833"/>
            <a:ext cx="76200" cy="84666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mZhbHNlLCJWZXJzaW9uIjp7IiRpZCI6IjIiLCJWZXJzaW9uIjoiMy4wLjAiLCJPcmlnaW5hbEFzc2VtYmx5VmVyc2lvbiI6IjMuMDAuMDQuMDAiLCJFZGl0aW9uIjoiQmFzaWMiLCJJc1BsdXNFZGl0aW9uIjpmYWxz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YsIlRyYW5zcGFyZW5jeSI6MC4wfX0sIklzVmlzaWJsZSI6dHJ1ZSwiV2lkdGgiOjg1OC4wLCJIZWlnaHQiOjIwLjAsIkJvcmRlclN0eWxlIjp7IiRpZCI6IjEwIiwiTGluZUNvbG9yIjp7IiRpZCI6IjExIiwiJHR5cGUiOiJOTFJFLkNvbW1vbi5Eb20uU29saWRDb2xvckJydXNoLCBOTFJFLkNvbW1vbiIsIkNvbG9yIjp7IiRpZCI6IjEyIiwiQSI6MjU1LCJSIjoyNTUsIkciOjAsIkIiOjAsIlRyYW5zcGFyZW5jeSI6MC4wfX0sIkxpbmVXZWlnaHQiOjAuMCwiTGluZVR5cGUiOjAsIlBhcmVudFN0eWxlIjpudWxsfSwiUGFyZW50U3R5bGUiOm51bGx9LCJSaWdodEVuZENhcHNTdHlsZSI6eyIkaWQiOiIxMyIsIkZvbnRTZXR0aW5ncyI6eyIkaWQiOiIxNCIsIkZvbnRTaXplIjoxMiwiRm9udE5hbWUiOiJDYWxpYnJpIiwiSXNCb2xkIjp0cnVlLCJJc0l0YWxpYyI6ZmFsc2UsIklzVW5kZXJsaW5lZCI6ZmFsc2UsIlBhcmVudFN0eWxlIjpudWxsfSwiRm9yZWdyb3VuZCI6eyIkaWQiOiIxNSIsIkNvbG9yIjp7IiRpZCI6IjE2IiwiQSI6MjU1LCJSIjoyMzcsIkciOjEyNSwiQiI6NDksIlRyYW5zcGFyZW5jeSI6MC4w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CwiVHJhbnNwYXJlbmN5Ijo2NS4wOTgwMzkyMTU2ODYyNzF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Rm9yZWdyb3VuZCI6eyIkaWQiOiIyMyIsIkNvbG9yIjp7IiRpZCI6IjI0IiwiQSI6MjU1LCJSIjoxOTIsIkciOjgwLCJCIjo3NywiVHJhbnNwYXJlbmN5IjowLjB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ZvcmVncm91bmQiOnsiJGlkIjoiMzAiLCJDb2xvciI6eyIkaWQiOiIzMSIsIkEiOjI1NSwiUiI6MCwiRyI6MCwiQiI6MCwiVHJhbnNwYXJlbmN5IjowL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AsIlRyYW5zcGFyZW5jeSI6MC4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ZvcmVncm91bmQiOnsiJGlkIjoiNDIiLCJDb2xvciI6eyIkaWQiOiI0MyIsIkEiOjI1NSwiUiI6MjU1LCJHIjoyNTUsIkIiOjI1NSwiVHJhbnNwYXJlbmN5IjowL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CwiVHJhbnNwYXJlbmN5Ijo2OS44MDM5MjE1Njg2Mjc0NTl9fSwiQXBwZW5kWWVhck9uWWVhckNoYW5nZSI6ZmFsc2UsIkVsYXBzZWRUaW1lRm9ybWF0IjoxLCJUb2RheU1hcmtlclBvc2l0aW9uIjow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0NywiRyI6NTQsIkIiOjE1MywiVHJhbnNwYXJlbmN5IjowLjB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ksIlRyYW5zcGFyZW5jeSI6MC4wfX0sIkxpbmVXZWlnaHQiOjEuMCwiTGluZVR5cGUiOjAsIlBhcmVudFN0eWxlIjpudWxsfSwiSXNCZWxvd1RpbWViYW5kIjpmYWxzZSwiSGlkZURhdGUiOmZhbHNlLCJTaGFwZVNpemUiOjEsIlNwYWNpbmciOjIuMCwiUGFkZGluZyI6eyIkaWQiOiI1OCIsIlRvcCI6MTAsIkxlZnQiOjMsIlJpZ2h0IjowLCJCb3R0b20iOjB9LCJTaGFwZVN0eWxlIjp7IiRpZCI6IjU5IiwiTWFyZ2luIjp7IiRpZCI6IjYwIiwiVG9wIjowLCJMZWZ0IjowLCJSaWdodCI6MCwiQm90dG9tIjowfSwiUGFkZGluZyI6eyIkaWQiOiI2MSIsIlRvcCI6MCwiTGVmdCI6MCwiUmlnaHQiOjAsIkJvdHRvbSI6MH0sIkJhY2tncm91bmQiOm51bGwsIklzVmlzaWJsZSI6dHJ1ZSwiV2lkdGgiOjEzLjAsIkhlaWdodCI6MTMuMCwiQm9yZGVyU3R5bGUiOnsiJGlkIjoiNjIiLCJMaW5lQ29sb3IiOnsiJGlkIjoiNjMiLCIkdHlwZSI6Ik5MUkUuQ29tbW9uLkRvbS5Tb2xpZENvbG9yQnJ1c2gsIE5MUkUuQ29tbW9uIiwiQ29sb3IiOnsiJGlkIjoiNjQiLCJBIjoyNTUsIlIiOjI1NSwiRyI6MCwiQiI6MCwiVHJhbnNwYXJlbmN5IjowL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Gb3JlZ3JvdW5kIjp7IiRpZCI6IjY3IiwiQ29sb3IiOnsiJGlkIjoiNjgiLCJBIjoyNTUsIlIiOjAsIkciOjAsIkIiOjAsIlRyYW5zcGFyZW5jeSI6MC4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Gb3JlZ3JvdW5kIjp7IiRpZCI6Ijc0IiwiQ29sb3IiOnsiJGlkIjoiNzUiLCJBIjoyNTUsIlIiOjc3LCJHIjo3NywiQiI6NzcsIlRyYW5zcGFyZW5jeSI6MC4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S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Gb3JlZ3JvdW5kIjp7IiRpZCI6IjgzIiwiQ29sb3IiOnsiJGlkIjoiODQiLCJBIjoyNTUsIlIiOjc3LCJHIjo3NywiQiI6NzcsIlRyYW5zcGFyZW5jeSI6MC4w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Rm9yZWdyb3VuZCI6eyIkaWQiOiI5MCIsIkNvbG9yIjp7IiRpZCI6IjkxIiwiQSI6MjU1LCJSIjo3NywiRyI6NzcsIkIiOjc3LCJUcmFuc3BhcmVuY3kiOjAuMH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LCJUcmFuc3BhcmVuY3kiOjAuM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LCJUcmFuc3BhcmVuY3kiOjAuM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LCJUcmFuc3BhcmVuY3kiOjAu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Rm9yZWdyb3VuZCI6eyIkaWQiOiIxMDkiLCJDb2xvciI6eyIkaWQiOiIxMTAiLCJBIjoyNTUsIlIiOjAsIkciOjAsIkIiOjAsIlRyYW5zcGFyZW5jeSI6MC4w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ZvcmVncm91bmQiOnsiJGlkIjoiMTE2IiwiQ29sb3IiOnsiJGlkIjoiMTE3IiwiQSI6MjU1LCJSIjo3NywiRyI6NzcsIkIiOjc3LCJUcmFuc3BhcmVuY3kiOjAuMH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AxLTMwVDIzOjU5OjU5Ljk5OVoiLCJFbmREYXRlIjoiMjAxNS0wMy0xN1QyMzo1OTo1OS45OTlaIiwiRm9ybWF0IjoiTU1NIiwiVHlwZSI6MCwiQXV0b0RhdGVSYW5nZSI6dHJ1ZSwiV29ya2luZ0RheXMiOjMxLCJUb2RheU1hcmtlclRleHQiOiJUb2RheSIsIkF1dG9TY2FsZVR5cGUiOmZhbHNlfSwiTWlsZXN0b25lcyI6W3siJGlkIjoiMTIzIiwiRGF0ZSI6IjIwMTUtMDEtMzBUMjM6NTk6NTkuOTk5WiIsIlN0eWxlIjp7IiRpZCI6IjEyNCIsIlNoYXBlIjowLCJDb25uZWN0b3JNYXJnaW4iOnsiJHJlZiI6IjU0In0sIkNvbm5lY3RvclN0eWxlIjp7IiRpZCI6IjEyNSIsIkxpbmVDb2xvciI6eyIkcmVmIjoiNTYifSwiTGluZVdlaWdodCI6MS4wLCJMaW5lVHlwZSI6MCwiUGFyZW50U3R5bGUiOnsiJHJlZiI6IjU1In19LCJJc0JlbG93VGltZWJhbmQiOnRydWUsIkhpZGVEYXRlIjpmYWxzZSwiU2hhcGVTaXplIjoxLCJTcGFjaW5nIjoyLjAsIlBhZGRpbmciOnsiJHJlZiI6IjU4In0sIlNoYXBlU3R5bGUiOnsiJGlkIjoiMTI2IiwiTWFyZ2luIjp7IiRyZWYiOiI2MCJ9LCJQYWRkaW5nIjp7IiRyZWYiOiI2MSJ9LCJCYWNrZ3JvdW5kIjp7IiRpZCI6IjEyNyIsIkNvbG9yIjp7IiRpZCI6IjEyOCIsIkEiOjI1NSwiUiI6NjgsIkciOjg0LCJCIjoxMDYsIlRyYW5zcGFyZW5jeSI6MC4wfX0sIklzVmlzaWJsZSI6dHJ1ZSwiV2lkdGgiOjEzLjAsIkhlaWdodCI6MTMuMCwiQm9yZGVyU3R5bGUiOnsiJGlkIjoiMTI5IiwiTGluZUNvbG9yIjp7IiRyZWYiOiI2MyJ9LCJMaW5lV2VpZ2h0IjowLjAsIkxpbmVUeXBlIjowLCJQYXJlbnRTdHlsZSI6eyIkcmVmIjoiNjIifX0sIlBhcmVudFN0eWxlIjp7IiRyZWYiOiI1OSJ9fSwiVGl0bGVTdHlsZSI6eyIkaWQiOiIxMzAiLCJGb250U2V0dGluZ3MiOnsiJGlkIjoiMTMxIiwiRm9udFNpemUiOjExLCJGb250TmFtZSI6IkNhbGlicmkiLCJJc0JvbGQiOmZhbHNlLCJJc0l0YWxpYyI6ZmFsc2UsIklzVW5kZXJsaW5lZCI6ZmFsc2UsIlBhcmVudFN0eWxlIjp7IiRyZWYiOiI2NiJ9fS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IiLCJMaW5lQ29sb3IiOm51bGwsIkxpbmVXZWlnaHQiOjAuMCwiTGluZVR5cGUiOjAsIlBhcmVudFN0eWxlIjpudWxsfSwiUGFyZW50U3R5bGUiOnsiJHJlZiI6IjY1In19LCJEYXRlU3R5bGUiOnsiJGlkIjoiMTMzIiwiRm9udFNldHRpbmdzIjp7IiRpZCI6IjEzNCIsIkZvbnRTaXplIjoxMCwiRm9udE5hbWUiOiJDYWxpYnJp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1IiwiTGluZUNvbG9yIjpudWxsLCJMaW5lV2VpZ2h0IjowLjAsIkxpbmVUeXBlIjowLCJQYXJlbnRTdHlsZSI6bnVsbH0sIlBhcmVudFN0eWxlIjp7IiRyZWYiOiI3MiJ9fSwiRGF0ZUZvcm1hdCI6eyIkaWQiOiIxMzYiLCJGb3JtYXRTdHJpbmciOiJNL2QveXl5eSIsIlNlcGFyYXRvciI6Ii8iLCJVc2VJbnRlcm5hdGlvbmFsRGF0ZUZvcm1hdCI6ZmFsc2V9LCJJc1Zpc2libGUiOnRydWUsIlBhcmVudFN0eWxlIjp7IiRyZWYiOiI1MyJ9fSwiUG9zaXRpb24iOnsiJGlkIjoiMTM3IiwiUmF0aW8iOjAuMCwiSXNDdXN0b20iOmZhbHNlfSwiSWQiOiJkOGJiZGNjMS04OTczLTQ2ZTItODc4MS0yYjZiYzk4MGYzZWEiLCJUaXRsZSI6IlByb2plY3QgQXBwcm92YWwiLCJOb3RlIjoiIiwiSHlwZXJsaW5rIjpudWxsLCJJc0NoYW5nZWQiOmZhbHNlLCJJc05ldyI6ZmFsc2V9LHsiJGlkIjoiMTM4IiwiRGF0ZSI6IjIwMTUtMDItMTdUMjM6NTk6NTkuOTk5WiIsIlN0eWxlIjp7IiRpZCI6IjEzOSIsIlNoYXBlIjowLCJDb25uZWN0b3JNYXJnaW4iOnsiJHJlZiI6IjU0In0sIkNvbm5lY3RvclN0eWxlIjp7IiRpZCI6IjE0MCIsIkxpbmVDb2xvciI6eyIkcmVmIjoiNTYifSwiTGluZVdlaWdodCI6MS4wLCJMaW5lVHlwZSI6MCwiUGFyZW50U3R5bGUiOnsiJHJlZiI6IjU1In19LCJJc0JlbG93VGltZWJhbmQiOnRydWUsIkhpZGVEYXRlIjpmYWxzZSwiU2hhcGVTaXplIjoxLCJTcGFjaW5nIjoyLjAsIlBhZGRpbmciOnsiJHJlZiI6IjU4In0sIlNoYXBlU3R5bGUiOnsiJGlkIjoiMTQxIiwiTWFyZ2luIjp7IiRyZWYiOiI2MCJ9LCJQYWRkaW5nIjp7IiRyZWYiOiI2MSJ9LCJCYWNrZ3JvdW5kIjp7IiRpZCI6IjE0MiIsIkNvbG9yIjp7IiRpZCI6IjE0MyIsIkEiOjI1NSwiUiI6MTEyLCJHIjoxNzMsIkIiOjcxLCJUcmFuc3BhcmVuY3kiOjAuMH19LCJJc1Zpc2libGUiOnRydWUsIldpZHRoIjoxMy4wLCJIZWlnaHQiOjEzLjAsIkJvcmRlclN0eWxlIjp7IiRpZCI6IjE0NCIsIkxpbmVDb2xvciI6eyIkcmVmIjoiNjMifSwiTGluZVdlaWdodCI6MC4wLCJMaW5lVHlwZSI6MCwiUGFyZW50U3R5bGUiOnsiJHJlZiI6IjYyIn19LCJQYXJlbnRTdHlsZSI6eyIkcmVmIjoiNTkifX0sIlRpdGxlU3R5bGUiOnsiJGlkIjoiMTQ1IiwiRm9udFNldHRpbmdzIjp7IiRpZCI6IjE0NiIsIkZvbnRTaXplIjoxMSwiRm9udE5hbWUiOiJDYWxpYnJpIiwiSXNCb2xkIjpmYWxzZSwiSXNJdGFsaWMiOmZhbHNlLCJJc1VuZGVybGluZWQiOmZhbHNlLCJQYXJlbnRTdHlsZSI6eyIkcmVmIjoiNjYifX0sIkZvcmVncm91bmQiOnsiJHJlZiI6IjY3In0sIk1heFdpZHRoIjoxMDUuMTMwMjMzNzY0NjQ4NDQ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0NyIsIkxpbmVDb2xvciI6bnVsbCwiTGluZVdlaWdodCI6MC4wLCJMaW5lVHlwZSI6MCwiUGFyZW50U3R5bGUiOm51bGx9LCJQYXJlbnRTdHlsZSI6eyIkcmVmIjoiNjUifX0sIkRhdGVTdHlsZSI6eyIkaWQiOiIxNDgiLCJGb250U2V0dGluZ3MiOnsiJGlkIjoiMTQ5IiwiRm9udFNpemUiOjEwLCJGb250TmFtZSI6IkNhbGlicmk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AiLCJMaW5lQ29sb3IiOm51bGwsIkxpbmVXZWlnaHQiOjAuMCwiTGluZVR5cGUiOjAsIlBhcmVudFN0eWxlIjpudWxsfSwiUGFyZW50U3R5bGUiOnsiJHJlZiI6IjcyIn19LCJEYXRlRm9ybWF0Ijp7IiRpZCI6IjE1MSIsIkZvcm1hdFN0cmluZyI6Ik0vZC95eXl5IiwiU2VwYXJhdG9yIjoiLyIsIlVzZUludGVybmF0aW9uYWxEYXRlRm9ybWF0IjpmYWxzZX0sIklzVmlzaWJsZSI6dHJ1ZSwiUGFyZW50U3R5bGUiOnsiJHJlZiI6IjUzIn19LCJQb3NpdGlvbiI6eyIkaWQiOiIxNTIiLCJSYXRpbyI6MC4wLCJJc0N1c3RvbSI6ZmFsc2V9LCJJZCI6ImE0NjVkZWQxLTAzMzEtNDIzYS1iOGNhLTYyMzE0NzFhNTAzMiIsIlRpdGxlIjoiQ29tbWl0dGVlIFJldmlldyAxIiwiTm90ZSI6IiIsIkh5cGVybGluayI6bnVsbCwiSXNDaGFuZ2VkIjpmYWxzZSwiSXNOZXciOmZhbHNlfSx7IiRpZCI6IjE1MyIsIkRhdGUiOiIyMDE1LTAyLTI4VDIzOjU5OjU5Ljk5OVoiLCJTdHlsZSI6eyIkaWQiOiIxNTQiLCJTaGFwZSI6MCwiQ29ubmVjdG9yTWFyZ2luIjp7IiRyZWYiOiI1NCJ9LCJDb25uZWN0b3JTdHlsZSI6eyIkaWQiOiIxNTUiLCJMaW5lQ29sb3IiOnsiJHJlZiI6IjU2In0sIkxpbmVXZWlnaHQiOjEuMCwiTGluZVR5cGUiOjAsIlBhcmVudFN0eWxlIjp7IiRyZWYiOiI1NSJ9fSwiSXNCZWxvd1RpbWViYW5kIjp0cnVlLCJIaWRlRGF0ZSI6ZmFsc2UsIlNoYXBlU2l6ZSI6MSwiU3BhY2luZyI6Mi4wLCJQYWRkaW5nIjp7IiRyZWYiOiI1OCJ9LCJTaGFwZVN0eWxlIjp7IiRpZCI6IjE1NiIsIk1hcmdpbiI6eyIkcmVmIjoiNjAifSwiUGFkZGluZyI6eyIkcmVmIjoiNjEifSwiQmFja2dyb3VuZCI6eyIkaWQiOiIxNTciLCJDb2xvciI6eyIkaWQiOiIxNTgiLCJBIjoyNTUsIlIiOjExMiwiRyI6MTczLCJCIjo3MSwiVHJhbnNwYXJlbmN5IjowLjB9fSwiSXNWaXNpYmxlIjp0cnVlLCJXaWR0aCI6MTMuMCwiSGVpZ2h0IjoxMy4wLCJCb3JkZXJTdHlsZSI6eyIkaWQiOiIxNTkiLCJMaW5lQ29sb3IiOnsiJHJlZiI6IjYzIn0sIkxpbmVXZWlnaHQiOjAuMCwiTGluZVR5cGUiOjAsIlBhcmVudFN0eWxlIjp7IiRyZWYiOiI2MiJ9fSwiUGFyZW50U3R5bGUiOnsiJHJlZiI6IjU5In19LCJUaXRsZVN0eWxlIjp7IiRpZCI6IjE2MCIsIkZvbnRTZXR0aW5ncyI6eyIkaWQiOiIxNjEiLCJGb250U2l6ZSI6MTEsIkZvbnROYW1lIjoiQ2FsaWJyaSIsIklzQm9sZCI6ZmFsc2UsIklzSXRhbGljIjpmYWxzZSwiSXNVbmRlcmxpbmVkIjpmYWxzZSwiUGFyZW50U3R5bGUiOnsiJHJlZiI6IjY2In19LCJGb3JlZ3JvdW5kIjp7IiRyZWYiOiI2NyJ9LCJNYXhXaWR0aCI6MTE2LjM4OTYwMjY2MTEzMjgx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IiLCJMaW5lQ29sb3IiOm51bGwsIkxpbmVXZWlnaHQiOjAuMCwiTGluZVR5cGUiOjAsIlBhcmVudFN0eWxlIjpudWxsfSwiUGFyZW50U3R5bGUiOnsiJHJlZiI6IjY1In19LCJEYXRlU3R5bGUiOnsiJGlkIjoiMTYzIiwiRm9udFNldHRpbmdzIjp7IiRpZCI6IjE2NCIsIkZvbnRTaXplIjoxMCwiRm9udE5hbWUiOiJDYWxpYnJp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1IiwiTGluZUNvbG9yIjpudWxsLCJMaW5lV2VpZ2h0IjowLjAsIkxpbmVUeXBlIjowLCJQYXJlbnRTdHlsZSI6bnVsbH0sIlBhcmVudFN0eWxlIjp7IiRyZWYiOiI3MiJ9fSwiRGF0ZUZvcm1hdCI6eyIkaWQiOiIxNjYiLCJGb3JtYXRTdHJpbmciOiJNL2QveXl5eSIsIlNlcGFyYXRvciI6Ii8iLCJVc2VJbnRlcm5hdGlvbmFsRGF0ZUZvcm1hdCI6ZmFsc2V9LCJJc1Zpc2libGUiOnRydWUsIlBhcmVudFN0eWxlIjp7IiRyZWYiOiI1MyJ9fSwiUG9zaXRpb24iOnsiJGlkIjoiMTY3IiwiUmF0aW8iOjAuMCwiSXNDdXN0b20iOmZhbHNlfSwiSWQiOiIwYTc3MzNhZC1iY2UzLTQ2M2YtYjA5ZC00NTlhZTIzNTQ5YmQiLCJUaXRsZSI6IkNvbW1pdHRlZSBSZXZpZXcgMiIsIk5vdGUiOiIiLCJIeXBlcmxpbmsiOm51bGwsIklzQ2hhbmdlZCI6ZmFsc2UsIklzTmV3IjpmYWxzZX0seyIkaWQiOiIxNjgiLCJEYXRlIjoiMjAxNS0wMy0xNFQyMzo1OTo1OS45OTlaIiwiU3R5bGUiOnsiJGlkIjoiMTY5IiwiU2hhcGUiOjIsIkNvbm5lY3Rvck1hcmdpbiI6eyIkcmVmIjoiNTQifSwiQ29ubmVjdG9yU3R5bGUiOnsiJGlkIjoiMTcwIiwiTGluZUNvbG9yIjp7IiRyZWYiOiI1NiJ9LCJMaW5lV2VpZ2h0IjoxLjAsIkxpbmVUeXBlIjowLCJQYXJlbnRTdHlsZSI6eyIkcmVmIjoiNTUifX0sIklzQmVsb3dUaW1lYmFuZCI6ZmFsc2UsIkhpZGVEYXRlIjpmYWxzZSwiU2hhcGVTaXplIjoxLCJTcGFjaW5nIjoyLjAsIlBhZGRpbmciOnsiJHJlZiI6IjU4In0sIlNoYXBlU3R5bGUiOnsiJGlkIjoiMTcxIiwiTWFyZ2luIjp7IiRyZWYiOiI2MCJ9LCJQYWRkaW5nIjp7IiRyZWYiOiI2MSJ9LCJCYWNrZ3JvdW5kIjp7IiRpZCI6IjE3MiIsIkNvbG9yIjp7IiRpZCI6IjE3MyIsIkEiOjI1NSwiUiI6MjM3LCJHIjoxMjUsIkIiOjQ5LCJUcmFuc3BhcmVuY3kiOjAuMH19LCJJc1Zpc2libGUiOnRydWUsIldpZHRoIjoxMy4wLCJIZWlnaHQiOjEzLjAsIkJvcmRlclN0eWxlIjp7IiRpZCI6IjE3NCIsIkxpbmVDb2xvciI6eyIkcmVmIjoiNjMifSwiTGluZVdlaWdodCI6MC4wLCJMaW5lVHlwZSI6MCwiUGFyZW50U3R5bGUiOnsiJHJlZiI6IjYyIn19LCJQYXJlbnRTdHlsZSI6eyIkcmVmIjoiNTkifX0sIlRpdGxlU3R5bGUiOnsiJGlkIjoiMTc1IiwiRm9udFNldHRpbmdzIjp7IiRpZCI6IjE3NiIsIkZvbnRTaXplIjoxMSwiRm9udE5hbWUiOiJDYWxpYnJpIiwiSXNCb2xkIjpmYWxzZSwiSXNJdGFsaWMiOmZhbHNlLCJJc1VuZGVybGluZWQiOmZhbHNlLCJQYXJlbnRTdHlsZSI6eyIkcmVmIjoiNjYifX0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MTAsIkZvbnROYW1lIjoiQ2FsaWJyaS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CIsIkxpbmVDb2xvciI6bnVsbCwiTGluZVdlaWdodCI6MC4wLCJMaW5lVHlwZSI6MCwiUGFyZW50U3R5bGUiOm51bGx9LCJQYXJlbnRTdHlsZSI6eyIkcmVmIjoiNzIifX0sIkRhdGVGb3JtYXQiOnsiJGlkIjoiMTgxIiwiRm9ybWF0U3RyaW5nIjoiTS9kL3l5eXkiLCJTZXBhcmF0b3IiOiIvIiwiVXNlSW50ZXJuYXRpb25hbERhdGVGb3JtYXQiOmZhbHNlfSwiSXNWaXNpYmxlIjp0cnVlLCJQYXJlbnRTdHlsZSI6eyIkcmVmIjoiNTMifX0sIlBvc2l0aW9uIjp7IiRpZCI6IjE4MiIsIlJhdGlvIjowLjA5NDQ1OTg0NjQwMjM5MTk2NywiSXNDdXN0b20iOmZhbHNlfSwiSWQiOiIzMDY2ZjM3ZC1jYWFjLTRiMWYtOGFiZS1kMWJmODVmNjBjZWUiLCJUaXRsZSI6IlByb2R1Y3Rpb24iLCJOb3RlIjoiIiwiSHlwZXJsaW5rIjpudWxsLCJJc0NoYW5nZWQiOmZhbHNlLCJJc05ldyI6ZmFsc2V9LHsiJGlkIjoiMTgzIiwiRGF0ZSI6IjIwMTUtMDMtMTdUMjM6NTk6NTkuOTk5WiIsIlN0eWxlIjp7IiRpZCI6IjE4NCIsIlNoYXBlIjowLCJDb25uZWN0b3JNYXJnaW4iOnsiJHJlZiI6IjU0In0sIkNvbm5lY3RvclN0eWxlIjp7IiRpZCI6IjE4NSIsIkxpbmVDb2xvciI6eyIkcmVmIjoiNTYifSwiTGluZVdlaWdodCI6MS4wLCJMaW5lVHlwZSI6MCwiUGFyZW50U3R5bGUiOnsiJHJlZiI6IjU1In19LCJJc0JlbG93VGltZWJhbmQiOnRydWUsIkhpZGVEYXRlIjpmYWxzZSwiU2hhcGVTaXplIjoxLCJTcGFjaW5nIjoyLjAsIlBhZGRpbmciOnsiJHJlZiI6IjU4In0sIlNoYXBlU3R5bGUiOnsiJGlkIjoiMTg2IiwiTWFyZ2luIjp7IiRyZWYiOiI2MCJ9LCJQYWRkaW5nIjp7IiRyZWYiOiI2MSJ9LCJCYWNrZ3JvdW5kIjp7IiRpZCI6IjE4NyIsIkNvbG9yIjp7IiRpZCI6IjE4OCIsIkEiOjI1NSwiUiI6MjM3LCJHIjoxMjUsIkIiOjQ5LCJUcmFuc3BhcmVuY3kiOjAuMH19LCJJc1Zpc2libGUiOnRydWUsIldpZHRoIjoxMy4wLCJIZWlnaHQiOjEzLjAsIkJvcmRlclN0eWxlIjp7IiRpZCI6IjE4OSIsIkxpbmVDb2xvciI6eyIkcmVmIjoiNjMifSwiTGluZVdlaWdodCI6MC4wLCJMaW5lVHlwZSI6MCwiUGFyZW50U3R5bGUiOnsiJHJlZiI6IjYyIn19LCJQYXJlbnRTdHlsZSI6eyIkcmVmIjoiNTkifX0sIlRpdGxlU3R5bGUiOnsiJGlkIjoiMTkwIiwiRm9udFNldHRpbmdzIjp7IiRpZCI6IjE5MSIsIkZvbnRTaXplIjoxMSwiRm9udE5hbWUiOiJDYWxpYnJpIiwiSXNCb2xkIjpmYWxzZSwiSXNJdGFsaWMiOmZhbHNlLCJJc1VuZGVybGluZWQiOmZhbHNlLCJQYXJlbnRTdHlsZSI6eyIkcmVmIjoiNjYifX0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yIiwiTGluZUNvbG9yIjpudWxsLCJMaW5lV2VpZ2h0IjowLjAsIkxpbmVUeXBlIjowLCJQYXJlbnRTdHlsZSI6bnVsbH0sIlBhcmVudFN0eWxlIjp7IiRyZWYiOiI2NSJ9fSwiRGF0ZVN0eWxlIjp7IiRpZCI6IjE5MyIsIkZvbnRTZXR0aW5ncyI6eyIkaWQiOiIxOTQiLCJGb250U2l6ZSI6MTAsIkZvbnROYW1lIjoiQ2FsaWJyaS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NSIsIkxpbmVDb2xvciI6bnVsbCwiTGluZVdlaWdodCI6MC4wLCJMaW5lVHlwZSI6MCwiUGFyZW50U3R5bGUiOm51bGx9LCJQYXJlbnRTdHlsZSI6eyIkcmVmIjoiNzIifX0sIkRhdGVGb3JtYXQiOnsiJGlkIjoiMTk2IiwiRm9ybWF0U3RyaW5nIjoiTS9kL3l5eXkiLCJTZXBhcmF0b3IiOiIvIiwiVXNlSW50ZXJuYXRpb25hbERhdGVGb3JtYXQiOmZhbHNlfSwiSXNWaXNpYmxlIjp0cnVlLCJQYXJlbnRTdHlsZSI6eyIkcmVmIjoiNTMifX0sIlBvc2l0aW9uIjp7IiRpZCI6IjE5NyIsIlJhdGlvIjowLjAsIklzQ3VzdG9tIjpmYWxzZX0sIklkIjoiNGUxNzY1ZTgtYTBjOS00YTNmLWIwYzYtODE2ZjQ1OGFiMjhjIiwiVGl0bGUiOiJQcm9qZWN0IEhhbmQtT2ZmIiwiTm90ZSI6IiIsIkh5cGVybGluayI6bnVsbCwiSXNDaGFuZ2VkIjpmYWxzZSwiSXNOZXciOmZhbHNlfV0sIlRhc2tzIjpbeyIkaWQiOiIxOTgiLCJHcm91cE5hbWUiOm51bGwsIlN0YXJ0RGF0ZSI6IjIwMTUtMDItMDNUMDA6MDA6MDBaIiwiRW5kRGF0ZSI6IjIwMTUtMDItMTBUMjM6NTk6NTkuOTk5WiIsIlBlcmNlbnRhZ2VDb21wbGV0ZSI6bnVsbCwiU3R5bGUiOnsiJGlkIjoiMTk5IiwiU2hhcGUiOjEsIlNoYXBlVGhpY2tuZXNzIjoxLCJEdXJhdGlvbkZvcm1hdCI6MCwiSW5jbHVkZU5vbldvcmtpbmdEYXlzSW5EdXJhdGlvbiI6ZmFsc2UsIlBlcmNlbnRhZ2VDb21wbGV0ZVN0eWxlIjp7IiRpZCI6IjIwMCIsIkZvbnRTZXR0aW5ncyI6eyIkaWQiOiIyMDEiLCJGb250U2l6ZSI6MTAsIkZvbnROYW1lIjoiQ2FsaWJyaSIsIklzQm9sZCI6ZmFsc2UsIklzSXRhbGljIjpmYWxzZSwiSXNVbmRlcmxpbmVkIjpmYWxzZSwiUGFyZW50U3R5bGUiOnsiJHJlZiI6IjgyIn19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MiIsIkxpbmVDb2xvciI6bnVsbCwiTGluZVdlaWdodCI6MC4wLCJMaW5lVHlwZSI6MCwiUGFyZW50U3R5bGUiOm51bGx9LCJQYXJlbnRTdHlsZSI6eyIkcmVmIjoiODEifX0sIkR1cmF0aW9uU3R5bGUiOnsiJGlkIjoiMjAzIiwiRm9udFNldHRpbmdzIjp7IiRpZCI6IjIwNCIsIkZvbnRTaXplIjoxMCwiRm9udE5hbWUiOiJDYWxpYnJpIiwiSXNCb2xkIjpmYWxzZSwiSXNJdGFsaWMiOmZhbHNlLCJJc1VuZGVybGluZWQiOmZhbHNlLCJQYXJlbnRTdHlsZSI6eyIkcmVmIjoiODkifX0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A1IiwiTGluZUNvbG9yIjpudWxsLCJMaW5lV2VpZ2h0IjowLjAsIkxpbmVUeXBlIjowLCJQYXJlbnRTdHlsZSI6bnVsbH0sIlBhcmVudFN0eWxlIjp7IiRyZWYiOiI4OCJ9fSwiSG9yaXpvbnRhbENvbm5lY3RvclN0eWxlIjp7IiRpZCI6IjIwNiIsIkxpbmVDb2xvciI6eyIkcmVmIjoiOTYifSwiTGluZVdlaWdodCI6MS4wLCJMaW5lVHlwZSI6MCwiUGFyZW50U3R5bGUiOnsiJHJlZiI6Ijk1In19LCJWZXJ0aWNhbENvbm5lY3RvclN0eWxlIjp7IiRpZCI6IjIw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DgiLCJNYXJnaW4iOnsiJHJlZiI6IjEwMiJ9LCJQYWRkaW5nIjp7IiRyZWYiOiIxMDMifSwiQmFja2dyb3VuZCI6eyIkaWQiOiIyMDkiLCJDb2xvciI6eyIkaWQiOiIyMTAiLCJBIjoyNTUsIlIiOjI1NSwiRyI6MTkyLCJCIjowLCJUcmFuc3BhcmVuY3kiOjAuMH19LCJJc1Zpc2libGUiOnRydWUsIldpZHRoIjowLjAsIkhlaWdodCI6MTYuMCwiQm9yZGVyU3R5bGUiOnsiJGlkIjoiMjExIiwiTGluZUNvbG9yIjp7IiRpZCI6IjIxMiIsIiR0eXBlIjoiTkxSRS5Db21tb24uRG9tLlNvbGlkQ29sb3JCcnVzaCwgTkxSRS5Db21tb24iLCJDb2xvciI6eyIkaWQiOiIyMTMiLCJBIjoyNTUsIlIiOjI1NSwiRyI6MCwiQiI6MCwiVHJhbnNwYXJlbmN5IjowLjB9fSwiTGluZVdlaWdodCI6MC4wLCJMaW5lVHlwZSI6MCwiUGFyZW50U3R5bGUiOnsiJGlkIjoiMjE0IiwiJHR5cGUiOiJOTFJFLkNvbW1vbi5Eb20uU3R5bGVzLkxpbmVTdHlsZSwgTkxSRS5Db21tb24iLCJMaW5lQ29sb3IiOnsiJHJlZiI6IjIxMiJ9LCJMaW5lV2VpZ2h0IjowLjAsIkxpbmVUeXBlIjowLCJQYXJlbnRTdHlsZSI6bnVsbH19LCJQYXJlbnRTdHlsZSI6eyIkcmVmIjoiMTAxIn19LCJUaXRsZVN0eWxlIjp7IiRpZCI6IjIxNSIsIkZvbnRTZXR0aW5ncyI6eyIkaWQiOiIyMTYiLCJGb250U2l6ZSI6MTEsIkZvbnROYW1lIjoiQ2FsaWJyaSIsIklzQm9sZCI6ZmFsc2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3IiwiTGluZUNvbG9yIjpudWxsLCJMaW5lV2VpZ2h0IjowLjAsIkxpbmVUeXBlIjowLCJQYXJlbnRTdHlsZSI6bnVsbH0sIlBhcmVudFN0eWxlIjp7IiRyZWYiOiIxMDcifX0sIkRhdGVTdHlsZSI6eyIkaWQiOiIyMTgiLCJGb250U2V0dGluZ3MiOnsiJGlkIjoiMjE5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yZWYiOiIxMjEifSwiSXNWaXNpYmxlIjp0cnVlLCJQYXJlbnRTdHlsZSI6eyIkcmVmIjoiODAifX0sIkluZGV4IjoxLCJJZCI6IjgwMzVmZDFlLWM4MzUtNGM2My05ZGMzLTJkYWVlMWM3MDBlNCIsIlRpdGxlIjoiUHJlcGFyYXRpb24gIiwiTm90ZSI6IiIsIkh5cGVybGluayI6bnVsbCwiSXNDaGFuZ2VkIjpmYWxzZSwiSXNOZXciOmZhbHNlfSx7IiRpZCI6IjIyMSIsIkdyb3VwTmFtZSI6bnVsbCwiU3RhcnREYXRlIjoiMjAxNS0wMi0wN1QwMDowMDowMFoiLCJFbmREYXRlIjoiMjAxNS0wMi0xNFQyMzo1OTo1OS45OTlaIiwiUGVyY2VudGFnZUNvbXBsZXRlIjpudWxsLCJTdHlsZSI6eyIkaWQiOiIyMjIiLCJTaGFwZSI6MS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1IiwiTGluZUNvbG9yIjpudWxsLCJMaW5lV2VpZ2h0IjowLjAsIkxpbmVUeXBlIjowLCJQYXJlbnRTdHlsZSI6bnVsbH0sIlBhcmVudFN0eWxlIjp7IiRyZWYiOiI4MSJ9fSwiRHVyYXRpb25TdHlsZSI6eyIkaWQiOiIyMjYiLCJGb250U2V0dGluZ3MiOnsiJGlkIjoiMjI3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giLCJMaW5lQ29sb3IiOm51bGwsIkxpbmVXZWlnaHQiOjAuMCwiTGluZVR5cGUiOjAsIlBhcmVudFN0eWxlIjpudWxsfSwiUGFyZW50U3R5bGUiOnsiJHJlZiI6Ijg4In19LCJIb3Jpem9udGFsQ29ubmVjdG9yU3R5bGUiOnsiJGlkIjoiMjI5IiwiTGluZUNvbG9yIjp7IiRyZWYiOiI5NiJ9LCJMaW5lV2VpZ2h0IjoxLjAsIkxpbmVUeXBlIjowLCJQYXJlbnRTdHlsZSI6eyIkcmVmIjoiOTUifX0sIlZlcnRpY2FsQ29ubmVjdG9yU3R5bGUiOnsiJGlkIjoiMjMw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zMSIsIk1hcmdpbiI6eyIkcmVmIjoiMTAyIn0sIlBhZGRpbmciOnsiJHJlZiI6IjEwMyJ9LCJCYWNrZ3JvdW5kIjp7IiRpZCI6IjIzMiIsIkNvbG9yIjp7IiRpZCI6IjIzMyIsIkEiOjI1NSwiUiI6MjU1LCJHIjoxOTIsIkIiOjAsIlRyYW5zcGFyZW5jeSI6MC4wfX0sIklzVmlzaWJsZSI6dHJ1ZSwiV2lkdGgiOjAuMCwiSGVpZ2h0IjoxNi4wLCJCb3JkZXJTdHlsZSI6eyIkaWQiOiIyMzQiLCJMaW5lQ29sb3IiOnsiJGlkIjoiMjM1IiwiJHR5cGUiOiJOTFJFLkNvbW1vbi5Eb20uU29saWRDb2xvckJydXNoLCBOTFJFLkNvbW1vbiIsIkNvbG9yIjp7IiRpZCI6IjIzNiIsIkEiOjI1NSwiUiI6MjU1LCJHIjowLCJCIjowLCJUcmFuc3BhcmVuY3kiOjAuMH19LCJMaW5lV2VpZ2h0IjowLjAsIkxpbmVUeXBlIjowLCJQYXJlbnRTdHlsZSI6eyIkaWQiOiIyMzciLCIkdHlwZSI6Ik5MUkUuQ29tbW9uLkRvbS5TdHlsZXMuTGluZVN0eWxlLCBOTFJFLkNvbW1vbiIsIkxpbmVDb2xvciI6eyIkcmVmIjoiMjM1In0sIkxpbmVXZWlnaHQiOjAuMCwiTGluZVR5cGUiOjAsIlBhcmVudFN0eWxlIjpudWxsfX0sIlBhcmVudFN0eWxlIjp7IiRyZWYiOiIxMDEifX0sIlRpdGxlU3R5bGUiOnsiJGlkIjoiMjM4IiwiRm9udFNldHRpbmdzIjp7IiRpZCI6IjIzOSIsIkZvbnRTaXplIjoxMSwiRm9udE5hbWUiOiJDYWxpYnJpIiwiSXNCb2xkIjpmYWxz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zIiwiTGluZUNvbG9yIjpudWxsLCJMaW5lV2VpZ2h0IjowLjAsIkxpbmVUeXBlIjowLCJQYXJlbnRTdHlsZSI6bnVsbH0sIlBhcmVudFN0eWxlIjp7IiRyZWYiOiIxMTQifX0sIkRhdGVGb3JtYXQiOnsiJHJlZiI6IjEyMSJ9LCJJc1Zpc2libGUiOnRydWUsIlBhcmVudFN0eWxlIjp7IiRyZWYiOiI4MCJ9fSwiSW5kZXgiOjIsIklkIjoiODU3MmI5NmMtOTE2OS00OTAwLTg1NWItYTZhOTY0MmI1NmIwIiwiVGl0bGUiOiJSZXF1aXJlbWVudHMgIiwiTm90ZSI6IiIsIkh5cGVybGluayI6bnVsbCwiSXNDaGFuZ2VkIjpmYWxzZSwiSXNOZXciOmZhbHNlfSx7IiRpZCI6IjI0NCIsIkdyb3VwTmFtZSI6bnVsbCwiU3RhcnREYXRlIjoiMjAxNS0wMi0xN1QwMDowMDowMFoiLCJFbmREYXRlIjoiMjAxNS0wMi0yMVQyMzo1OTo1OS45OTlaIiwiUGVyY2VudGFnZUNvbXBsZXRlIjpudWxsLCJTdHlsZSI6eyIkaWQiOiIyNDUiLCJTaGFwZSI6MSwiU2hhcGVUaGlja25lc3MiOjEsIkR1cmF0aW9uRm9ybWF0IjowLCJJbmNsdWRlTm9uV29ya2luZ0RheXNJbkR1cmF0aW9uIjpmYWxzZSwiUGVyY2VudGFnZUNvbXBsZXRlU3R5bGUiOnsiJGlkIjoiMjQ2IiwiRm9udFNldHRpbmdzIjp7IiRpZCI6IjI0Ny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EiLCJMaW5lQ29sb3IiOm51bGwsIkxpbmVXZWlnaHQiOjAuMCwiTGluZVR5cGUiOjAsIlBhcmVudFN0eWxlIjpudWxsfSwiUGFyZW50U3R5bGUiOnsiJHJlZiI6Ijg4In19LCJIb3Jpem9udGFsQ29ubmVjdG9yU3R5bGUiOnsiJGlkIjoiMjUyIiwiTGluZUNvbG9yIjp7IiRyZWYiOiI5NiJ9LCJMaW5lV2VpZ2h0IjoxLjAsIkxpbmVUeXBlIjowLCJQYXJlbnRTdHlsZSI6eyIkcmVmIjoiOTUifX0sIlZlcnRpY2FsQ29ubmVjdG9yU3R5bGUiOnsiJGlkIjoiMjUz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1NCIsIk1hcmdpbiI6eyIkcmVmIjoiMTAyIn0sIlBhZGRpbmciOnsiJHJlZiI6IjEwMyJ9LCJCYWNrZ3JvdW5kIjp7IiRpZCI6IjI1NSIsIkNvbG9yIjp7IiRpZCI6IjI1NiIsIkEiOjI1NSwiUiI6MjU1LCJHIjoxOTIsIkIiOjAsIlRyYW5zcGFyZW5jeSI6MC4wfX0sIklzVmlzaWJsZSI6dHJ1ZSwiV2lkdGgiOjAuMCwiSGVpZ2h0IjoxNi4wLCJCb3JkZXJTdHlsZSI6eyIkaWQiOiIyNTciLCJMaW5lQ29sb3IiOnsiJGlkIjoiMjU4IiwiJHR5cGUiOiJOTFJFLkNvbW1vbi5Eb20uU29saWRDb2xvckJydXNoLCBOTFJFLkNvbW1vbiIsIkNvbG9yIjp7IiRpZCI6IjI1OSIsIkEiOjI1NSwiUiI6MjU1LCJHIjowLCJCIjowLCJUcmFuc3BhcmVuY3kiOjAuMH19LCJMaW5lV2VpZ2h0IjowLjAsIkxpbmVUeXBlIjowLCJQYXJlbnRTdHlsZSI6eyIkaWQiOiIyNjAiLCIkdHlwZSI6Ik5MUkUuQ29tbW9uLkRvbS5TdHlsZXMuTGluZVN0eWxlLCBOTFJFLkNvbW1vbiIsIkxpbmVDb2xvciI6eyIkcmVmIjoiMjU4In0sIkxpbmVXZWlnaHQiOjAuMCwiTGluZVR5cGUiOjAsIlBhcmVudFN0eWxlIjpudWxsfX0sIlBhcmVudFN0eWxlIjp7IiRyZWYiOiIxMDEifX0sIlRpdGxlU3R5bGUiOnsiJGlkIjoiMjYxIiwiRm9udFNldHRpbmdzIjp7IiRpZCI6IjI2MiIsIkZvbnRTaXplIjoxMSwiRm9udE5hbWUiOiJDYWxpYnJpIiwiSXNCb2xkIjpmYWxz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MiLCJMaW5lQ29sb3IiOm51bGwsIkxpbmVXZWlnaHQiOjAuMCwiTGluZVR5cGUiOjAsIlBhcmVudFN0eWxlIjpudWxsfSwiUGFyZW50U3R5bGUiOnsiJHJlZiI6IjEwNyJ9fSwiRGF0ZVN0eWxlIjp7IiRpZCI6IjI2NCIsIkZvbnRTZXR0aW5ncyI6eyIkaWQiOiIyNjU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2IiwiTGluZUNvbG9yIjpudWxsLCJMaW5lV2VpZ2h0IjowLjAsIkxpbmVUeXBlIjowLCJQYXJlbnRTdHlsZSI6bnVsbH0sIlBhcmVudFN0eWxlIjp7IiRyZWYiOiIxMTQifX0sIkRhdGVGb3JtYXQiOnsiJHJlZiI6IjEyMSJ9LCJJc1Zpc2libGUiOnRydWUsIlBhcmVudFN0eWxlIjp7IiRyZWYiOiI4MCJ9fSwiSW5kZXgiOjMsIklkIjoiMGFlNTVjYTgtYTY3NS00NTg4LWExYzAtMzgxYTk5MWE0MWY2IiwiVGl0bGUiOiJFc3RpbWF0aW9uICIsIk5vdGUiOiIiLCJIeXBlcmxpbmsiOm51bGwsIklzQ2hhbmdlZCI6ZmFsc2UsIklzTmV3IjpmYWxzZX0seyIkaWQiOiIyNjciLCJHcm91cE5hbWUiOm51bGwsIlN0YXJ0RGF0ZSI6IjIwMTUtMDItMjFUMDA6MDA6MDBaIiwiRW5kRGF0ZSI6IjIwMTUtMDItMjdUMjM6NTk6NTkuOTk5WiIsIlBlcmNlbnRhZ2VDb21wbGV0ZSI6bnVsbCwiU3R5bGUiOnsiJGlkIjoiMjY4IiwiU2hhcGUiOjEsIlNoYXBlVGhpY2tuZXNzIjox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yIn19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MSIsIkxpbmVDb2xvciI6bnVsbCwiTGluZVdlaWdodCI6MC4wLCJMaW5lVHlwZSI6MCwiUGFyZW50U3R5bGUiOm51bGx9LCJQYXJlbnRTdHlsZSI6eyIkcmVmIjoiODEifX0sIkR1cmF0aW9uU3R5bGUiOnsiJGlkIjoiMjcyIiwiRm9udFNldHRpbmdzIjp7IiRpZCI6IjI3MyIsIkZvbnRTaXplIjoxMCwiRm9udE5hbWUiOiJDYWxpYnJpIiwiSXNCb2xkIjpmYWxzZSwiSXNJdGFsaWMiOmZhbHNlLCJJc1VuZGVybGluZWQiOmZhbHNlLCJQYXJlbnRTdHlsZSI6eyIkcmVmIjoiODkifX0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zciLCJNYXJnaW4iOnsiJHJlZiI6IjEwMiJ9LCJQYWRkaW5nIjp7IiRyZWYiOiIxMDMifSwiQmFja2dyb3VuZCI6eyIkaWQiOiIyNzgiLCJDb2xvciI6eyIkaWQiOiIyNzkiLCJBIjoyNTUsIlIiOjIzNywiRyI6MTI1LCJCIjo0OSwiVHJhbnNwYXJlbmN5IjowLjB9fSwiSXNWaXNpYmxlIjp0cnVlLCJXaWR0aCI6MC4wLCJIZWlnaHQiOjE2LjAsIkJvcmRlclN0eWxlIjp7IiRpZCI6IjI4MCIsIkxpbmVDb2xvciI6eyIkaWQiOiIyODEiLCIkdHlwZSI6Ik5MUkUuQ29tbW9uLkRvbS5Tb2xpZENvbG9yQnJ1c2gsIE5MUkUuQ29tbW9uIiwiQ29sb3IiOnsiJGlkIjoiMjgyIiwiQSI6MjU1LCJSIjoyNTUsIkciOjAsIkIiOjAsIlRyYW5zcGFyZW5jeSI6MC4wfX0sIkxpbmVXZWlnaHQiOjAuMCwiTGluZVR5cGUiOjAsIlBhcmVudFN0eWxlIjp7IiRpZCI6IjI4MyIsIiR0eXBlIjoiTkxSRS5Db21tb24uRG9tLlN0eWxlcy5MaW5lU3R5bGUsIE5MUkUuQ29tbW9uIiwiTGluZUNvbG9yIjp7IiRyZWYiOiIyODEifSwiTGluZVdlaWdodCI6MC4wLCJMaW5lVHlwZSI6MCwiUGFyZW50U3R5bGUiOm51bGx9fSwiUGFyZW50U3R5bGUiOnsiJHJlZiI6IjEwMSJ9fSwiVGl0bGVTdHlsZSI6eyIkaWQiOiIyODQiLCJGb250U2V0dGluZ3MiOnsiJGlkIjoiMjg1IiwiRm9udFNpemUiOjExLCJGb250TmFtZSI6IkNhbGlicmkiLCJJc0JvbGQiOmZhbHNlLCJJc0l0YWxpYyI6ZmFsc2UsIklzVW5kZXJsaW5lZCI6ZmFsc2UsIlBhcmVudFN0eWxlIjp7IiRyZWYiOiIxMDgifX0sIkZvcmVncm91bmQiOnsiJHJlZiI6IjEwOSJ9LCJNYXhXaWR0aCI6MjA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NiIsIkxpbmVDb2xvciI6bnVsbCwiTGluZVdlaWdodCI6MC4wLCJMaW5lVHlwZSI6MCwiUGFyZW50U3R5bGUiOm51bGx9LCJQYXJlbnRTdHlsZSI6eyIkcmVmIjoiMTA3In19LCJEYXRlU3R5bGUiOnsiJGlkIjoiMjg3IiwiRm9udFNldHRpbmdzIjp7IiRpZCI6IjI4OCIsIkZvbnRTaXplIjoxMCwiRm9udE5hbWUiOiJDYWxpYnJpIiwiSXNCb2xkIjpmYWxzZSwiSXNJdGFsaWMiOmZhbHNlLCJJc1VuZGVybGluZWQiOmZhbHNlLCJQYXJlbnRTdHlsZSI6eyIkcmVmIjoiMTE1In19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kiLCJMaW5lQ29sb3IiOm51bGwsIkxpbmVXZWlnaHQiOjAuMCwiTGluZVR5cGUiOjAsIlBhcmVudFN0eWxlIjpudWxsfSwiUGFyZW50U3R5bGUiOnsiJHJlZiI6IjExNCJ9fSwiRGF0ZUZvcm1hdCI6eyIkcmVmIjoiMTIxIn0sIklzVmlzaWJsZSI6dHJ1ZSwiUGFyZW50U3R5bGUiOnsiJHJlZiI6IjgwIn19LCJJbmRleCI6NCwiSWQiOiIzM2I0Y2JjMy04MmUxLTQ4MjItOTE3YS1hZTFkZWE3OTQxNDgiLCJUaXRsZSI6IlByb3RvdHlwZSAiLCJOb3RlIjoiIiwiSHlwZXJsaW5rIjpudWxsLCJJc0NoYW5nZWQiOmZhbHNlLCJJc05ldyI6ZmFsc2V9LHsiJGlkIjoiMjkwIiwiR3JvdXBOYW1lIjpudWxsLCJTdGFydERhdGUiOiIyMDE1LTAyLTI2VDAwOjAwOjAwWiIsIkVuZERhdGUiOiIyMDE1LTAzLTA2VDIzOjU5OjU5Ljk5OVoiLCJQZXJjZW50YWdlQ29tcGxldGUiOm51bGwsIlN0eWxlIjp7IiRpZCI6IjI5MSIsIlNoYXBlIjoxLCJTaGFwZVRoaWNrbmVzcyI6MSwiRHVyYXRpb25Gb3JtYXQiOjAsIkluY2x1ZGVOb25Xb3JraW5nRGF5c0luRHVyYXRpb24iOmZhbHNlLCJQZXJjZW50YWdlQ29tcGxldGVTdHlsZSI6eyIkaWQiOiIyOTIiLCJGb250U2V0dGluZ3MiOnsiJGlkIjoiMjkz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QiLCJMaW5lQ29sb3IiOm51bGwsIkxpbmVXZWlnaHQiOjAuMCwiTGluZVR5cGUiOjAsIlBhcmVudFN0eWxlIjpudWxsfSwiUGFyZW50U3R5bGUiOnsiJHJlZiI6IjgxIn19LCJEdXJhdGlvblN0eWxlIjp7IiRpZCI6IjI5NSIsIkZvbnRTZXR0aW5ncyI6eyIkaWQiOiIyOTY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yIsIkxpbmVDb2xvciI6bnVsbCwiTGluZVdlaWdodCI6MC4wLCJMaW5lVHlwZSI6MCwiUGFyZW50U3R5bGUiOm51bGx9LCJQYXJlbnRTdHlsZSI6eyIkcmVmIjoiODgifX0sIkhvcml6b250YWxDb25uZWN0b3JTdHlsZSI6eyIkaWQiOiIyOTgiLCJMaW5lQ29sb3IiOnsiJHJlZiI6Ijk2In0sIkxpbmVXZWlnaHQiOjEuMCwiTGluZVR5cGUiOjAsIlBhcmVudFN0eWxlIjp7IiRyZWYiOiI5NSJ9fSwiVmVydGljYWxDb25uZWN0b3JTdHlsZSI6eyIkaWQiOiIyOTkiLCJMaW5lQ29sb3IiOnsiJGlkIjoiMzAwIiwiJHR5cGUiOiJOTFJFLkNvbW1vbi5Eb20uU29saWRDb2xvckJydXNoLCBOTFJFLkNvbW1vbiIsIkNvbG9yIjp7IiRpZCI6IjMwMSIsIkEiOjI1NSwiUiI6MTEyLCJHIjoxNzMsIkIiOjcxLCJUcmFuc3BhcmVuY3kiOjAuMH1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wMiIsIk1hcmdpbiI6eyIkcmVmIjoiMTAyIn0sIlBhZGRpbmciOnsiJHJlZiI6IjEwMyJ9LCJCYWNrZ3JvdW5kIjp7IiRpZCI6IjMwMyIsIkNvbG9yIjp7IiRpZCI6IjMwNCIsIkEiOjI1NSwiUiI6MTEyLCJHIjoxNzMsIkIiOjcxLCJUcmFuc3BhcmVuY3kiOjAuMH19LCJJc1Zpc2libGUiOnRydWUsIldpZHRoIjowLjAsIkhlaWdodCI6MTYuMCwiQm9yZGVyU3R5bGUiOnsiJGlkIjoiMzA1IiwiTGluZUNvbG9yIjp7IiRpZCI6IjMwNiIsIiR0eXBlIjoiTkxSRS5Db21tb24uRG9tLlNvbGlkQ29sb3JCcnVzaCwgTkxSRS5Db21tb24iLCJDb2xvciI6eyIkaWQiOiIzMDciLCJBIjoyNTUsIlIiOjI1NSwiRyI6MCwiQiI6MCwiVHJhbnNwYXJlbmN5IjowLjB9fSwiTGluZVdlaWdodCI6MC4wLCJMaW5lVHlwZSI6MCwiUGFyZW50U3R5bGUiOnsiJGlkIjoiMzA4IiwiJHR5cGUiOiJOTFJFLkNvbW1vbi5Eb20uU3R5bGVzLkxpbmVTdHlsZSwgTkxSRS5Db21tb24iLCJMaW5lQ29sb3IiOnsiJHJlZiI6IjMwNiJ9LCJMaW5lV2VpZ2h0IjowLjAsIkxpbmVUeXBlIjowLCJQYXJlbnRTdHlsZSI6bnVsbH19LCJQYXJlbnRTdHlsZSI6eyIkcmVmIjoiMTAxIn19LCJUaXRsZVN0eWxlIjp7IiRpZCI6IjMwOSIsIkZvbnRTZXR0aW5ncyI6eyIkaWQiOiIzMTAiLCJGb250U2l6ZSI6MTEsIkZvbnROYW1lIjoiQ2FsaWJyaSIsIklzQm9sZCI6ZmFsc2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NCIsIkxpbmVDb2xvciI6bnVsbCwiTGluZVdlaWdodCI6MC4wLCJMaW5lVHlwZSI6MCwiUGFyZW50U3R5bGUiOm51bGx9LCJQYXJlbnRTdHlsZSI6eyIkcmVmIjoiMTE0In19LCJEYXRlRm9ybWF0Ijp7IiRyZWYiOiIxMjEifSwiSXNWaXNpYmxlIjp0cnVlLCJQYXJlbnRTdHlsZSI6eyIkcmVmIjoiODAifX0sIkluZGV4Ijo1LCJJZCI6ImNjZDlkYTBmLTg2OTgtNDA5OS05ZjBiLTM0MjNmMDEwMzBlMyIsIlRpdGxlIjoiRGV2ZWxvcG1lbnQgIiwiTm90ZSI6IiIsIkh5cGVybGluayI6bnVsbCwiSXNDaGFuZ2VkIjpmYWxzZSwiSXNOZXciOmZhbHNlfSx7IiRpZCI6IjMxNSIsIkdyb3VwTmFtZSI6bnVsbCwiU3RhcnREYXRlIjoiMjAxNS0wMy0wNlQwMDowMDowMFoiLCJFbmREYXRlIjoiMjAxNS0wMy0wN1QyMzo1OTo1OS45OTlaIiwiUGVyY2VudGFnZUNvbXBsZXRlIjpudWxsLCJTdHlsZSI6eyIkaWQiOiIzMTYiLCJTaGFwZSI6Mi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5IiwiTGluZUNvbG9yIjpudWxsLCJMaW5lV2VpZ2h0IjowLjAsIkxpbmVUeXBlIjowLCJQYXJlbnRTdHlsZSI6bnVsbH0sIlBhcmVudFN0eWxlIjp7IiRyZWYiOiI4MSJ9fSwiRHVyYXRpb25TdHlsZSI6eyIkaWQiOiIzMjAiLCJGb250U2V0dGluZ3MiOnsiJGlkIjoiMzIx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IiLCJMaW5lQ29sb3IiOm51bGwsIkxpbmVXZWlnaHQiOjAuMCwiTGluZVR5cGUiOjAsIlBhcmVudFN0eWxlIjpudWxsfSwiUGFyZW50U3R5bGUiOnsiJHJlZiI6Ijg4In19LCJIb3Jpem9udGFsQ29ubmVjdG9yU3R5bGUiOnsiJGlkIjoiMzIzIiwiTGluZUNvbG9yIjp7IiRyZWYiOiI5NiJ9LCJMaW5lV2VpZ2h0IjoxLjAsIkxpbmVUeXBlIjowLCJQYXJlbnRTdHlsZSI6eyIkcmVmIjoiOTUifX0sIlZlcnRpY2FsQ29ubmVjdG9yU3R5bGUiOnsiJGlkIjoiMzI0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yNSIsIk1hcmdpbiI6eyIkcmVmIjoiMTAyIn0sIlBhZGRpbmciOnsiJHJlZiI6IjEwMyJ9LCJCYWNrZ3JvdW5kIjp7IiRpZCI6IjMyNiIsIkNvbG9yIjp7IiRpZCI6IjMyNyIsIkEiOjI1NSwiUiI6MTEyLCJHIjoxNzMsIkIiOjcxLCJUcmFuc3BhcmVuY3kiOjAuMH19LCJJc1Zpc2libGUiOnRydWUsIldpZHRoIjowLjAsIkhlaWdodCI6MTYuMCwiQm9yZGVyU3R5bGUiOnsiJGlkIjoiMzI4IiwiTGluZUNvbG9yIjp7IiRpZCI6IjMyOSIsIiR0eXBlIjoiTkxSRS5Db21tb24uRG9tLlNvbGlkQ29sb3JCcnVzaCwgTkxSRS5Db21tb24iLCJDb2xvciI6eyIkaWQiOiIzMzAiLCJBIjoyNTUsIlIiOjI1NSwiRyI6MCwiQiI6MCwiVHJhbnNwYXJlbmN5IjowLjB9fSwiTGluZVdlaWdodCI6MC4wLCJMaW5lVHlwZSI6MCwiUGFyZW50U3R5bGUiOnsiJGlkIjoiMzMxIiwiJHR5cGUiOiJOTFJFLkNvbW1vbi5Eb20uU3R5bGVzLkxpbmVTdHlsZSwgTkxSRS5Db21tb24iLCJMaW5lQ29sb3IiOnsiJHJlZiI6IjMyOSJ9LCJMaW5lV2VpZ2h0IjowLjAsIkxpbmVUeXBlIjowLCJQYXJlbnRTdHlsZSI6bnVsbH19LCJQYXJlbnRTdHlsZSI6eyIkcmVmIjoiMTAxIn19LCJUaXRsZVN0eWxlIjp7IiRpZCI6IjMzMiIsIkZvbnRTZXR0aW5ncyI6eyIkaWQiOiIzMzMiLCJGb250U2l6ZSI6MTEsIkZvbnROYW1lIjoiQ2FsaWJyaSIsIklzQm9sZCI6ZmFsc2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0IiwiTGluZUNvbG9yIjpudWxsLCJMaW5lV2VpZ2h0IjowLjAsIkxpbmVUeXBlIjowLCJQYXJlbnRTdHlsZSI6bnVsbH0sIlBhcmVudFN0eWxlIjp7IiRyZWYiOiIxMDcifX0sIkRhdGVTdHlsZSI6eyIkaWQiOiIzMzUiLCJGb250U2V0dGluZ3MiOnsiJGlkIjoiMzM2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zNyIsIkxpbmVDb2xvciI6bnVsbCwiTGluZVdlaWdodCI6MC4wLCJMaW5lVHlwZSI6MCwiUGFyZW50U3R5bGUiOm51bGx9LCJQYXJlbnRTdHlsZSI6eyIkcmVmIjoiMTE0In19LCJEYXRlRm9ybWF0Ijp7IiRyZWYiOiIxMjEifSwiSXNWaXNpYmxlIjp0cnVlLCJQYXJlbnRTdHlsZSI6eyIkcmVmIjoiODAifX0sIkluZGV4Ijo2LCJJZCI6IjQ0YzAzODVhLTc1MGQtNDJiOC04NTY2LTkxNTUxMmJiYjBjMiIsIlRpdGxlIjoiUm9sbC1vdXQgIiwiTm90ZSI6IiIsIkh5cGVybGluayI6bnVsbCwiSXNDaGFuZ2VkIjpmYWxzZSwiSXNOZXciOmZhbHNlfV0sIlNldHRpbmdzIjp7IiRpZCI6IjMzOCIsIkltcGFPcHRpb25zIjp7IiRpZCI6IjMzO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mZhbHNlLCJWZXJzaW9uIjp7IiRpZCI6IjIiLCJWZXJzaW9uIjoiMy4wLjAiLCJPcmlnaW5hbEFzc2VtYmx5VmVyc2lvbiI6IjMuMDAuMDYuMDAiLCJFZGl0aW9uIjoiQmFzaWMiLCJJc1BsdXNFZGl0aW9uIjpmYWxz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DcsIkciOjU0LCJCIjoxNTMsIlRyYW5zcGFyZW5jeSI6MC4wfX0sIklzVmlzaWJsZSI6dHJ1ZSwiV2lkdGgiOjg1OC4wLCJIZWlnaHQiOjIwLjAsIkJvcmRlclN0eWxlIjp7IiRpZCI6IjEwIiwiTGluZUNvbG9yIjp7IiRpZCI6IjExIiwiJHR5cGUiOiJOTFJFLkNvbW1vbi5Eb20uU29saWRDb2xvckJydXNoLCBOTFJFLkNvbW1vbiIsIkNvbG9yIjp7IiRpZCI6IjEyIiwiQSI6MjU1LCJSIjoyNTUsIkciOjAsIkIiOjAsIlRyYW5zcGFyZW5jeSI6MC4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Rm9yZWdyb3VuZCI6eyIkaWQiOiIxNSIsIkNvbG9yIjp7IiRpZCI6IjE2IiwiQSI6MjU1LCJSIjoxOTIsIkciOjgwLCJCIjo3NywiVHJhbnNwYXJlbmN5IjowL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LCJUcmFuc3BhcmVuY3kiOjY1LjA5ODAzOTIxNTY4NjI3MX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Gb3JlZ3JvdW5kIjp7IiRpZCI6IjIzIiwiQ29sb3IiOnsiJGlkIjoiMjQiLCJBIjoyNTUsIlIiOjE5MiwiRyI6ODAsIkIiOjc3LCJUcmFuc3BhcmVuY3kiOjAuMH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Gb3JlZ3JvdW5kIjp7IiRpZCI6IjMwIiwiQ29sb3IiOnsiJGlkIjoiMzEiLCJBIjoyNTUsIlIiOjAsIkciOjAsIkIiOjAsIlRyYW5zcGFyZW5jeSI6MC4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LCJUcmFuc3BhcmVuY3kiOjAu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Gb3JlZ3JvdW5kIjp7IiRpZCI6IjQyIiwiQ29sb3IiOnsiJGlkIjoiNDMiLCJBIjoyNTUsIlIiOjI1NSwiRyI6MjU1LCJCIjoyNTUsIlRyYW5zcGFyZW5jeSI6MC4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AsIlRyYW5zcGFyZW5jeSI6NjkuODAzOTIxNTY4NjI3NDU5fX0sIkFwcGVuZFllYXJPblllYXJDaGFuZ2UiOmZhbHNlLCJFbGFwc2VkVGltZUZvcm1hdCI6MSwiVG9kYXlNYXJrZXJQb3NpdGlvbiI6MS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MsIlRyYW5zcGFyZW5jeSI6MC4w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LCJUcmFuc3BhcmVuY3kiOjAuMH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zLjAsIkhlaWdodCI6MTMuMCwiQm9yZGVyU3R5bGUiOnsiJGlkIjoiNjIiLCJMaW5lQ29sb3IiOnsiJGlkIjoiNjMiLCIkdHlwZSI6Ik5MUkUuQ29tbW9uLkRvbS5Tb2xpZENvbG9yQnJ1c2gsIE5MUkUuQ29tbW9uIiwiQ29sb3IiOnsiJGlkIjoiNjQiLCJBIjoyNTUsIlIiOjI1NSwiRyI6MCwiQiI6MCwiVHJhbnNwYXJlbmN5IjowL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ZvcmVncm91bmQiOnsiJGlkIjoiNjciLCJDb2xvciI6eyIkaWQiOiI2OCIsIkEiOjI1NSwiUiI6MCwiRyI6MCwiQiI6MCwiVHJhbnNwYXJlbmN5IjowL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ZvcmVncm91bmQiOnsiJGlkIjoiNzQiLCJDb2xvciI6eyIkaWQiOiI3NSIsIkEiOjI1NSwiUiI6MzEsIkciOjczLCJCIjoxMjYsIlRyYW5zcGFyZW5jeSI6MC4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S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Gb3JlZ3JvdW5kIjp7IiRpZCI6IjgzIiwiQ29sb3IiOnsiJGlkIjoiODQiLCJBIjoyNTUsIlIiOjE5MiwiRyI6ODAsIkIiOjc3LCJUcmFuc3BhcmVuY3kiOjAuMH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ZvcmVncm91bmQiOnsiJGlkIjoiOTAiLCJDb2xvciI6eyIkaWQiOiI5MSIsIkEiOjI1NSwiUiI6MTkyLCJHIjo4MCwiQiI6NzcsIlRyYW5zcGFyZW5jeSI6MC4w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QsIlRyYW5zcGFyZW5jeSI6MC4w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QsIlRyYW5zcGFyZW5jeSI6MC4wfX0sIkxpbmVXZWlnaHQiOjEuMCwiTGluZVR5cGUiOjAsIlBhcmVudFN0eWxlIjpudWxs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AsIlRyYW5zcGFyZW5jeSI6MC4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ZvcmVncm91bmQiOnsiJGlkIjoiMTA5IiwiQ29sb3IiOnsiJGlkIjoiMTEwIiwiQSI6MjU1LCJSIjowLCJHIjowLCJCIjowLCJUcmFuc3BhcmVuY3kiOjAu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Gb3JlZ3JvdW5kIjp7IiRpZCI6IjExNiIsIkNvbG9yIjp7IiRpZCI6IjExNyIsIkEiOjI1NSwiUiI6MzEsIkciOjczLCJCIjoxMjYsIlRyYW5zcGFyZW5jeSI6MC4w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QtMTAtMDFUMDA6MDA6MDBaIiwiRW5kRGF0ZSI6IjIwMTUtMDUtMDFUMjM6NTk6NTkuOTk5WiIsIkZvcm1hdCI6Ik1NTSIsIlR5cGUiOjIsIkF1dG9EYXRlUmFuZ2UiOnRydWUsIldvcmtpbmdEYXlzIjozMSwiVG9kYXlNYXJrZXJUZXh0IjoiVG9kYXkiLCJBdXRvU2NhbGVUeXBlIjpmYWxzZX0sIk1pbGVzdG9uZXMiOlt7IiRpZCI6IjEyMyIsIkRhdGUiOiIyMDE0LTEyLTA1VDIzOjU5OjU5Ljk5OVoiLCJTdHlsZSI6eyIkaWQiOiIxMjQiLCJTaGFwZSI6MCwiQ29ubmVjdG9yTWFyZ2luIjp7IiRyZWYiOiI1NCJ9LCJDb25uZWN0b3JTdHlsZSI6eyIkaWQiOiIxMjUiLCJMaW5lQ29sb3IiOnsiJHJlZiI6IjU2In0sIkxpbmVXZWlnaHQiOjEuMCwiTGluZVR5cGUiOjAsIlBhcmVudFN0eWxlIjp7IiRyZWYiOiI1NSJ9fSwiSXNCZWxvd1RpbWViYW5kIjp0cnVlLCJIaWRlRGF0ZSI6ZmFsc2UsIlNoYXBlU2l6ZSI6MSwiU3BhY2luZyI6Mi4wLCJQYWRkaW5nIjp7IiRyZWYiOiI1OCJ9LCJTaGFwZVN0eWxlIjp7IiRpZCI6IjEyNiIsIk1hcmdpbiI6eyIkcmVmIjoiNjAifSwiUGFkZGluZyI6eyIkcmVmIjoiNjEifSwiQmFja2dyb3VuZCI6eyIkaWQiOiIxMjciLCJDb2xvciI6eyIkaWQiOiIxMjgiLCJBIjoyNTUsIlIiOjE3OCwiRyI6MTQsIkIiOjE4LCJUcmFuc3BhcmVuY3kiOjAuMH19LCJJc1Zpc2libGUiOnRydWUsIldpZHRoIjoxMy4wLCJIZWlnaHQiOjEzLjAsIkJvcmRlclN0eWxlIjp7IiRpZCI6IjEyOSIsIkxpbmVDb2xvciI6eyIkcmVmIjoiNjMifSwiTGluZVdlaWdodCI6MC4wLCJMaW5lVHlwZSI6MCwiUGFyZW50U3R5bGUiOnsiJHJlZiI6IjYyIn19LCJQYXJlbnRTdHlsZSI6eyIkcmVmIjoiNTkifX0sIlRpdGxlU3R5bGUiOnsiJGlkIjoiMTMwIiwiRm9udFNldHRpbmdzIjp7IiRpZCI6IjEzMSIsIkZvbnRTaXplIjoxMSwiRm9udE5hbWUiOiJDYWxpYnJpIiwiSXNCb2xkIjp0cnVlLCJJc0l0YWxpYyI6ZmFsc2UsIklzVW5kZXJsaW5lZCI6ZmFsc2UsIlBhcmVudFN0eWxlIjp7IiRyZWYiOiI2NiJ9fS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IiLCJMaW5lQ29sb3IiOm51bGwsIkxpbmVXZWlnaHQiOjAuMCwiTGluZVR5cGUiOjAsIlBhcmVudFN0eWxlIjpudWxsfSwiUGFyZW50U3R5bGUiOnsiJHJlZiI6IjY1In19LCJEYXRlU3R5bGUiOnsiJGlkIjoiMTMzIiwiRm9udFNldHRpbmdzIjp7IiRpZCI6IjEzNCIsIkZvbnRTaXplIjoxMCwiRm9udE5hbWUiOiJDYWxpYnJp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1IiwiTGluZUNvbG9yIjpudWxsLCJMaW5lV2VpZ2h0IjowLjAsIkxpbmVUeXBlIjowLCJQYXJlbnRTdHlsZSI6bnVsbH0sIlBhcmVudFN0eWxlIjp7IiRyZWYiOiI3MiJ9fSwiRGF0ZUZvcm1hdCI6eyIkcmVmIjoiNzkifSwiSXNWaXNpYmxlIjp0cnVlLCJQYXJlbnRTdHlsZSI6eyIkcmVmIjoiNTMifX0sIlBvc2l0aW9uIjp7IiRpZCI6IjEzNiIsIlJhdGlvIjowLjAsIklzQ3VzdG9tIjpmYWxzZX0sIklkIjoiNzg0MDU0MWItMjMwZS00ZWMxLThjNGMtYzg0NjFjNjc0N2ViIiwiVGl0bGUiOiJQcmVsaW1pbmFyeSBEZXNpZ24gUmV2aWV3IChQRFIpIiwiTm90ZSI6bnVsbCwiSHlwZXJsaW5rIjpudWxsLCJJc0NoYW5nZWQiOmZhbHNlLCJJc05ldyI6ZmFsc2V9LHsiJGlkIjoiMTM3IiwiRGF0ZSI6IjIwMTQtMTItMTVUMjM6NTk6NTkuOTk5WiIsIlN0eWxlIjp7IiRpZCI6IjEzOCIsIlNoYXBlIjowLCJDb25uZWN0b3JNYXJnaW4iOnsiJHJlZiI6IjU0In0sIkNvbm5lY3RvclN0eWxlIjp7IiRpZCI6IjEzOSIsIkxpbmVDb2xvciI6eyIkcmVmIjoiNTYifSwiTGluZVdlaWdodCI6MS4wLCJMaW5lVHlwZSI6MCwiUGFyZW50U3R5bGUiOnsiJHJlZiI6IjU1In19LCJJc0JlbG93VGltZWJhbmQiOnRydWUsIkhpZGVEYXRlIjpmYWxzZSwiU2hhcGVTaXplIjoxLCJTcGFjaW5nIjoyLjAsIlBhZGRpbmciOnsiJHJlZiI6IjU4In0sIlNoYXBlU3R5bGUiOnsiJGlkIjoiMTQwIiwiTWFyZ2luIjp7IiRyZWYiOiI2MCJ9LCJQYWRkaW5nIjp7IiRyZWYiOiI2MSJ9LCJCYWNrZ3JvdW5kIjp7IiRpZCI6IjE0MSIsIkNvbG9yIjp7IiRpZCI6IjE0MiIsIkEiOjI1NSwiUiI6MTc4LCJHIjoxNCwiQiI6MTgsIlRyYW5zcGFyZW5jeSI6MC4wfX0sIklzVmlzaWJsZSI6dHJ1ZSwiV2lkdGgiOjEzLjAsIkhlaWdodCI6MTMuMCwiQm9yZGVyU3R5bGUiOnsiJGlkIjoiMTQzIiwiTGluZUNvbG9yIjp7IiRyZWYiOiI2MyJ9LCJMaW5lV2VpZ2h0IjowLjAsIkxpbmVUeXBlIjowLCJQYXJlbnRTdHlsZSI6eyIkcmVmIjoiNjIifX0sIlBhcmVudFN0eWxlIjp7IiRyZWYiOiI1OSJ9fSwiVGl0bGVTdHlsZSI6eyIkaWQiOiIxNDQiLCJGb250U2V0dGluZ3MiOnsiJGlkIjoiMTQ1IiwiRm9udFNpemUiOjExLCJGb250TmFtZSI6IkNhbGlicmkiLCJJc0JvbGQiOnRydWUsIklzSXRhbGljIjpmYWxzZSwiSXNVbmRlcmxpbmVkIjpmYWxzZSwiUGFyZW50U3R5bGUiOnsiJHJlZiI6IjY2In19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0NiIsIkxpbmVDb2xvciI6bnVsbCwiTGluZVdlaWdodCI6MC4wLCJMaW5lVHlwZSI6MCwiUGFyZW50U3R5bGUiOm51bGx9LCJQYXJlbnRTdHlsZSI6eyIkcmVmIjoiNjUifX0sIkRhdGVTdHlsZSI6eyIkaWQiOiIxNDciLCJGb250U2V0dGluZ3MiOnsiJGlkIjoiMTQ4IiwiRm9udFNpemUiOjEwLCJGb250TmFtZSI6IkNhbGlicmkiLCJJc0JvbGQiOmZhbHNlLCJJc0l0YWxpYyI6ZmFsc2UsIklzVW5kZXJsaW5lZCI6ZmFsc2UsIlBhcmVudFN0eWxlIjp7IiRyZWYiOiI3MyJ9fS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DkiLCJMaW5lQ29sb3IiOm51bGwsIkxpbmVXZWlnaHQiOjAuMCwiTGluZVR5cGUiOjAsIlBhcmVudFN0eWxlIjpudWxsfSwiUGFyZW50U3R5bGUiOnsiJHJlZiI6IjcyIn19LCJEYXRlRm9ybWF0Ijp7IiRyZWYiOiI3OSJ9LCJJc1Zpc2libGUiOnRydWUsIlBhcmVudFN0eWxlIjp7IiRyZWYiOiI1MyJ9fSwiUG9zaXRpb24iOnsiJGlkIjoiMTUwIiwiUmF0aW8iOjAuMCwiSXNDdXN0b20iOmZhbHNlfSwiSWQiOiJjMDMzYjYxMi1iMGFmLTRmYTctYWEwOS1mNDhiNDAyNTY1NzYiLCJUaXRsZSI6IkZpbmFsIFByb2plY3QgUGxhbiAoU09XIGFuZCBTQlcpIGFuZCBTUlMiLCJOb3RlIjpudWxsLCJIeXBlcmxpbmsiOm51bGwsIklzQ2hhbmdlZCI6ZmFsc2UsIklzTmV3IjpmYWxzZX0seyIkaWQiOiIxNTEiLCJEYXRlIjoiMjAxNC0xMi0xOVQyMzo1OTo1OS45OTlaIiwiU3R5bGUiOnsiJGlkIjoiMTUyIiwiU2hhcGUiOjAsIkNvbm5lY3Rvck1hcmdpbiI6eyIkcmVmIjoiNTQifSwiQ29ubmVjdG9yU3R5bGUiOnsiJGlkIjoiMTUzIiwiTGluZUNvbG9yIjp7IiRyZWYiOiI1NiJ9LCJMaW5lV2VpZ2h0IjoxLjAsIkxpbmVUeXBlIjowLCJQYXJlbnRTdHlsZSI6eyIkcmVmIjoiNTUifX0sIklzQmVsb3dUaW1lYmFuZCI6dHJ1ZSwiSGlkZURhdGUiOmZhbHNlLCJTaGFwZVNpemUiOjEsIlNwYWNpbmciOjIuMCwiUGFkZGluZyI6eyIkcmVmIjoiNTgifSwiU2hhcGVTdHlsZSI6eyIkaWQiOiIxNTQiLCJNYXJnaW4iOnsiJHJlZiI6IjYwIn0sIlBhZGRpbmciOnsiJHJlZiI6IjYxIn0sIkJhY2tncm91bmQiOnsiJGlkIjoiMTU1IiwiQ29sb3IiOnsiJGlkIjoiMTU2IiwiQSI6MjU1LCJSIjoxNzgsIkciOjE0LCJCIjoxOCwiVHJhbnNwYXJlbmN5IjowLjB9fSwiSXNWaXNpYmxlIjp0cnVlLCJXaWR0aCI6MTMuMCwiSGVpZ2h0IjoxMy4wLCJCb3JkZXJTdHlsZSI6eyIkaWQiOiIxNTciLCJMaW5lQ29sb3IiOnsiJHJlZiI6IjYzIn0sIkxpbmVXZWlnaHQiOjAuMCwiTGluZVR5cGUiOjAsIlBhcmVudFN0eWxlIjp7IiRyZWYiOiI2MiJ9fSwiUGFyZW50U3R5bGUiOnsiJHJlZiI6IjU5In19LCJUaXRsZVN0eWxlIjp7IiRpZCI6IjE1OCIsIkZvbnRTZXR0aW5ncyI6eyIkaWQiOiIxNTkiLCJGb250U2l6ZSI6MTEsIkZvbnROYW1lIjoiQ2FsaWJyaSIsIklzQm9sZCI6dHJ1ZSwiSXNJdGFsaWMiOmZhbHNlLCJJc1VuZGVybGluZWQiOmZhbHNlLCJQYXJlbnRTdHlsZSI6eyIkcmVmIjoiNjYifX0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wIiwiTGluZUNvbG9yIjpudWxsLCJMaW5lV2VpZ2h0IjowLjAsIkxpbmVUeXBlIjowLCJQYXJlbnRTdHlsZSI6bnVsbH0sIlBhcmVudFN0eWxlIjp7IiRyZWYiOiI2NSJ9fSwiRGF0ZVN0eWxlIjp7IiRpZCI6IjE2MSIsIkZvbnRTZXR0aW5ncyI6eyIkaWQiOiIxNjIiLCJGb250U2l6ZSI6MTAsIkZvbnROYW1lIjoiQ2FsaWJyaS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MyIsIkxpbmVDb2xvciI6bnVsbCwiTGluZVdlaWdodCI6MC4wLCJMaW5lVHlwZSI6MCwiUGFyZW50U3R5bGUiOm51bGx9LCJQYXJlbnRTdHlsZSI6eyIkcmVmIjoiNzIifX0sIkRhdGVGb3JtYXQiOnsiJHJlZiI6Ijc5In0sIklzVmlzaWJsZSI6dHJ1ZSwiUGFyZW50U3R5bGUiOnsiJHJlZiI6IjUzIn19LCJQb3NpdGlvbiI6eyIkaWQiOiIxNjQiLCJSYXRpbyI6MC4wLCJJc0N1c3RvbSI6ZmFsc2V9LCJJZCI6IjU0YWRhNGI0LWUyYzctNGFiZi1iYjM1LWY2NzhhYzc5ZjQ1YyIsIlRpdGxlIjoiUHJvdG90eXBlIERlbW9uc3RyYXRpb24iLCJOb3RlIjpudWxsLCJIeXBlcmxpbmsiOm51bGwsIklzQ2hhbmdlZCI6ZmFsc2UsIklzTmV3IjpmYWxzZX0seyIkaWQiOiIxNjUiLCJEYXRlIjoiMjAxNS0wMi0xNVQyMzo1OTo1OS45OTlaIiwiU3R5bGUiOnsiJGlkIjoiMTY2IiwiU2hhcGUiOjAsIkNvbm5lY3Rvck1hcmdpbiI6eyIkcmVmIjoiNTQifSwiQ29ubmVjdG9yU3R5bGUiOnsiJGlkIjoiMTY3IiwiTGluZUNvbG9yIjp7IiRyZWYiOiI1NiJ9LCJMaW5lV2VpZ2h0IjoxLjAsIkxpbmVUeXBlIjowLCJQYXJlbnRTdHlsZSI6eyIkcmVmIjoiNTUifX0sIklzQmVsb3dUaW1lYmFuZCI6dHJ1ZSwiSGlkZURhdGUiOmZhbHNlLCJTaGFwZVNpemUiOjEsIlNwYWNpbmciOjIuMCwiUGFkZGluZyI6eyIkcmVmIjoiNTgifSwiU2hhcGVTdHlsZSI6eyIkaWQiOiIxNjgiLCJNYXJnaW4iOnsiJHJlZiI6IjYwIn0sIlBhZGRpbmciOnsiJHJlZiI6IjYxIn0sIkJhY2tncm91bmQiOnsiJGlkIjoiMTY5IiwiQ29sb3IiOnsiJGlkIjoiMTcwIiwiQSI6MjU1LCJSIjoxNzgsIkciOjE0LCJCIjoxOCwiVHJhbnNwYXJlbmN5IjowLjB9fSwiSXNWaXNpYmxlIjp0cnVlLCJXaWR0aCI6MTMuMCwiSGVpZ2h0IjoxMy4wLCJCb3JkZXJTdHlsZSI6eyIkaWQiOiIxNzEiLCJMaW5lQ29sb3IiOnsiJHJlZiI6IjYzIn0sIkxpbmVXZWlnaHQiOjAuMCwiTGluZVR5cGUiOjAsIlBhcmVudFN0eWxlIjp7IiRyZWYiOiI2MiJ9fSwiUGFyZW50U3R5bGUiOnsiJHJlZiI6IjU5In19LCJUaXRsZVN0eWxlIjp7IiRpZCI6IjE3MiIsIkZvbnRTZXR0aW5ncyI6eyIkaWQiOiIxNzMiLCJGb250U2l6ZSI6MTEsIkZvbnROYW1lIjoiQ2FsaWJyaSIsIklzQm9sZCI6dHJ1ZSwiSXNJdGFsaWMiOmZhbHNlLCJJc1VuZGVybGluZWQiOmZhbHNlLCJQYXJlbnRTdHlsZSI6eyIkcmVmIjoiNjYifX0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0IiwiTGluZUNvbG9yIjpudWxsLCJMaW5lV2VpZ2h0IjowLjAsIkxpbmVUeXBlIjowLCJQYXJlbnRTdHlsZSI6bnVsbH0sIlBhcmVudFN0eWxlIjp7IiRyZWYiOiI2NSJ9fSwiRGF0ZVN0eWxlIjp7IiRpZCI6IjE3NSIsIkZvbnRTZXR0aW5ncyI6eyIkaWQiOiIxNzYiLCJGb250U2l6ZSI6MTAsIkZvbnROYW1lIjoiQ2FsaWJyaSIsIklzQm9sZCI6ZmFsc2UsIklzSXRhbGljIjpmYWxzZSwiSXNVbmRlcmxpbmVkIjpmYWxzZSwiUGFyZW50U3R5bGUiOnsiJHJlZiI6IjczIn19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NyIsIkxpbmVDb2xvciI6bnVsbCwiTGluZVdlaWdodCI6MC4wLCJMaW5lVHlwZSI6MCwiUGFyZW50U3R5bGUiOm51bGx9LCJQYXJlbnRTdHlsZSI6eyIkcmVmIjoiNzIifX0sIkRhdGVGb3JtYXQiOnsiJHJlZiI6Ijc5In0sIklzVmlzaWJsZSI6dHJ1ZSwiUGFyZW50U3R5bGUiOnsiJHJlZiI6IjUzIn19LCJQb3NpdGlvbiI6eyIkaWQiOiIxNzgiLCJSYXRpbyI6MC4wLCJJc0N1c3RvbSI6ZmFsc2V9LCJJZCI6IjAwZTc1NDI2LTM0OTktNGIzYS05OGM2LWI0YTM2MjNmMTljYyIsIlRpdGxlIjoiQ3JpdGljYWwgRGVzaWduIFJldmlldyIsIk5vdGUiOm51bGwsIkh5cGVybGluayI6bnVsbCwiSXNDaGFuZ2VkIjpmYWxzZSwiSXNOZXciOmZhbHNlfSx7IiRpZCI6IjE3OSIsIkRhdGUiOiIyMDE1LTA1LTAxVDIzOjU5OjU5Ljk5OVoiLCJTdHlsZSI6eyIkaWQiOiIxODAiLCJTaGFwZSI6MCwiQ29ubmVjdG9yTWFyZ2luIjp7IiRyZWYiOiI1NCJ9LCJDb25uZWN0b3JTdHlsZSI6eyIkaWQiOiIxODEiLCJMaW5lQ29sb3IiOnsiJHJlZiI6IjU2In0sIkxpbmVXZWlnaHQiOjEuMCwiTGluZVR5cGUiOjAsIlBhcmVudFN0eWxlIjp7IiRyZWYiOiI1NSJ9fSwiSXNCZWxvd1RpbWViYW5kIjp0cnVlLCJIaWRlRGF0ZSI6ZmFsc2UsIlNoYXBlU2l6ZSI6MSwiU3BhY2luZyI6Mi4wLCJQYWRkaW5nIjp7IiRyZWYiOiI1OCJ9LCJTaGFwZVN0eWxlIjp7IiRpZCI6IjE4MiIsIk1hcmdpbiI6eyIkcmVmIjoiNjAifSwiUGFkZGluZyI6eyIkcmVmIjoiNjEifSwiQmFja2dyb3VuZCI6eyIkaWQiOiIxODMiLCJDb2xvciI6eyIkaWQiOiIxODQiLCJBIjoyNTUsIlIiOjE3OCwiRyI6MTQsIkIiOjE4LCJUcmFuc3BhcmVuY3kiOjAuMH19LCJJc1Zpc2libGUiOnRydWUsIldpZHRoIjoxMy4wLCJIZWlnaHQiOjEzLjAsIkJvcmRlclN0eWxlIjp7IiRpZCI6IjE4NSIsIkxpbmVDb2xvciI6eyIkcmVmIjoiNjMifSwiTGluZVdlaWdodCI6MC4wLCJMaW5lVHlwZSI6MCwiUGFyZW50U3R5bGUiOnsiJHJlZiI6IjYyIn19LCJQYXJlbnRTdHlsZSI6eyIkcmVmIjoiNTkifX0sIlRpdGxlU3R5bGUiOnsiJGlkIjoiMTg2IiwiRm9udFNldHRpbmdzIjp7IiRpZCI6IjE4NyIsIkZvbnRTaXplIjoxMSwiRm9udE5hbWUiOiJDYWxpYnJpIiwiSXNCb2xkIjp0cnVlLCJJc0l0YWxpYyI6ZmFsc2UsIklzVW5kZXJsaW5lZCI6ZmFsc2UsIlBhcmVudFN0eWxlIjp7IiRyZWYiOiI2NiJ9fS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xIiwiTGluZUNvbG9yIjpudWxsLCJMaW5lV2VpZ2h0IjowLjAsIkxpbmVUeXBlIjowLCJQYXJlbnRTdHlsZSI6bnVsbH0sIlBhcmVudFN0eWxlIjp7IiRyZWYiOiI3MiJ9fSwiRGF0ZUZvcm1hdCI6eyIkcmVmIjoiNzkifSwiSXNWaXNpYmxlIjp0cnVlLCJQYXJlbnRTdHlsZSI6eyIkcmVmIjoiNTMifX0sIlBvc2l0aW9uIjp7IiRpZCI6IjE5MiIsIlJhdGlvIjowLjAsIklzQ3VzdG9tIjpmYWxzZX0sIklkIjoiMDk0OTdmNGUtYWZmMi00M2U5LWFhZGEtM2VjNTQ4N2VjODkwIiwiVGl0bGUiOiJGaW5hbCBEZW1vbnN0cmF0aW9uIiwiTm90ZSI6bnVsbCwiSHlwZXJsaW5rIjpudWxsLCJJc0NoYW5nZWQiOmZhbHNlLCJJc05ldyI6ZmFsc2V9XSwiVGFza3MiOlt7IiRpZCI6IjE5MyIsIkdyb3VwTmFtZSI6bnVsbCwiU3RhcnREYXRlIjoiMjAxNC0xMC0wMVQwMDowMDowMFoiLCJFbmREYXRlIjoiMjAxNC0xMC0wMVQyMzo1OTo1OS45OTlaIiwiUGVyY2VudGFnZUNvbXBsZXRlIjpudWxsLCJTdHlsZSI6eyIkaWQiOiIxOTQiLCJTaGFwZSI6MSwiU2hhcGVUaGlja25lc3MiOjE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k3IiwiTGluZUNvbG9yIjpudWxsLCJMaW5lV2VpZ2h0IjowLjAsIkxpbmVUeXBlIjowLCJQYXJlbnRTdHlsZSI6bnVsbH0sIlBhcmVudFN0eWxlIjp7IiRyZWYiOiI4MSJ9fSwiRHVyYXRpb25TdHlsZSI6eyIkaWQiOiIxOTgiLCJGb250U2V0dGluZ3MiOnsiJGlkIjoiMTk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AiLCJMaW5lQ29sb3IiOm51bGwsIkxpbmVXZWlnaHQiOjAuMCwiTGluZVR5cGUiOjAsIlBhcmVudFN0eWxlIjpudWxsfSwiUGFyZW50U3R5bGUiOnsiJHJlZiI6Ijg4In19LCJIb3Jpem9udGFsQ29ubmVjdG9yU3R5bGUiOnsiJGlkIjoiMjAxIiwiTGluZUNvbG9yIjp7IiRyZWYiOiI5NiJ9LCJMaW5lV2VpZ2h0IjowLjAsIkxpbmVUeXBlIjowLCJQYXJlbnRTdHlsZSI6eyIkcmVmIjoiOTUifX0sIlZlcnRpY2FsQ29ubmVjdG9yU3R5bGUiOnsiJGlkIjoiMjA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IwMyIsIk1hcmdpbiI6eyIkcmVmIjoiMTAyIn0sIlBhZGRpbmciOnsiJHJlZiI6IjEwMyJ9LCJCYWNrZ3JvdW5kIjp7IiRpZCI6IjIwNCIsIkNvbG9yIjp7IiRpZCI6IjIwNSIsIkEiOjI1NSwiUiI6MTExLCJHIjo0OSwiQiI6MTUyLCJUcmFuc3BhcmVuY3kiOjAuMH19LCJJc1Zpc2libGUiOnRydWUsIldpZHRoIjowLjAsIkhlaWdodCI6MTYuMCwiQm9yZGVyU3R5bGUiOnsiJGlkIjoiMjA2IiwiTGluZUNvbG9yIjp7IiRyZWYiOiIxMDUifSwiTGluZVdlaWdodCI6MC4wLCJMaW5lVHlwZSI6MCwiUGFyZW50U3R5bGUiOnsiJHJlZiI6IjEwNCJ9fSwiUGFyZW50U3R5bGUiOnsiJHJlZiI6IjEwMSJ9fSwiVGl0bGVTdHlsZSI6eyIkaWQiOiIyMDciLCJGb250U2V0dGluZ3MiOnsiJGlkIjoiMjA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A5IiwiTGluZUNvbG9yIjpudWxsLCJMaW5lV2VpZ2h0IjowLjAsIkxpbmVUeXBlIjowLCJQYXJlbnRTdHlsZSI6bnVsbH0sIlBhcmVudFN0eWxlIjp7IiRyZWYiOiIxMDcifX0sIkRhdGVTdHlsZSI6eyIkaWQiOiIyMTAiLCJGb250U2V0dGluZ3MiOnsiJGlkIjoiMjE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xMiIsIkxpbmVDb2xvciI6bnVsbCwiTGluZVdlaWdodCI6MC4wLCJMaW5lVHlwZSI6MCwiUGFyZW50U3R5bGUiOm51bGx9LCJQYXJlbnRTdHlsZSI6eyIkcmVmIjoiMTE0In19LCJEYXRlRm9ybWF0Ijp7IiRyZWYiOiIxMjEifSwiSXNWaXNpYmxlIjp0cnVlLCJQYXJlbnRTdHlsZSI6eyIkcmVmIjoiODAifX0sIkluZGV4IjoxLCJJZCI6IjhjNjc1YTFkLTdlZWYtNDkzYy1iYjAxLWVhZmY5MmU4NzFmMyIsIlRpdGxlIjoiMC4xIENyZWF0ZSBhIFN5c3RlbSBCb3VuZGFyeSBEaWFncmFtIiwiTm90ZSI6bnVsbCwiSHlwZXJsaW5rIjpudWxsLCJJc0NoYW5nZWQiOmZhbHNlLCJJc05ldyI6ZmFsc2V9LHsiJGlkIjoiMjEzIiwiR3JvdXBOYW1lIjpudWxsLCJTdGFydERhdGUiOiIyMDE0LTEwLTAxVDAwOjAwOjAwWiIsIkVuZERhdGUiOiIyMDE0LTEwLTAyVDIzOjU5OjU5Ljk5OVoiLCJQZXJjZW50YWdlQ29tcGxldGUiOm51bGwsIlN0eWxlIjp7IiRpZCI6IjIxNCIsIlNoYXBlIjoxLCJTaGFwZVRoaWNrbmVzcyI6MSwiRHVyYXRpb25Gb3JtYXQiOjAsIkluY2x1ZGVOb25Xb3JraW5nRGF5c0luRHVyYXRpb24iOmZhbHNlLCJQZXJjZW50YWdlQ29tcGxldGVTdHlsZSI6eyIkaWQiOiIyMTUiLCJGb250U2V0dGluZ3MiOnsiJGlkIjoiMjE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ciLCJMaW5lQ29sb3IiOm51bGwsIkxpbmVXZWlnaHQiOjAuMCwiTGluZVR5cGUiOjAsIlBhcmVudFN0eWxlIjpudWxsfSwiUGFyZW50U3R5bGUiOnsiJHJlZiI6IjgxIn19LCJEdXJhdGlvblN0eWxlIjp7IiRpZCI6IjIxOCIsIkZvbnRTZXR0aW5ncyI6eyIkaWQiOiIyM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MCIsIkxpbmVDb2xvciI6bnVsbCwiTGluZVdlaWdodCI6MC4wLCJMaW5lVHlwZSI6MCwiUGFyZW50U3R5bGUiOm51bGx9LCJQYXJlbnRTdHlsZSI6eyIkcmVmIjoiODgifX0sIkhvcml6b250YWxDb25uZWN0b3JTdHlsZSI6eyIkaWQiOiIyMjEiLCJMaW5lQ29sb3IiOnsiJHJlZiI6Ijk2In0sIkxpbmVXZWlnaHQiOjAuMCwiTGluZVR5cGUiOjAsIlBhcmVudFN0eWxlIjp7IiRyZWYiOiI5NSJ9fSwiVmVydGljYWxDb25uZWN0b3JTdHlsZSI6eyIkaWQiOiIyMj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MjIzIiwiTWFyZ2luIjp7IiRyZWYiOiIxMDIifSwiUGFkZGluZyI6eyIkcmVmIjoiMTAzIn0sIkJhY2tncm91bmQiOnsiJGlkIjoiMjI0IiwiQ29sb3IiOnsiJGlkIjoiMjI1IiwiQSI6MjU1LCJSIjoxMTEsIkciOjQ5LCJCIjoxNTIsIlRyYW5zcGFyZW5jeSI6MC4wfX0sIklzVmlzaWJsZSI6dHJ1ZSwiV2lkdGgiOjAuMCwiSGVpZ2h0IjoxNi4wLCJCb3JkZXJTdHlsZSI6eyIkaWQiOiIyMjYiLCJMaW5lQ29sb3IiOnsiJHJlZiI6IjEwNSJ9LCJMaW5lV2VpZ2h0IjowLjAsIkxpbmVUeXBlIjowLCJQYXJlbnRTdHlsZSI6eyIkcmVmIjoiMTA0In19LCJQYXJlbnRTdHlsZSI6eyIkcmVmIjoiMTAxIn19LCJUaXRsZVN0eWxlIjp7IiRpZCI6IjIyNyIsIkZvbnRTZXR0aW5ncyI6eyIkaWQiOiIyMj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kiLCJMaW5lQ29sb3IiOm51bGwsIkxpbmVXZWlnaHQiOjAuMCwiTGluZVR5cGUiOjAsIlBhcmVudFN0eWxlIjpudWxsfSwiUGFyZW50U3R5bGUiOnsiJHJlZiI6IjEwNyJ9fSwiRGF0ZVN0eWxlIjp7IiRpZCI6IjIzMCIsIkZvbnRTZXR0aW5ncyI6eyIkaWQiOiIyMz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yIiwiTGluZUNvbG9yIjpudWxsLCJMaW5lV2VpZ2h0IjowLjAsIkxpbmVUeXBlIjowLCJQYXJlbnRTdHlsZSI6bnVsbH0sIlBhcmVudFN0eWxlIjp7IiRyZWYiOiIxMTQifX0sIkRhdGVGb3JtYXQiOnsiJHJlZiI6IjEyMSJ9LCJJc1Zpc2libGUiOnRydWUsIlBhcmVudFN0eWxlIjp7IiRyZWYiOiI4MCJ9fSwiSW5kZXgiOjIsIklkIjoiYjRjMDFjOTktMGIyYS00M2QyLWJiZDMtMjI0NzI0YzdkNDc3IiwiVGl0bGUiOiIwLjIgQ3JlYXRlIGEgTWlzc2lvbiBTY2VuYXJpbyIsIk5vdGUiOm51bGwsIkh5cGVybGluayI6bnVsbCwiSXNDaGFuZ2VkIjpmYWxzZSwiSXNOZXciOmZhbHNlfSx7IiRpZCI6IjIzMyIsIkdyb3VwTmFtZSI6bnVsbCwiU3RhcnREYXRlIjoiMjAxNC0xMC0wMVQwMDowMDowMFoiLCJFbmREYXRlIjoiMjAxNC0xMC0wM1QyMzo1OTo1OS45OTlaIiwiUGVyY2VudGFnZUNvbXBsZXRlIjpudWxsLCJTdHlsZSI6eyIkaWQiOiIyMzQiLCJTaGFwZSI6MSwiU2hhcGVUaGlja25lc3MiOjEsIkR1cmF0aW9uRm9ybWF0IjowLCJJbmNsdWRlTm9uV29ya2luZ0RheXNJbkR1cmF0aW9uIjpmYWxzZSwiUGVyY2VudGFnZUNvbXBsZXRlU3R5bGUiOnsiJGlkIjoiMjM1IiwiRm9udFNldHRpbmdzIjp7IiRpZCI6IjIz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M3IiwiTGluZUNvbG9yIjpudWxsLCJMaW5lV2VpZ2h0IjowLjAsIkxpbmVUeXBlIjowLCJQYXJlbnRTdHlsZSI6bnVsbH0sIlBhcmVudFN0eWxlIjp7IiRyZWYiOiI4MSJ9fSwiRHVyYXRpb25TdHlsZSI6eyIkaWQiOiIyMzgiLCJGb250U2V0dGluZ3MiOnsiJGlkIjoiMjM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AiLCJMaW5lQ29sb3IiOm51bGwsIkxpbmVXZWlnaHQiOjAuMCwiTGluZVR5cGUiOjAsIlBhcmVudFN0eWxlIjpudWxsfSwiUGFyZW50U3R5bGUiOnsiJHJlZiI6Ijg4In19LCJIb3Jpem9udGFsQ29ubmVjdG9yU3R5bGUiOnsiJGlkIjoiMjQxIiwiTGluZUNvbG9yIjp7IiRyZWYiOiI5NiJ9LCJMaW5lV2VpZ2h0IjowLjAsIkxpbmVUeXBlIjowLCJQYXJlbnRTdHlsZSI6eyIkcmVmIjoiOTUifX0sIlZlcnRpY2FsQ29ubmVjdG9yU3R5bGUiOnsiJGlkIjoiMjQ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I0MyIsIk1hcmdpbiI6eyIkcmVmIjoiMTAyIn0sIlBhZGRpbmciOnsiJHJlZiI6IjEwMyJ9LCJCYWNrZ3JvdW5kIjp7IiRpZCI6IjI0NCIsIkNvbG9yIjp7IiRpZCI6IjI0NSIsIkEiOjI1NSwiUiI6MTExLCJHIjo0OSwiQiI6MTUyLCJUcmFuc3BhcmVuY3kiOjAuMH19LCJJc1Zpc2libGUiOnRydWUsIldpZHRoIjowLjAsIkhlaWdodCI6MTYuMCwiQm9yZGVyU3R5bGUiOnsiJGlkIjoiMjQ2IiwiTGluZUNvbG9yIjp7IiRyZWYiOiIxMDUifSwiTGluZVdlaWdodCI6MC4wLCJMaW5lVHlwZSI6MCwiUGFyZW50U3R5bGUiOnsiJHJlZiI6IjEwNCJ9fSwiUGFyZW50U3R5bGUiOnsiJHJlZiI6IjEwMSJ9fSwiVGl0bGVTdHlsZSI6eyIkaWQiOiIyNDciLCJGb250U2V0dGluZ3MiOnsiJGlkIjoiMjQ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5IiwiTGluZUNvbG9yIjpudWxsLCJMaW5lV2VpZ2h0IjowLjAsIkxpbmVUeXBlIjowLCJQYXJlbnRTdHlsZSI6bnVsbH0sIlBhcmVudFN0eWxlIjp7IiRyZWYiOiIxMDcifX0sIkRhdGVTdHlsZSI6eyIkaWQiOiIyNTAiLCJGb250U2V0dGluZ3MiOnsiJGlkIjoiMjU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1MiIsIkxpbmVDb2xvciI6bnVsbCwiTGluZVdlaWdodCI6MC4wLCJMaW5lVHlwZSI6MCwiUGFyZW50U3R5bGUiOm51bGx9LCJQYXJlbnRTdHlsZSI6eyIkcmVmIjoiMTE0In19LCJEYXRlRm9ybWF0Ijp7IiRyZWYiOiIxMjEifSwiSXNWaXNpYmxlIjp0cnVlLCJQYXJlbnRTdHlsZSI6eyIkcmVmIjoiODAifX0sIkluZGV4IjozLCJJZCI6ImUyNWZkMmVlLWJhOTktNDI3Zi05M2Q4LTVmZGE1YWY1Yzg2MSIsIlRpdGxlIjoiMC4zIENyZWF0ZSBQcm9qZWN0IENoYXJ0IGFuZCBOZXR3b3JrIEZsb3cgRGlhZ3JhbSIsIk5vdGUiOm51bGwsIkh5cGVybGluayI6bnVsbCwiSXNDaGFuZ2VkIjpmYWxzZSwiSXNOZXciOmZhbHNlfSx7IiRpZCI6IjI1MyIsIkdyb3VwTmFtZSI6bnVsbCwiU3RhcnREYXRlIjoiMjAxNC0xMC0wMlQwMDowMDowMFoiLCJFbmREYXRlIjoiMjAxNC0xMC0wNFQyMzo1OTo1OS45OTlaIiwiUGVyY2VudGFnZUNvbXBsZXRlIjpudWxsLCJTdHlsZSI6eyIkaWQiOiIyNTQiLCJTaGFwZSI6MSwiU2hhcGVUaGlja25lc3MiOjEsIkR1cmF0aW9uRm9ybWF0IjowLCJJbmNsdWRlTm9uV29ya2luZ0RheXNJbkR1cmF0aW9uIjpmYWxzZSwiUGVyY2VudGFnZUNvbXBsZXRlU3R5bGUiOnsiJGlkIjoiMjU1IiwiRm9udFNldHRpbmdzIjp7IiRpZCI6IjI1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3IiwiTGluZUNvbG9yIjpudWxsLCJMaW5lV2VpZ2h0IjowLjAsIkxpbmVUeXBlIjowLCJQYXJlbnRTdHlsZSI6bnVsbH0sIlBhcmVudFN0eWxlIjp7IiRyZWYiOiI4MSJ9fSwiRHVyYXRpb25TdHlsZSI6eyIkaWQiOiIyNTgiLCJGb250U2V0dGluZ3MiOnsiJGlkIjoiMjU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AiLCJMaW5lQ29sb3IiOm51bGwsIkxpbmVXZWlnaHQiOjAuMCwiTGluZVR5cGUiOjAsIlBhcmVudFN0eWxlIjpudWxsfSwiUGFyZW50U3R5bGUiOnsiJHJlZiI6Ijg4In19LCJIb3Jpem9udGFsQ29ubmVjdG9yU3R5bGUiOnsiJGlkIjoiMjYxIiwiTGluZUNvbG9yIjp7IiRyZWYiOiI5NiJ9LCJMaW5lV2VpZ2h0IjowLjAsIkxpbmVUeXBlIjowLCJQYXJlbnRTdHlsZSI6eyIkcmVmIjoiOTUifX0sIlZlcnRpY2FsQ29ubmVjdG9yU3R5bGUiOnsiJGlkIjoiMjY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I2MyIsIk1hcmdpbiI6eyIkcmVmIjoiMTAyIn0sIlBhZGRpbmciOnsiJHJlZiI6IjEwMyJ9LCJCYWNrZ3JvdW5kIjp7IiRpZCI6IjI2NCIsIkNvbG9yIjp7IiRpZCI6IjI2NSIsIkEiOjI1NSwiUiI6MTExLCJHIjo0OSwiQiI6MTUyLCJUcmFuc3BhcmVuY3kiOjAuMH19LCJJc1Zpc2libGUiOnRydWUsIldpZHRoIjowLjAsIkhlaWdodCI6MTYuMCwiQm9yZGVyU3R5bGUiOnsiJGlkIjoiMjY2IiwiTGluZUNvbG9yIjp7IiRyZWYiOiIxMDUifSwiTGluZVdlaWdodCI6MC4wLCJMaW5lVHlwZSI6MCwiUGFyZW50U3R5bGUiOnsiJHJlZiI6IjEwNCJ9fSwiUGFyZW50U3R5bGUiOnsiJHJlZiI6IjEwMSJ9fSwiVGl0bGVTdHlsZSI6eyIkaWQiOiIyNjciLCJGb250U2V0dGluZ3MiOnsiJGlkIjoiMjY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5IiwiTGluZUNvbG9yIjpudWxsLCJMaW5lV2VpZ2h0IjowLjAsIkxpbmVUeXBlIjowLCJQYXJlbnRTdHlsZSI6bnVsbH0sIlBhcmVudFN0eWxlIjp7IiRyZWYiOiIxMDcifX0sIkRhdGVTdHlsZSI6eyIkaWQiOiIyNzAiLCJGb250U2V0dGluZ3MiOnsiJGlkIjoiMjc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3MiIsIkxpbmVDb2xvciI6bnVsbCwiTGluZVdlaWdodCI6MC4wLCJMaW5lVHlwZSI6MCwiUGFyZW50U3R5bGUiOm51bGx9LCJQYXJlbnRTdHlsZSI6eyIkcmVmIjoiMTE0In19LCJEYXRlRm9ybWF0Ijp7IiRyZWYiOiIxMjEifSwiSXNWaXNpYmxlIjp0cnVlLCJQYXJlbnRTdHlsZSI6eyIkcmVmIjoiODAifX0sIkluZGV4Ijo0LCJJZCI6ImQ2N2Y3YjYxLWJkYTEtNGU5MC1iYzU5LTNjMDQzMjZjY2FhMiIsIlRpdGxlIjoiMC40IFJlY29tbWVuZGF0aW9uIFJlcG9ydCIsIk5vdGUiOm51bGwsIkh5cGVybGluayI6bnVsbCwiSXNDaGFuZ2VkIjpmYWxzZSwiSXNOZXciOmZhbHNlfSx7IiRpZCI6IjI3MyIsIkdyb3VwTmFtZSI6bnVsbCwiU3RhcnREYXRlIjoiMjAxNC0xMC0yMFQwMDowMDowMFoiLCJFbmREYXRlIjoiMjAxNC0xMS0wN1QyMzo1OTo1OS45OTlaIiwiUGVyY2VudGFnZUNvbXBsZXRlIjpudWxsLCJTdHlsZSI6eyIkaWQiOiIyNzQiLCJTaGFwZSI6MSwiU2hhcGVUaGlja25lc3MiOjEsIkR1cmF0aW9uRm9ybWF0IjowLCJJbmNsdWRlTm9uV29ya2luZ0RheXNJbkR1cmF0aW9uIjpmYWxzZSwiUGVyY2VudGFnZUNvbXBsZXRlU3R5bGUiOnsiJGlkIjoiMjc1IiwiRm9udFNldHRpbmdzIjp7IiRpZCI6IjI3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3IiwiTGluZUNvbG9yIjpudWxsLCJMaW5lV2VpZ2h0IjowLjAsIkxpbmVUeXBlIjowLCJQYXJlbnRTdHlsZSI6bnVsbH0sIlBhcmVudFN0eWxlIjp7IiRyZWYiOiI4MSJ9fSwiRHVyYXRpb25TdHlsZSI6eyIkaWQiOiIyNzgiLCJGb250U2V0dGluZ3MiOnsiJGlkIjoiMjc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AiLCJMaW5lQ29sb3IiOm51bGwsIkxpbmVXZWlnaHQiOjAuMCwiTGluZVR5cGUiOjAsIlBhcmVudFN0eWxlIjpudWxsfSwiUGFyZW50U3R5bGUiOnsiJHJlZiI6Ijg4In19LCJIb3Jpem9udGFsQ29ubmVjdG9yU3R5bGUiOnsiJGlkIjoiMjgxIiwiTGluZUNvbG9yIjp7IiRyZWYiOiI5NiJ9LCJMaW5lV2VpZ2h0IjowLjAsIkxpbmVUeXBlIjowLCJQYXJlbnRTdHlsZSI6eyIkcmVmIjoiOTUifX0sIlZlcnRpY2FsQ29ubmVjdG9yU3R5bGUiOnsiJGlkIjoiMjg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I4MyIsIk1hcmdpbiI6eyIkcmVmIjoiMTAyIn0sIlBhZGRpbmciOnsiJHJlZiI6IjEwMyJ9LCJCYWNrZ3JvdW5kIjp7IiRpZCI6IjI4NCIsIkNvbG9yIjp7IiRpZCI6IjI4NSIsIkEiOjI1NSwiUiI6MTExLCJHIjo0OSwiQiI6MTUyLCJUcmFuc3BhcmVuY3kiOjAuMH19LCJJc1Zpc2libGUiOnRydWUsIldpZHRoIjowLjAsIkhlaWdodCI6MTYuMCwiQm9yZGVyU3R5bGUiOnsiJGlkIjoiMjg2IiwiTGluZUNvbG9yIjp7IiRyZWYiOiIxMDUifSwiTGluZVdlaWdodCI6MC4wLCJMaW5lVHlwZSI6MCwiUGFyZW50U3R5bGUiOnsiJHJlZiI6IjEwNCJ9fSwiUGFyZW50U3R5bGUiOnsiJHJlZiI6IjEwMSJ9fSwiVGl0bGVTdHlsZSI6eyIkaWQiOiIyODciLCJGb250U2V0dGluZ3MiOnsiJGlkIjoiMjg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5IiwiTGluZUNvbG9yIjpudWxsLCJMaW5lV2VpZ2h0IjowLjAsIkxpbmVUeXBlIjowLCJQYXJlbnRTdHlsZSI6bnVsbH0sIlBhcmVudFN0eWxlIjp7IiRyZWYiOiIxMDcifX0sIkRhdGVTdHlsZSI6eyIkaWQiOiIyOTAiLCJGb250U2V0dGluZ3MiOnsiJGlkIjoiMjk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5MiIsIkxpbmVDb2xvciI6bnVsbCwiTGluZVdlaWdodCI6MC4wLCJMaW5lVHlwZSI6MCwiUGFyZW50U3R5bGUiOm51bGx9LCJQYXJlbnRTdHlsZSI6eyIkcmVmIjoiMTE0In19LCJEYXRlRm9ybWF0Ijp7IiRyZWYiOiIxMjEifSwiSXNWaXNpYmxlIjp0cnVlLCJQYXJlbnRTdHlsZSI6eyIkcmVmIjoiODAifX0sIkluZGV4Ijo1LCJJZCI6Ijc1NjkwNTQzLTE5NDUtNGMwYy1iMmM3LTM1MTFhZGY2ZTc1NiIsIlRpdGxlIjoiMC41IFByb2dyYW0gUGxhbiAoU09XIGFuZCBTQlcpIiwiTm90ZSI6bnVsbCwiSHlwZXJsaW5rIjpudWxsLCJJc0NoYW5nZWQiOmZhbHNlLCJJc05ldyI6ZmFsc2V9LHsiJGlkIjoiMjkzIiwiR3JvdXBOYW1lIjpudWxsLCJTdGFydERhdGUiOiIyMDE0LTEwLTIwVDAwOjAwOjAwWiIsIkVuZERhdGUiOiIyMDE0LTExLTA3VDIzOjU5OjU5Ljk5OVoiLCJQZXJjZW50YWdlQ29tcGxldGUiOm51bGwsIlN0eWxlIjp7IiRpZCI6IjI5NCIsIlNoYXBlIjoxLCJTaGFwZVRoaWNrbmVzcyI6MSwiRHVyYXRpb25Gb3JtYXQiOjAsIkluY2x1ZGVOb25Xb3JraW5nRGF5c0luRHVyYXRpb24iOmZhbHNlLCJQZXJjZW50YWdlQ29tcGxldGVTdHlsZSI6eyIkaWQiOiIyOTUiLCJGb250U2V0dGluZ3MiOnsiJGlkIjoiMjk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ciLCJMaW5lQ29sb3IiOm51bGwsIkxpbmVXZWlnaHQiOjAuMCwiTGluZVR5cGUiOjAsIlBhcmVudFN0eWxlIjpudWxsfSwiUGFyZW50U3R5bGUiOnsiJHJlZiI6IjgxIn19LCJEdXJhdGlvblN0eWxlIjp7IiRpZCI6IjI5OCIsIkZvbnRTZXR0aW5ncyI6eyIkaWQiOiIyO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MCIsIkxpbmVDb2xvciI6bnVsbCwiTGluZVdlaWdodCI6MC4wLCJMaW5lVHlwZSI6MCwiUGFyZW50U3R5bGUiOm51bGx9LCJQYXJlbnRTdHlsZSI6eyIkcmVmIjoiODgifX0sIkhvcml6b250YWxDb25uZWN0b3JTdHlsZSI6eyIkaWQiOiIzMDEiLCJMaW5lQ29sb3IiOnsiJHJlZiI6Ijk2In0sIkxpbmVXZWlnaHQiOjAuMCwiTGluZVR5cGUiOjAsIlBhcmVudFN0eWxlIjp7IiRyZWYiOiI5NSJ9fSwiVmVydGljYWxDb25uZWN0b3JTdHlsZSI6eyIkaWQiOiIzMD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MzAzIiwiTWFyZ2luIjp7IiRyZWYiOiIxMDIifSwiUGFkZGluZyI6eyIkcmVmIjoiMTAzIn0sIkJhY2tncm91bmQiOnsiJGlkIjoiMzA0IiwiQ29sb3IiOnsiJGlkIjoiMzA1IiwiQSI6MjU1LCJSIjoxMTEsIkciOjQ5LCJCIjoxNTIsIlRyYW5zcGFyZW5jeSI6MC4wfX0sIklzVmlzaWJsZSI6dHJ1ZSwiV2lkdGgiOjAuMCwiSGVpZ2h0IjoxNi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kiLCJMaW5lQ29sb3IiOm51bGwsIkxpbmVXZWlnaHQiOjAuMCwiTGluZVR5cGUiOjAsIlBhcmVudFN0eWxlIjpudWxsfSwiUGFyZW50U3R5bGUiOnsiJHJlZiI6IjEwNyJ9fSwiRGF0ZVN0eWxlIjp7IiRpZCI6IjMxMCIsIkZvbnRTZXR0aW5ncyI6eyIkaWQiOiIzMT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HJlZiI6IjEyMSJ9LCJJc1Zpc2libGUiOnRydWUsIlBhcmVudFN0eWxlIjp7IiRyZWYiOiI4MCJ9fSwiSW5kZXgiOjYsIklkIjoiYTgzY2FhZjEtNzA4MC00OTAwLTlhOWYtZWIzNzU1M2JlMzE5IiwiVGl0bGUiOiIwLjYgUmVxdWlyZW1lbnQgRG9jdW1lbnRzIiwiTm90ZSI6bnVsbCwiSHlwZXJsaW5rIjpudWxsLCJJc0NoYW5nZWQiOmZhbHNlLCJJc05ldyI6ZmFsc2V9LHsiJGlkIjoiMzEzIiwiR3JvdXBOYW1lIjpudWxsLCJTdGFydERhdGUiOiIyMDE0LTEwLTA5VDAwOjAwOjAwWiIsIkVuZERhdGUiOiIyMDE0LTEwLTIyVDIzOjU5OjU5Ljk5OVoiLCJQZXJjZW50YWdlQ29tcGxldGUiOm51bGwsIlN0eWxlIjp7IiRpZCI6IjMxNCIsIlNoYXBlIjox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ciLCJMaW5lQ29sb3IiOm51bGwsIkxpbmVXZWlnaHQiOjAuMCwiTGluZVR5cGUiOjAsIlBhcmVudFN0eWxlIjpudWxsfSwiUGFyZW50U3R5bGUiOnsiJHJlZiI6IjgxIn19LCJEdXJhdGlvblN0eWxlIjp7IiRpZCI6IjMxOCIsIkZvbnRTZXR0aW5ncyI6eyIkaWQiOiIzM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CIsIkxpbmVDb2xvciI6bnVsbCwiTGluZVdlaWdodCI6MC4wLCJMaW5lVHlwZSI6MCwiUGFyZW50U3R5bGUiOm51bGx9LCJQYXJlbnRTdHlsZSI6eyIkcmVmIjoiODgifX0sIkhvcml6b250YWxDb25uZWN0b3JTdHlsZSI6eyIkaWQiOiIzMjEiLCJMaW5lQ29sb3IiOnsiJHJlZiI6Ijk2In0sIkxpbmVXZWlnaHQiOjAuMCwiTGluZVR5cGUiOjAsIlBhcmVudFN0eWxlIjp7IiRyZWYiOiI5NSJ9fSwiVmVydGljYWxDb25uZWN0b3JTdHlsZSI6eyIkaWQiOiIzMj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MzIzIiwiTWFyZ2luIjp7IiRyZWYiOiIxMDIifSwiUGFkZGluZyI6eyIkcmVmIjoiMTAzIn0sIkJhY2tncm91bmQiOnsiJGlkIjoiMzI0IiwiQ29sb3IiOnsiJGlkIjoiMzI1IiwiQSI6MjU1LCJSIjoxMTEsIkciOjQ5LCJCIjoxNTIsIlRyYW5zcGFyZW5jeSI6MC4wfX0sIklzVmlzaWJsZSI6dHJ1ZSwiV2lkdGgiOjAuMCwiSGVpZ2h0IjoxNi4wLCJCb3JkZXJTdHlsZSI6eyIkaWQiOiIzMjYiLCJMaW5lQ29sb3IiOnsiJHJlZiI6IjEwNSJ9LCJMaW5lV2VpZ2h0IjowLjAsIkxpbmVUeXBlIjowLCJQYXJlbnRTdHlsZSI6eyIkcmVmIjoiMTA0In19LCJQYXJlbnRTdHlsZSI6eyIkcmVmIjoiMTAxIn19LCJUaXRsZVN0eWxlIjp7IiRpZCI6IjMyNyIsIkZvbnRTZXR0aW5ncyI6eyIkaWQiOiIzMj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kiLCJMaW5lQ29sb3IiOm51bGwsIkxpbmVXZWlnaHQiOjAuMCwiTGluZVR5cGUiOjAsIlBhcmVudFN0eWxlIjpudWxsfSwiUGFyZW50U3R5bGUiOnsiJHJlZiI6IjEwNyJ9fSwiRGF0ZVN0eWxlIjp7IiRpZCI6IjMzMCIsIkZvbnRTZXR0aW5ncyI6eyIkaWQiOiIzMz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MyIiwiTGluZUNvbG9yIjpudWxsLCJMaW5lV2VpZ2h0IjowLjAsIkxpbmVUeXBlIjowLCJQYXJlbnRTdHlsZSI6bnVsbH0sIlBhcmVudFN0eWxlIjp7IiRyZWYiOiIxMTQifX0sIkRhdGVGb3JtYXQiOnsiJHJlZiI6IjEyMSJ9LCJJc1Zpc2libGUiOnRydWUsIlBhcmVudFN0eWxlIjp7IiRyZWYiOiI4MCJ9fSwiSW5kZXgiOjcsIklkIjoiYmQzNDBlZjAtNDUyNC00ZjgxLWIyOGYtYTFiNDQ3ODMwNDgzIiwiVGl0bGUiOiIwLjcgU3lzdGVtIFJlcXVpcmVtZW50cyBSZXZpZXcgKFNSUikiLCJOb3RlIjpudWxsLCJIeXBlcmxpbmsiOm51bGwsIklzQ2hhbmdlZCI6ZmFsc2UsIklzTmV3IjpmYWxzZX0seyIkaWQiOiIzMzMiLCJHcm91cE5hbWUiOm51bGwsIlN0YXJ0RGF0ZSI6IjIwMTQtMTAtMDNUMDA6MDA6MDBaIiwiRW5kRGF0ZSI6IjIwMTQtMTAtMTZUMjM6NTk6NTkuOTk5WiIsIlBlcmNlbnRhZ2VDb21wbGV0ZSI6bnVsbCwiU3R5bGUiOnsiJGlkIjoiMzM0IiwiU2hhcGUiOjEsIlNoYXBlVGhpY2tuZXNzIjoxLCJEdXJhdGlvbkZvcm1hdCI6MCwiSW5jbHVkZU5vbldvcmtpbmdEYXlzSW5EdXJhdGlvbiI6ZmFsc2UsIlBlcmNlbnRhZ2VDb21wbGV0ZVN0eWxlIjp7IiRpZCI6IjMzNSIsIkZvbnRTZXR0aW5ncyI6eyIkaWQiOiIzMzYiLCJGb250U2l6ZSI6MTAsIkZvbnROYW1lIjoiQ2FsaWJyaSIsIklzQm9sZCI6ZmFsc2UsIklzSXRhbGljIjpmYWxzZSwiSXNVbmRlcmxpbmVkIjpmYWxzZSwiUGFyZW50U3R5bGUiOnsiJHJlZiI6IjgyIn19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NyIsIkxpbmVDb2xvciI6bnVsbCwiTGluZVdlaWdodCI6MC4wLCJMaW5lVHlwZSI6MCwiUGFyZW50U3R5bGUiOm51bGx9LCJQYXJlbnRTdHlsZSI6eyIkcmVmIjoiODEifX0sIkR1cmF0aW9uU3R5bGUiOnsiJGlkIjoiMzM4IiwiRm9udFNldHRpbmdzIjp7IiRpZCI6IjMzOSIsIkZvbnRTaXplIjoxMCwiRm9udE5hbWUiOiJDYWxpYnJpIiwiSXNCb2xkIjpmYWxzZSwiSXNJdGFsaWMiOmZhbHNlLCJJc1VuZGVybGluZWQiOmZhbHNlLCJQYXJlbnRTdHlsZSI6eyIkcmVmIjoiODkifX0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wIiwiTGluZUNvbG9yIjpudWxsLCJMaW5lV2VpZ2h0IjowLjAsIkxpbmVUeXBlIjowLCJQYXJlbnRTdHlsZSI6bnVsbH0sIlBhcmVudFN0eWxlIjp7IiRyZWYiOiI4OCJ9fSwiSG9yaXpvbnRhbENvbm5lY3RvclN0eWxlIjp7IiRpZCI6IjM0MSIsIkxpbmVDb2xvciI6eyIkcmVmIjoiOTYifSwiTGluZVdlaWdodCI6MC4wLCJMaW5lVHlwZSI6MCwiUGFyZW50U3R5bGUiOnsiJHJlZiI6Ijk1In19LCJWZXJ0aWNhbENvbm5lY3RvclN0eWxlIjp7IiRpZCI6IjM0MiIsIkxpbmVDb2xvciI6eyIkcmVmIjoiOTkifSwiTGluZVdlaWdodCI6MS4wLCJMaW5lVHlwZSI6MCwiUGFyZW50U3R5bGUiOnsiJHJlZiI6Ijk4In19LCJNYXJnaW4iOm51bGwsIlN0YXJ0RGF0ZVBvc2l0aW9uIjowLCJFbmREYXRlUG9zaXRpb24iOjAsIlRpdGxlUG9zaXRpb24iOjQsIkR1cmF0aW9uUG9zaXRpb24iOjYsIlBlcmNlbnRhZ2VDb21wbGV0ZWRQb3NpdGlvbiI6NiwiU3BhY2luZyI6NSwiSXNCZWxvd1RpbWViYW5kIjpmYWxzZSwiUGVyY2VudGFnZUNvbXBsZXRlU2hhcGVPcGFjaXR5IjozNSwiU2hhcGVTdHlsZSI6eyIkaWQiOiIzNDMiLCJNYXJnaW4iOnsiJHJlZiI6IjEwMiJ9LCJQYWRkaW5nIjp7IiRyZWYiOiIxMDMifSwiQmFja2dyb3VuZCI6eyIkaWQiOiIzNDQiLCJDb2xvciI6eyIkaWQiOiIzNDUiLCJBIjoyNTUsIlIiOjE1MCwiRyI6MjE0LCJCIjo2NiwiVHJhbnNwYXJlbmN5IjowLjB9fSwiSXNWaXNpYmxlIjp0cnVlLCJXaWR0aCI6MC4wLCJIZWlnaHQiOjE2LjAsIkJvcmRlclN0eWxlIjp7IiRpZCI6IjM0NiIsIkxpbmVDb2xvciI6eyIkcmVmIjoiMTA1In0sIkxpbmVXZWlnaHQiOjAuMCwiTGluZVR5cGUiOjAsIlBhcmVudFN0eWxlIjp7IiRyZWYiOiIxMDQifX0sIlBhcmVudFN0eWxlIjp7IiRyZWYiOiIxMDEifX0sIlRpdGxlU3R5bGUiOnsiJGlkIjoiMzQ3IiwiRm9udFNldHRpbmdzIjp7IiRpZCI6IjM0OCIsIkZvbnRTaXplIjoxMSwiRm9udE5hbWUiOiJDYWxpYnJpIiwiSXNCb2xkIjp0cnVlLCJJc0l0YWxpYyI6ZmFsc2UsIklzVW5kZXJsaW5lZCI6ZmFsc2UsIlBhcmVudFN0eWxlIjp7IiRyZWYiOiIxMDgifX0sIkZvcmVncm91bmQiOnsiJHJlZiI6IjEwOSJ9LCJNYXhXaWR0aCI6MjA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OSIsIkxpbmVDb2xvciI6bnVsbCwiTGluZVdlaWdodCI6MC4wLCJMaW5lVHlwZSI6MCwiUGFyZW50U3R5bGUiOm51bGx9LCJQYXJlbnRTdHlsZSI6eyIkcmVmIjoiMTA3In19LCJEYXRlU3R5bGUiOnsiJGlkIjoiMzUwIiwiRm9udFNldHRpbmdzIjp7IiRpZCI6IjM1MSIsIkZvbnRTaXplIjoxMCwiRm9udE5hbWUiOiJDYWxpYnJpIiwiSXNCb2xkIjpmYWxzZSwiSXNJdGFsaWMiOmZhbHNlLCJJc1VuZGVybGluZWQiOmZhbHNlLCJQYXJlbnRTdHlsZSI6eyIkcmVmIjoiMTE1In19LCJGb3JlZ3JvdW5kIjp7IiRyZWYiOiIxMTYi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TIiLCJMaW5lQ29sb3IiOm51bGwsIkxpbmVXZWlnaHQiOjAuMCwiTGluZVR5cGUiOjAsIlBhcmVudFN0eWxlIjpudWxsfSwiUGFyZW50U3R5bGUiOnsiJHJlZiI6IjExNCJ9fSwiRGF0ZUZvcm1hdCI6eyIkcmVmIjoiMTIxIn0sIklzVmlzaWJsZSI6dHJ1ZSwiUGFyZW50U3R5bGUiOnsiJHJlZiI6IjgwIn19LCJJbmRleCI6OCwiSWQiOiI1ZTFlZDMxNi1mZWFiLTQ3NjYtYTQ1Ny02MWRmNGRlM2E1ZmMiLCJUaXRsZSI6IjEuMSBEZXRlcm1pbmUgSW50ZXJmYWNlIChHdWl0YXIgYW5kIEd1UFMpIiwiTm90ZSI6bnVsbCwiSHlwZXJsaW5rIjpudWxsLCJJc0NoYW5nZWQiOmZhbHNlLCJJc05ldyI6ZmFsc2V9LHsiJGlkIjoiMzUzIiwiR3JvdXBOYW1lIjpudWxsLCJTdGFydERhdGUiOiIyMDE0LTEwLTIwVDAwOjAwOjAwWiIsIkVuZERhdGUiOiIyMDE0LTExLTE0VDIzOjU5OjU5Ljk5OVoiLCJQZXJjZW50YWdlQ29tcGxldGUiOm51bGwsIlN0eWxlIjp7IiRpZCI6IjM1NCIsIlNoYXBlIjoxLCJTaGFwZVRoaWNrbmVzcyI6MSwiRHVyYXRpb25Gb3JtYXQiOjAsIkluY2x1ZGVOb25Xb3JraW5nRGF5c0luRHVyYXRpb24iOmZhbHNlLCJQZXJjZW50YWdlQ29tcGxldGVTdHlsZSI6eyIkaWQiOiIzNTUiLCJGb250U2V0dGluZ3MiOnsiJGlkIjoiMzU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ciLCJMaW5lQ29sb3IiOm51bGwsIkxpbmVXZWlnaHQiOjAuMCwiTGluZVR5cGUiOjAsIlBhcmVudFN0eWxlIjpudWxsfSwiUGFyZW50U3R5bGUiOnsiJHJlZiI6IjgxIn19LCJEdXJhdGlvblN0eWxlIjp7IiRpZCI6IjM1OCIsIkZvbnRTZXR0aW5ncyI6eyIkaWQiOiIzN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CIsIkxpbmVDb2xvciI6bnVsbCwiTGluZVdlaWdodCI6MC4wLCJMaW5lVHlwZSI6MCwiUGFyZW50U3R5bGUiOm51bGx9LCJQYXJlbnRTdHlsZSI6eyIkcmVmIjoiODgifX0sIkhvcml6b250YWxDb25uZWN0b3JTdHlsZSI6eyIkaWQiOiIzNjEiLCJMaW5lQ29sb3IiOnsiJHJlZiI6Ijk2In0sIkxpbmVXZWlnaHQiOjAuMCwiTGluZVR5cGUiOjAsIlBhcmVudFN0eWxlIjp7IiRyZWYiOiI5NSJ9fSwiVmVydGljYWxDb25uZWN0b3JTdHlsZSI6eyIkaWQiOiIzNj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MzYzIiwiTWFyZ2luIjp7IiRyZWYiOiIxMDIifSwiUGFkZGluZyI6eyIkcmVmIjoiMTAzIn0sIkJhY2tncm91bmQiOnsiJGlkIjoiMzY0IiwiQ29sb3IiOnsiJGlkIjoiMzY1IiwiQSI6MjU1LCJSIjoxNTAsIkciOjIxNCwiQiI6NjYsIlRyYW5zcGFyZW5jeSI6MC4wfX0sIklzVmlzaWJsZSI6dHJ1ZSwiV2lkdGgiOjAuMCwiSGVpZ2h0IjoxNi4wLCJCb3JkZXJTdHlsZSI6eyIkaWQiOiIzNjYiLCJMaW5lQ29sb3IiOnsiJHJlZiI6IjEwNSJ9LCJMaW5lV2VpZ2h0IjowLjAsIkxpbmVUeXBlIjowLCJQYXJlbnRTdHlsZSI6eyIkcmVmIjoiMTA0In19LCJQYXJlbnRTdHlsZSI6eyIkcmVmIjoiMTAxIn19LCJUaXRsZVN0eWxlIjp7IiRpZCI6IjM2NyIsIkZvbnRTZXR0aW5ncyI6eyIkaWQiOiIzNj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kiLCJMaW5lQ29sb3IiOm51bGwsIkxpbmVXZWlnaHQiOjAuMCwiTGluZVR5cGUiOjAsIlBhcmVudFN0eWxlIjpudWxsfSwiUGFyZW50U3R5bGUiOnsiJHJlZiI6IjEwNyJ9fSwiRGF0ZVN0eWxlIjp7IiRpZCI6IjM3MCIsIkZvbnRTZXR0aW5ncyI6eyIkaWQiOiIzNz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cyIiwiTGluZUNvbG9yIjpudWxsLCJMaW5lV2VpZ2h0IjowLjAsIkxpbmVUeXBlIjowLCJQYXJlbnRTdHlsZSI6bnVsbH0sIlBhcmVudFN0eWxlIjp7IiRyZWYiOiIxMTQifX0sIkRhdGVGb3JtYXQiOnsiJHJlZiI6IjEyMSJ9LCJJc1Zpc2libGUiOnRydWUsIlBhcmVudFN0eWxlIjp7IiRyZWYiOiI4MCJ9fSwiSW5kZXgiOjksIklkIjoiN2FjZjM5MDItOTYxNy00ZTBhLTg1ZWEtYWJmOWI2MzcxYjA0IiwiVGl0bGUiOiIxLjIgRGV0ZXJtaW5lIEludGVyZmFjZSAoR3VQUyBhbmQgQW1wKSIsIk5vdGUiOm51bGwsIkh5cGVybGluayI6bnVsbCwiSXNDaGFuZ2VkIjpmYWxzZSwiSXNOZXciOmZhbHNlfSx7IiRpZCI6IjM3MyIsIkdyb3VwTmFtZSI6bnVsbCwiU3RhcnREYXRlIjoiMjAxNC0xMC0yMFQwMDowMDowMFoiLCJFbmREYXRlIjoiMjAxNC0xMS0xNFQyMzo1OTo1OS45OTlaIiwiUGVyY2VudGFnZUNvbXBsZXRlIjpudWxsLCJTdHlsZSI6eyIkaWQiOiIzNzQiLCJTaGFwZSI6MSwiU2hhcGVUaGlja25lc3MiOjE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3IiwiTGluZUNvbG9yIjpudWxsLCJMaW5lV2VpZ2h0IjowLjAsIkxpbmVUeXBlIjowLCJQYXJlbnRTdHlsZSI6bnVsbH0sIlBhcmVudFN0eWxlIjp7IiRyZWYiOiI4MSJ9fSwiRHVyYXRpb25TdHlsZSI6eyIkaWQiOiIzNzgiLCJGb250U2V0dGluZ3MiOnsiJGlkIjoiMzc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AiLCJMaW5lQ29sb3IiOm51bGwsIkxpbmVXZWlnaHQiOjAuMCwiTGluZVR5cGUiOjAsIlBhcmVudFN0eWxlIjpudWxsfSwiUGFyZW50U3R5bGUiOnsiJHJlZiI6Ijg4In19LCJIb3Jpem9udGFsQ29ubmVjdG9yU3R5bGUiOnsiJGlkIjoiMzgxIiwiTGluZUNvbG9yIjp7IiRyZWYiOiI5NiJ9LCJMaW5lV2VpZ2h0IjowLjAsIkxpbmVUeXBlIjowLCJQYXJlbnRTdHlsZSI6eyIkcmVmIjoiOTUifX0sIlZlcnRpY2FsQ29ubmVjdG9yU3R5bGUiOnsiJGlkIjoiMzg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M4MyIsIk1hcmdpbiI6eyIkcmVmIjoiMTAyIn0sIlBhZGRpbmciOnsiJHJlZiI6IjEwMyJ9LCJCYWNrZ3JvdW5kIjp7IiRpZCI6IjM4NCIsIkNvbG9yIjp7IiRpZCI6IjM4NSIsIkEiOjI1NSwiUiI6MTUwLCJHIjoyMTQsIkIiOjY2LCJUcmFuc3BhcmVuY3kiOjAuMH19LCJJc1Zpc2libGUiOnRydWUsIldpZHRoIjowLjAsIkhlaWdodCI6MTYuMCwiQm9yZGVyU3R5bGUiOnsiJGlkIjoiMzg2IiwiTGluZUNvbG9yIjp7IiRyZWYiOiIxMDUifSwiTGluZVdlaWdodCI6MC4wLCJMaW5lVHlwZSI6MCwiUGFyZW50U3R5bGUiOnsiJHJlZiI6IjEwNCJ9fSwiUGFyZW50U3R5bGUiOnsiJHJlZiI6IjEwMSJ9fSwiVGl0bGVTdHlsZSI6eyIkaWQiOiIzODciLCJGb250U2V0dGluZ3MiOnsiJGlkIjoiMzg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5IiwiTGluZUNvbG9yIjpudWxsLCJMaW5lV2VpZ2h0IjowLjAsIkxpbmVUeXBlIjowLCJQYXJlbnRTdHlsZSI6bnVsbH0sIlBhcmVudFN0eWxlIjp7IiRyZWYiOiIxMDcifX0sIkRhdGVTdHlsZSI6eyIkaWQiOiIzOTAiLCJGb250U2V0dGluZ3MiOnsiJGlkIjoiMzk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5MiIsIkxpbmVDb2xvciI6bnVsbCwiTGluZVdlaWdodCI6MC4wLCJMaW5lVHlwZSI6MCwiUGFyZW50U3R5bGUiOm51bGx9LCJQYXJlbnRTdHlsZSI6eyIkcmVmIjoiMTE0In19LCJEYXRlRm9ybWF0Ijp7IiRyZWYiOiIxMjEifSwiSXNWaXNpYmxlIjp0cnVlLCJQYXJlbnRTdHlsZSI6eyIkcmVmIjoiODAifX0sIkluZGV4IjoxMCwiSWQiOiJhNmExMWRmMS02Mzg3LTRhMDItYTUxNi1lMmUyZjIxYTY4YWUiLCJUaXRsZSI6IjEuMyBEZXRlcm1pbmUgRGV2ZWxvcGVtZW50IFBsYXRmb3JtIiwiTm90ZSI6bnVsbCwiSHlwZXJsaW5rIjpudWxsLCJJc0NoYW5nZWQiOmZhbHNlLCJJc05ldyI6ZmFsc2V9LHsiJGlkIjoiMzkzIiwiR3JvdXBOYW1lIjpudWxsLCJTdGFydERhdGUiOiIyMDE0LTExLTAzVDAwOjAwOjAwWiIsIkVuZERhdGUiOiIyMDE0LTExLTA5VDIzOjU5OjU5Ljk5OVoiLCJQZXJjZW50YWdlQ29tcGxldGUiOm51bGwsIlN0eWxlIjp7IiRpZCI6IjM5NCIsIlNoYXBlIjoxLCJTaGFwZVRoaWNrbmVzcyI6MSwiRHVyYXRpb25Gb3JtYXQiOj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ciLCJMaW5lQ29sb3IiOm51bGwsIkxpbmVXZWlnaHQiOjAuMCwiTGluZVR5cGUiOjAsIlBhcmVudFN0eWxlIjpudWxsfSwiUGFyZW50U3R5bGUiOnsiJHJlZiI6IjgxIn19LCJEdXJhdGlvblN0eWxlIjp7IiRpZCI6IjM5OCIsIkZvbnRTZXR0aW5ncyI6eyIkaWQiOiIzO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MCIsIkxpbmVDb2xvciI6bnVsbCwiTGluZVdlaWdodCI6MC4wLCJMaW5lVHlwZSI6MCwiUGFyZW50U3R5bGUiOm51bGx9LCJQYXJlbnRTdHlsZSI6eyIkcmVmIjoiODgifX0sIkhvcml6b250YWxDb25uZWN0b3JTdHlsZSI6eyIkaWQiOiI0MDEiLCJMaW5lQ29sb3IiOnsiJHJlZiI6Ijk2In0sIkxpbmVXZWlnaHQiOjAuMCwiTGluZVR5cGUiOjAsIlBhcmVudFN0eWxlIjp7IiRyZWYiOiI5NSJ9fSwiVmVydGljYWxDb25uZWN0b3JTdHlsZSI6eyIkaWQiOiI0MD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NDAzIiwiTWFyZ2luIjp7IiRyZWYiOiIxMDIifSwiUGFkZGluZyI6eyIkcmVmIjoiMTAzIn0sIkJhY2tncm91bmQiOnsiJGlkIjoiNDA0IiwiQ29sb3IiOnsiJGlkIjoiNDA1IiwiQSI6MjU1LCJSIjowLCJHIjoxMTQsIkIiOjE4OCwiVHJhbnNwYXJlbmN5IjowLjB9fSwiSXNWaXNpYmxlIjp0cnVlLCJXaWR0aCI6MC4wLCJIZWlnaHQiOjE2LjAsIkJvcmRlclN0eWxlIjp7IiRpZCI6IjQwNiIsIkxpbmVDb2xvciI6eyIkcmVmIjoiMTA1In0sIkxpbmVXZWlnaHQiOjAuMCwiTGluZVR5cGUiOjAsIlBhcmVudFN0eWxlIjp7IiRyZWYiOiIxMDQifX0sIlBhcmVudFN0eWxlIjp7IiRyZWYiOiIxMDEifX0sIlRpdGxlU3R5bGUiOnsiJGlkIjoiNDA3IiwiRm9udFNldHRpbmdzIjp7IiRpZCI6IjQwOCIsIkZvbnRTaXplIjoxMSwiRm9udE5hbWUiOiJDYWxpYnJpIiwiSXNCb2xkIjp0cnVlLCJJc0l0YWxpYyI6ZmFsc2UsIklzVW5kZXJsaW5lZCI6ZmFsc2UsIlBhcmVudFN0eWxlIjp7IiRyZWYiOiIxMDgifX0sIkZvcmVncm91bmQiOnsiJHJlZiI6IjEwOSJ9LCJNYXhXaWR0aCI6MjA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wOSIsIkxpbmVDb2xvciI6bnVsbCwiTGluZVdlaWdodCI6MC4wLCJMaW5lVHlwZSI6MCwiUGFyZW50U3R5bGUiOm51bGx9LCJQYXJlbnRTdHlsZSI6eyIkcmVmIjoiMTA3In19LCJEYXRlU3R5bGUiOnsiJGlkIjoiNDEwIiwiRm9udFNldHRpbmdzIjp7IiRpZCI6IjQxMSIsIkZvbnRTaXplIjoxMCwiRm9udE5hbWUiOiJDYWxpYnJpIiwiSXNCb2xkIjpmYWxzZSwiSXNJdGFsaWMiOmZhbHNlLCJJc1VuZGVybGluZWQiOmZhbHNlLCJQYXJlbnRTdHlsZSI6eyIkcmVmIjoiMTE1In19LCJGb3JlZ3JvdW5kIjp7IiRyZWYiOiIxMTYi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0MTIiLCJMaW5lQ29sb3IiOm51bGwsIkxpbmVXZWlnaHQiOjAuMCwiTGluZVR5cGUiOjAsIlBhcmVudFN0eWxlIjpudWxsfSwiUGFyZW50U3R5bGUiOnsiJHJlZiI6IjExNCJ9fSwiRGF0ZUZvcm1hdCI6eyIkcmVmIjoiMTIxIn0sIklzVmlzaWJsZSI6dHJ1ZSwiUGFyZW50U3R5bGUiOnsiJHJlZiI6IjgwIn19LCJJbmRleCI6MTEsIklkIjoiMjRmMjVhNzMtMGRmMi00YTg2LTgxMzUtODEwNjczMmIyYzYxIiwiVGl0bGUiOiIxLjQgQ3JlYXRlIEF1ZGlvIFNhbXBsZXMiLCJOb3RlIjpudWxsLCJIeXBlcmxpbmsiOm51bGwsIklzQ2hhbmdlZCI6ZmFsc2UsIklzTmV3IjpmYWxzZX0seyIkaWQiOiI0MTMiLCJHcm91cE5hbWUiOm51bGwsIlN0YXJ0RGF0ZSI6IjIwMTQtMTAtMjdUMDA6MDA6MDBaIiwiRW5kRGF0ZSI6IjIwMTQtMTEtMDlUMjM6NTk6NTkuOTk5WiIsIlBlcmNlbnRhZ2VDb21wbGV0ZSI6bnVsbCwiU3R5bGUiOnsiJGlkIjoiNDE0IiwiU2hhcGUiOjEsIlNoYXBlVGhpY2tuZXNzIjoxLCJEdXJhdGlvbkZvcm1hdCI6MCwiSW5jbHVkZU5vbldvcmtpbmdEYXlzSW5EdXJhdGlvbiI6ZmFsc2UsIlBlcmNlbnRhZ2VDb21wbGV0ZVN0eWxlIjp7IiRpZCI6IjQxNSIsIkZvbnRTZXR0aW5ncyI6eyIkaWQiOiI0MTYiLCJGb250U2l6ZSI6MTAsIkZvbnROYW1lIjoiQ2FsaWJyaSIsIklzQm9sZCI6ZmFsc2UsIklzSXRhbGljIjpmYWxzZSwiSXNVbmRlcmxpbmVkIjpmYWxzZSwiUGFyZW50U3R5bGUiOnsiJHJlZiI6IjgyIn19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xNyIsIkxpbmVDb2xvciI6bnVsbCwiTGluZVdlaWdodCI6MC4wLCJMaW5lVHlwZSI6MCwiUGFyZW50U3R5bGUiOm51bGx9LCJQYXJlbnRTdHlsZSI6eyIkcmVmIjoiODEifX0sIkR1cmF0aW9uU3R5bGUiOnsiJGlkIjoiNDE4IiwiRm9udFNldHRpbmdzIjp7IiRpZCI6IjQxOSIsIkZvbnRTaXplIjoxMCwiRm9udE5hbWUiOiJDYWxpYnJpIiwiSXNCb2xkIjpmYWxzZSwiSXNJdGFsaWMiOmZhbHNlLCJJc1VuZGVybGluZWQiOmZhbHNlLCJQYXJlbnRTdHlsZSI6eyIkcmVmIjoiODkifX0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IwIiwiTGluZUNvbG9yIjpudWxsLCJMaW5lV2VpZ2h0IjowLjAsIkxpbmVUeXBlIjowLCJQYXJlbnRTdHlsZSI6bnVsbH0sIlBhcmVudFN0eWxlIjp7IiRyZWYiOiI4OCJ9fSwiSG9yaXpvbnRhbENvbm5lY3RvclN0eWxlIjp7IiRpZCI6IjQyMSIsIkxpbmVDb2xvciI6eyIkcmVmIjoiOTYifSwiTGluZVdlaWdodCI6MC4wLCJMaW5lVHlwZSI6MCwiUGFyZW50U3R5bGUiOnsiJHJlZiI6Ijk1In19LCJWZXJ0aWNhbENvbm5lY3RvclN0eWxlIjp7IiRpZCI6IjQyMiIsIkxpbmVDb2xvciI6eyIkcmVmIjoiOTkifSwiTGluZVdlaWdodCI6MS4wLCJMaW5lVHlwZSI6MCwiUGFyZW50U3R5bGUiOnsiJHJlZiI6Ijk4In19LCJNYXJnaW4iOm51bGwsIlN0YXJ0RGF0ZVBvc2l0aW9uIjowLCJFbmREYXRlUG9zaXRpb24iOjAsIlRpdGxlUG9zaXRpb24iOjQsIkR1cmF0aW9uUG9zaXRpb24iOjYsIlBlcmNlbnRhZ2VDb21wbGV0ZWRQb3NpdGlvbiI6NiwiU3BhY2luZyI6NSwiSXNCZWxvd1RpbWViYW5kIjpmYWxzZSwiUGVyY2VudGFnZUNvbXBsZXRlU2hhcGVPcGFjaXR5IjozNSwiU2hhcGVTdHlsZSI6eyIkaWQiOiI0MjMiLCJNYXJnaW4iOnsiJHJlZiI6IjEwMiJ9LCJQYWRkaW5nIjp7IiRyZWYiOiIxMDMifSwiQmFja2dyb3VuZCI6eyIkaWQiOiI0MjQiLCJDb2xvciI6eyIkaWQiOiI0MjUiLCJBIjoyNTUsIlIiOjAsIkciOjExNCwiQiI6MTg4LCJUcmFuc3BhcmVuY3kiOjAuMH19LCJJc1Zpc2libGUiOnRydWUsIldpZHRoIjowLjAsIkhlaWdodCI6MTYuMCwiQm9yZGVyU3R5bGUiOnsiJGlkIjoiNDI2IiwiTGluZUNvbG9yIjp7IiRyZWYiOiIxMDUifSwiTGluZVdlaWdodCI6MC4wLCJMaW5lVHlwZSI6MCwiUGFyZW50U3R5bGUiOnsiJHJlZiI6IjEwNCJ9fSwiUGFyZW50U3R5bGUiOnsiJHJlZiI6IjEwMSJ9fSwiVGl0bGVTdHlsZSI6eyIkaWQiOiI0MjciLCJGb250U2V0dGluZ3MiOnsiJGlkIjoiNDI4IiwiRm9udFNpemUiOjExLCJGb250TmFtZSI6IkNhbGlicmkiLCJJc0JvbGQiOnRydWUsIklzSXRhbGljIjpmYWxzZSwiSXNVbmRlcmxpbmVkIjpmYWxzZSwiUGFyZW50U3R5bGUiOnsiJHJlZiI6IjEwOCJ9fSwiRm9yZWdyb3VuZCI6eyIkcmVmIjoiMTA5In0sIk1heFdpZHRoIjoyMD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I5IiwiTGluZUNvbG9yIjpudWxsLCJMaW5lV2VpZ2h0IjowLjAsIkxpbmVUeXBlIjowLCJQYXJlbnRTdHlsZSI6bnVsbH0sIlBhcmVudFN0eWxlIjp7IiRyZWYiOiIxMDcifX0sIkRhdGVTdHlsZSI6eyIkaWQiOiI0MzAiLCJGb250U2V0dGluZ3MiOnsiJGlkIjoiNDMxIiwiRm9udFNpemUiOjEwLCJGb250TmFtZSI6IkNhbGlicmkiLCJJc0JvbGQiOmZhbHNlLCJJc0l0YWxpYyI6ZmFsc2UsIklzVW5kZXJsaW5lZCI6ZmFsc2UsIlBhcmVudFN0eWxlIjp7IiRyZWYiOiIxMTUifX0sIkZvcmVncm91bmQiOnsiJHJlZiI6IjExNiJ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QzMiIsIkxpbmVDb2xvciI6bnVsbCwiTGluZVdlaWdodCI6MC4wLCJMaW5lVHlwZSI6MCwiUGFyZW50U3R5bGUiOm51bGx9LCJQYXJlbnRTdHlsZSI6eyIkcmVmIjoiMTE0In19LCJEYXRlRm9ybWF0Ijp7IiRyZWYiOiIxMjEifSwiSXNWaXNpYmxlIjp0cnVlLCJQYXJlbnRTdHlsZSI6eyIkcmVmIjoiODAifX0sIkluZGV4IjoxMiwiSWQiOiIzMzg1YmJmZS1hNmFlLTQyYjUtOTNjMi1iZjllNTZhZDg5ODQiLCJUaXRsZSI6IjEuNSBSZXNlYXJjaCBQaXRjaCBTaGlmdGluZyBBbGdvcml0aG1zIiwiTm90ZSI6bnVsbCwiSHlwZXJsaW5rIjpudWxsLCJJc0NoYW5nZWQiOmZhbHNlLCJJc05ldyI6ZmFsc2V9LHsiJGlkIjoiNDMzIiwiR3JvdXBOYW1lIjpudWxsLCJTdGFydERhdGUiOiIyMDE0LTExLTA5VDAwOjAwOjAwWiIsIkVuZERhdGUiOiIyMDE0LTEyLTE5VDIzOjU5OjU5Ljk5OVoiLCJQZXJjZW50YWdlQ29tcGxldGUiOm51bGwsIlN0eWxlIjp7IiRpZCI6IjQzNCIsIlNoYXBlIjoxLCJTaGFwZVRoaWNrbmVzcyI6MSwiRHVyYXRpb25Gb3JtYXQiOjAsIkluY2x1ZGVOb25Xb3JraW5nRGF5c0luRHVyYXRpb24iOmZhbHNlLCJQZXJjZW50YWdlQ29tcGxldGVTdHlsZSI6eyIkaWQiOiI0MzUiLCJGb250U2V0dGluZ3MiOnsiJGlkIjoiNDM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zciLCJMaW5lQ29sb3IiOm51bGwsIkxpbmVXZWlnaHQiOjAuMCwiTGluZVR5cGUiOjAsIlBhcmVudFN0eWxlIjpudWxsfSwiUGFyZW50U3R5bGUiOnsiJHJlZiI6IjgxIn19LCJEdXJhdGlvblN0eWxlIjp7IiRpZCI6IjQzOCIsIkZvbnRTZXR0aW5ncyI6eyIkaWQiOiI0Mz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MCIsIkxpbmVDb2xvciI6bnVsbCwiTGluZVdlaWdodCI6MC4wLCJMaW5lVHlwZSI6MCwiUGFyZW50U3R5bGUiOm51bGx9LCJQYXJlbnRTdHlsZSI6eyIkcmVmIjoiODgifX0sIkhvcml6b250YWxDb25uZWN0b3JTdHlsZSI6eyIkaWQiOiI0NDEiLCJMaW5lQ29sb3IiOnsiJHJlZiI6Ijk2In0sIkxpbmVXZWlnaHQiOjAuMCwiTGluZVR5cGUiOjAsIlBhcmVudFN0eWxlIjp7IiRyZWYiOiI5NSJ9fSwiVmVydGljYWxDb25uZWN0b3JTdHlsZSI6eyIkaWQiOiI0ND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NDQzIiwiTWFyZ2luIjp7IiRyZWYiOiIxMDIifSwiUGFkZGluZyI6eyIkcmVmIjoiMTAzIn0sIkJhY2tncm91bmQiOnsiJGlkIjoiNDQ0IiwiQ29sb3IiOnsiJGlkIjoiNDQ1IiwiQSI6MjU1LCJSIjowLCJHIjoxMTQsIkIiOjE4OCwiVHJhbnNwYXJlbmN5IjowLjB9fSwiSXNWaXNpYmxlIjp0cnVlLCJXaWR0aCI6MC4wLCJIZWlnaHQiOjE2LjAsIkJvcmRlclN0eWxlIjp7IiRpZCI6IjQ0NiIsIkxpbmVDb2xvciI6eyIkcmVmIjoiMTA1In0sIkxpbmVXZWlnaHQiOjAuMCwiTGluZVR5cGUiOjAsIlBhcmVudFN0eWxlIjp7IiRyZWYiOiIxMDQifX0sIlBhcmVudFN0eWxlIjp7IiRyZWYiOiIxMDEifX0sIlRpdGxlU3R5bGUiOnsiJGlkIjoiNDQ3IiwiRm9udFNldHRpbmdzIjp7IiRpZCI6IjQ0OCIsIkZvbnRTaXplIjoxMSwiRm9udE5hbWUiOiJDYWxpYnJpIiwiSXNCb2xkIjp0cnVlLCJJc0l0YWxpYyI6ZmFsc2UsIklzVW5kZXJsaW5lZCI6ZmFsc2UsIlBhcmVudFN0eWxlIjp7IiRyZWYiOiIxMDgifX0sIkZvcmVncm91bmQiOnsiJHJlZiI6IjEwOSJ9LCJNYXhXaWR0aCI6MTI5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OSIsIkxpbmVDb2xvciI6bnVsbCwiTGluZVdlaWdodCI6MC4wLCJMaW5lVHlwZSI6MCwiUGFyZW50U3R5bGUiOm51bGx9LCJQYXJlbnRTdHlsZSI6eyIkcmVmIjoiMTA3In19LCJEYXRlU3R5bGUiOnsiJGlkIjoiNDUwIiwiRm9udFNldHRpbmdzIjp7IiRpZCI6IjQ1MSIsIkZvbnRTaXplIjoxMCwiRm9udE5hbWUiOiJDYWxpYnJpIiwiSXNCb2xkIjpmYWxzZSwiSXNJdGFsaWMiOmZhbHNlLCJJc1VuZGVybGluZWQiOmZhbHNlLCJQYXJlbnRTdHlsZSI6eyIkcmVmIjoiMTE1In19LCJGb3JlZ3JvdW5kIjp7IiRyZWYiOiIxMTYi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0NTIiLCJMaW5lQ29sb3IiOm51bGwsIkxpbmVXZWlnaHQiOjAuMCwiTGluZVR5cGUiOjAsIlBhcmVudFN0eWxlIjpudWxsfSwiUGFyZW50U3R5bGUiOnsiJHJlZiI6IjExNCJ9fSwiRGF0ZUZvcm1hdCI6eyIkcmVmIjoiMTIxIn0sIklzVmlzaWJsZSI6dHJ1ZSwiUGFyZW50U3R5bGUiOnsiJHJlZiI6IjgwIn19LCJJbmRleCI6MTMsIklkIjoiYzk5ZTYzNmQtMzZiOS00MDc0LTlhNDItODVjMTgwOGQ3NWUwIiwiVGl0bGUiOiIyLjAgSW1wbGVtZW50IFNpbmdsZSBTdHJpbmcgUmV0dW5pbmcgU2ltdWxhdGlvbiIsIk5vdGUiOm51bGwsIkh5cGVybGluayI6bnVsbCwiSXNDaGFuZ2VkIjpmYWxzZSwiSXNOZXciOmZhbHNlfSx7IiRpZCI6IjQ1MyIsIkdyb3VwTmFtZSI6bnVsbCwiU3RhcnREYXRlIjoiMjAxNC0xMS0wOVQwMDowMDowMFoiLCJFbmREYXRlIjoiMjAxNC0xMS0yN1QyMzo1OTo1OS45OTl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eyIkcmVmIjoiODIifX0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3IiwiTGluZUNvbG9yIjpudWxsLCJMaW5lV2VpZ2h0IjowLjAsIkxpbmVUeXBlIjowLCJQYXJlbnRTdHlsZSI6bnVsbH0sIlBhcmVudFN0eWxlIjp7IiRyZWYiOiI4MSJ9fSwiRHVyYXRpb25TdHlsZSI6eyIkaWQiOiI0NTgiLCJGb250U2V0dGluZ3MiOnsiJGlkIjoiNDU5IiwiRm9udFNpemUiOjEwLCJGb250TmFtZSI6IkNhbGlicmkiLCJJc0JvbGQiOmZhbHNlLCJJc0l0YWxpYyI6ZmFsc2UsIklzVW5kZXJsaW5lZCI6ZmFsc2UsIlBhcmVudFN0eWxlIjp7IiRyZWYiOiI4OSJ9fS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AiLCJMaW5lQ29sb3IiOm51bGwsIkxpbmVXZWlnaHQiOjAuMCwiTGluZVR5cGUiOjAsIlBhcmVudFN0eWxlIjpudWxsfSwiUGFyZW50U3R5bGUiOnsiJHJlZiI6Ijg4In19LCJIb3Jpem9udGFsQ29ubmVjdG9yU3R5bGUiOnsiJGlkIjoiNDYxIiwiTGluZUNvbG9yIjp7IiRyZWYiOiI5NiJ9LCJMaW5lV2VpZ2h0IjowLjAsIkxpbmVUeXBlIjowLCJQYXJlbnRTdHlsZSI6eyIkcmVmIjoiOTUifX0sIlZlcnRpY2FsQ29ubmVjdG9yU3R5bGUiOnsiJGlkIjoiNDYyIiwiTGluZUNvbG9yIjp7IiRyZWYiOiI5OSJ9LCJMaW5lV2VpZ2h0IjoxLjAsIkxpbmVUeXBlIjowLCJQYXJlbnRTdHlsZSI6eyIkcmVmIjoiOTgifX0sIk1hcmdpbiI6bnVsbCwiU3RhcnREYXRlUG9zaXRpb24iOjAsIkVuZERhdGVQb3NpdGlvbiI6MCwiVGl0bGVQb3NpdGlvbiI6NCwiRHVyYXRpb25Qb3NpdGlvbiI6NiwiUGVyY2VudGFnZUNvbXBsZXRlZFBvc2l0aW9uIjo2LCJTcGFjaW5nIjo1LCJJc0JlbG93VGltZWJhbmQiOmZhbHNlLCJQZXJjZW50YWdlQ29tcGxldGVTaGFwZU9wYWNpdHkiOjM1LCJTaGFwZVN0eWxlIjp7IiRpZCI6IjQ2MyIsIk1hcmdpbiI6eyIkcmVmIjoiMTAyIn0sIlBhZGRpbmciOnsiJHJlZiI6IjEwMyJ9LCJCYWNrZ3JvdW5kIjp7IiRpZCI6IjQ2NCIsIkNvbG9yIjp7IiRpZCI6IjQ2NSIsIkEiOjI1NSwiUiI6MCwiRyI6MTE0LCJCIjoxODgsIlRyYW5zcGFyZW5jeSI6MC4wfX0sIklzVmlzaWJsZSI6dHJ1ZSwiV2lkdGgiOjAuMCwiSGVpZ2h0IjoxNi4wLCJCb3JkZXJTdHlsZSI6eyIkaWQiOiI0NjYiLCJMaW5lQ29sb3IiOnsiJHJlZiI6IjEwNSJ9LCJMaW5lV2VpZ2h0IjowLjAsIkxpbmVUeXBlIjowLCJQYXJlbnRTdHlsZSI6eyIkcmVmIjoiMTA0In19LCJQYXJlbnRTdHlsZSI6eyIkcmVmIjoiMTAxIn19LCJUaXRsZVN0eWxlIjp7IiRpZCI6IjQ2NyIsIkZvbnRTZXR0aW5ncyI6eyIkaWQiOiI0Nj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jkiLCJMaW5lQ29sb3IiOm51bGwsIkxpbmVXZWlnaHQiOjAuMCwiTGluZVR5cGUiOjAsIlBhcmVudFN0eWxlIjpudWxsfSwiUGFyZW50U3R5bGUiOnsiJHJlZiI6IjEwNyJ9fSwiRGF0ZVN0eWxlIjp7IiRpZCI6IjQ3MCIsIkZvbnRTZXR0aW5ncyI6eyIkaWQiOiI0Nz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cyIiwiTGluZUNvbG9yIjpudWxsLCJMaW5lV2VpZ2h0IjowLjAsIkxpbmVUeXBlIjowLCJQYXJlbnRTdHlsZSI6bnVsbH0sIlBhcmVudFN0eWxlIjp7IiRyZWYiOiIxMTQifX0sIkRhdGVGb3JtYXQiOnsiJHJlZiI6IjEyMSJ9LCJJc1Zpc2libGUiOnRydWUsIlBhcmVudFN0eWxlIjp7IiRyZWYiOiI4MCJ9fSwiSW5kZXgiOjE0LCJJZCI6IjhjMDc2ZDkwLTBhODMtNDA2YS04MTgxLTE2N2IyM2U2NDU1YyIsIlRpdGxlIjoiMi4xIEltcGxlbWVudCBFbGVjdHJvbmljIENhcG8gTW9kZSBTaW11bGF0aW9uIiwiTm90ZSI6bnVsbCwiSHlwZXJsaW5rIjpudWxsLCJJc0NoYW5nZWQiOmZhbHNlLCJJc05ldyI6ZmFsc2V9LHsiJGlkIjoiNDczIiwiR3JvdXBOYW1lIjpudWxsLCJTdGFydERhdGUiOiIyMDE0LTEyLTIwVDAwOjAwOjAwWiIsIkVuZERhdGUiOiIyMDE1LTAyLTI3VDIzOjU5OjU5Ljk5OVoiLCJQZXJjZW50YWdlQ29tcGxldGUiOm51bGwsIlN0eWxlIjp7IiRpZCI6IjQ3NCIsIlNoYXBlIjoxLCJTaGFwZVRoaWNrbmVzcyI6MSwiRHVyYXRpb25Gb3JtYXQiOjAsIkluY2x1ZGVOb25Xb3JraW5nRGF5c0luRHVyYXRpb24iOmZhbHNlLCJQZXJjZW50YWdlQ29tcGxldGVTdHlsZSI6eyIkaWQiOiI0NzUiLCJGb250U2V0dGluZ3MiOnsiJGlkIjoiNDc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zciLCJMaW5lQ29sb3IiOm51bGwsIkxpbmVXZWlnaHQiOjAuMCwiTGluZVR5cGUiOjAsIlBhcmVudFN0eWxlIjpudWxsfSwiUGFyZW50U3R5bGUiOnsiJHJlZiI6IjgxIn19LCJEdXJhdGlvblN0eWxlIjp7IiRpZCI6IjQ3OCIsIkZvbnRTZXR0aW5ncyI6eyIkaWQiOiI0Nz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4MCIsIkxpbmVDb2xvciI6bnVsbCwiTGluZVdlaWdodCI6MC4wLCJMaW5lVHlwZSI6MCwiUGFyZW50U3R5bGUiOm51bGx9LCJQYXJlbnRTdHlsZSI6eyIkcmVmIjoiODgifX0sIkhvcml6b250YWxDb25uZWN0b3JTdHlsZSI6eyIkaWQiOiI0ODEiLCJMaW5lQ29sb3IiOnsiJHJlZiI6Ijk2In0sIkxpbmVXZWlnaHQiOjAuMCwiTGluZVR5cGUiOjAsIlBhcmVudFN0eWxlIjp7IiRyZWYiOiI5NSJ9fSwiVmVydGljYWxDb25uZWN0b3JTdHlsZSI6eyIkaWQiOiI0OD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NDgzIiwiTWFyZ2luIjp7IiRyZWYiOiIxMDIifSwiUGFkZGluZyI6eyIkcmVmIjoiMTAzIn0sIkJhY2tncm91bmQiOnsiJGlkIjoiNDg0IiwiQ29sb3IiOnsiJGlkIjoiNDg1IiwiQSI6MjU1LCJSIjoxNTAsIkciOjIxNCwiQiI6NjYsIlRyYW5zcGFyZW5jeSI6MC4wfX0sIklzVmlzaWJsZSI6dHJ1ZSwiV2lkdGgiOjAuMCwiSGVpZ2h0IjoxNi4wLCJCb3JkZXJTdHlsZSI6eyIkaWQiOiI0ODYiLCJMaW5lQ29sb3IiOnsiJHJlZiI6IjEwNSJ9LCJMaW5lV2VpZ2h0IjowLjAsIkxpbmVUeXBlIjowLCJQYXJlbnRTdHlsZSI6eyIkcmVmIjoiMTA0In19LCJQYXJlbnRTdHlsZSI6eyIkcmVmIjoiMTAxIn19LCJUaXRsZVN0eWxlIjp7IiRpZCI6IjQ4NyIsIkZvbnRTZXR0aW5ncyI6eyIkaWQiOiI0OD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ODkiLCJMaW5lQ29sb3IiOm51bGwsIkxpbmVXZWlnaHQiOjAuMCwiTGluZVR5cGUiOjAsIlBhcmVudFN0eWxlIjpudWxsfSwiUGFyZW50U3R5bGUiOnsiJHJlZiI6IjEwNyJ9fSwiRGF0ZVN0eWxlIjp7IiRpZCI6IjQ5MCIsIkZvbnRTZXR0aW5ncyI6eyIkaWQiOiI0OT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kyIiwiTGluZUNvbG9yIjpudWxsLCJMaW5lV2VpZ2h0IjowLjAsIkxpbmVUeXBlIjowLCJQYXJlbnRTdHlsZSI6bnVsbH0sIlBhcmVudFN0eWxlIjp7IiRyZWYiOiIxMTQifX0sIkRhdGVGb3JtYXQiOnsiJHJlZiI6IjEyMSJ9LCJJc1Zpc2libGUiOnRydWUsIlBhcmVudFN0eWxlIjp7IiRyZWYiOiI4MCJ9fSwiSW5kZXgiOjE1LCJJZCI6IjdkY2Q0MWRmLTVlNDgtNDE1NC1hMTQ4LTA2ZmM2M2QzY2JlNyIsIlRpdGxlIjoiMy4wIEltcGxlbWVudCBTaW5nbGUgU3RyaW5nIFJldHVuaW5nIGluIEhhcmR3YXJlIiwiTm90ZSI6bnVsbCwiSHlwZXJsaW5rIjpudWxsLCJJc0NoYW5nZWQiOmZhbHNlLCJJc05ldyI6ZmFsc2V9LHsiJGlkIjoiNDkzIiwiR3JvdXBOYW1lIjpudWxsLCJTdGFydERhdGUiOiIyMDE0LTEyLTIwVDAwOjAwOjAwWiIsIkVuZERhdGUiOiIyMDE1LTAyLTI3VDIzOjU5OjU5Ljk5OVoiLCJQZXJjZW50YWdlQ29tcGxldGUiOm51bGwsIlN0eWxlIjp7IiRpZCI6IjQ5NCIsIlNoYXBlIjoxLCJTaGFwZVRoaWNrbmVzcyI6MSwiRHVyYXRpb25Gb3JtYXQiOjAsIkluY2x1ZGVOb25Xb3JraW5nRGF5c0luRHVyYXRpb24iOmZhbHNlLCJQZXJjZW50YWdlQ29tcGxldGVTdHlsZSI6eyIkaWQiOiI0OTUiLCJGb250U2V0dGluZ3MiOnsiJGlkIjoiNDk2IiwiRm9udFNpemUiOjEwLCJGb250TmFtZSI6IkNhbGlicmkiLCJJc0JvbGQiOmZhbHNlLCJJc0l0YWxpYyI6ZmFsc2UsIklzVW5kZXJsaW5lZCI6ZmFsc2UsIlBhcmVudFN0eWxlIjp7IiRyZWYiOiI4MiJ9fS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TciLCJMaW5lQ29sb3IiOm51bGwsIkxpbmVXZWlnaHQiOjAuMCwiTGluZVR5cGUiOjAsIlBhcmVudFN0eWxlIjpudWxsfSwiUGFyZW50U3R5bGUiOnsiJHJlZiI6IjgxIn19LCJEdXJhdGlvblN0eWxlIjp7IiRpZCI6IjQ5OCIsIkZvbnRTZXR0aW5ncyI6eyIkaWQiOiI0OTkiLCJGb250U2l6ZSI6MTAsIkZvbnROYW1lIjoiQ2FsaWJyaSIsIklzQm9sZCI6ZmFsc2UsIklzSXRhbGljIjpmYWxzZSwiSXNVbmRlcmxpbmVkIjpmYWxzZSwiUGFyZW50U3R5bGUiOnsiJHJlZiI6Ijg5In19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wMCIsIkxpbmVDb2xvciI6bnVsbCwiTGluZVdlaWdodCI6MC4wLCJMaW5lVHlwZSI6MCwiUGFyZW50U3R5bGUiOm51bGx9LCJQYXJlbnRTdHlsZSI6eyIkcmVmIjoiODgifX0sIkhvcml6b250YWxDb25uZWN0b3JTdHlsZSI6eyIkaWQiOiI1MDEiLCJMaW5lQ29sb3IiOnsiJHJlZiI6Ijk2In0sIkxpbmVXZWlnaHQiOjAuMCwiTGluZVR5cGUiOjAsIlBhcmVudFN0eWxlIjp7IiRyZWYiOiI5NSJ9fSwiVmVydGljYWxDb25uZWN0b3JTdHlsZSI6eyIkaWQiOiI1MDIiLCJMaW5lQ29sb3IiOnsiJHJlZiI6Ijk5In0sIkxpbmVXZWlnaHQiOjEuMCwiTGluZVR5cGUiOjAsIlBhcmVudFN0eWxlIjp7IiRyZWYiOiI5OCJ9fSwiTWFyZ2luIjpudWxsLCJTdGFydERhdGVQb3NpdGlvbiI6MCwiRW5kRGF0ZVBvc2l0aW9uIjowLCJUaXRsZVBvc2l0aW9uIjo0LCJEdXJhdGlvblBvc2l0aW9uIjo2LCJQZXJjZW50YWdlQ29tcGxldGVkUG9zaXRpb24iOjYsIlNwYWNpbmciOjUsIklzQmVsb3dUaW1lYmFuZCI6ZmFsc2UsIlBlcmNlbnRhZ2VDb21wbGV0ZVNoYXBlT3BhY2l0eSI6MzUsIlNoYXBlU3R5bGUiOnsiJGlkIjoiNTAzIiwiTWFyZ2luIjp7IiRyZWYiOiIxMDIifSwiUGFkZGluZyI6eyIkcmVmIjoiMTAzIn0sIkJhY2tncm91bmQiOnsiJGlkIjoiNTA0IiwiQ29sb3IiOnsiJGlkIjoiNTA1IiwiQSI6MjU1LCJSIjoxNTAsIkciOjIxNCwiQiI6NjYsIlRyYW5zcGFyZW5jeSI6MC4wfX0sIklzVmlzaWJsZSI6dHJ1ZSwiV2lkdGgiOjAuMCwiSGVpZ2h0IjoxNi4wLCJCb3JkZXJTdHlsZSI6eyIkaWQiOiI1MDYiLCJMaW5lQ29sb3IiOnsiJHJlZiI6IjEwNSJ9LCJMaW5lV2VpZ2h0IjowLjAsIkxpbmVUeXBlIjowLCJQYXJlbnRTdHlsZSI6eyIkcmVmIjoiMTA0In19LCJQYXJlbnRTdHlsZSI6eyIkcmVmIjoiMTAxIn19LCJUaXRsZVN0eWxlIjp7IiRpZCI6IjUwNyIsIkZvbnRTZXR0aW5ncyI6eyIkaWQiOiI1MDgiLCJGb250U2l6ZSI6MTEsIkZvbnROYW1lIjoiQ2FsaWJyaSIsIklzQm9sZCI6dHJ1ZSwiSXNJdGFsaWMiOmZhbHNlLCJJc1VuZGVybGluZWQiOmZhbHNlLCJQYXJlbnRTdHlsZSI6eyIkcmVmIjoiMTA4In19LCJGb3JlZ3JvdW5kIjp7IiRyZWYiOiIxMDkifSwiTWF4V2lkdGgiOjIw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kiLCJMaW5lQ29sb3IiOm51bGwsIkxpbmVXZWlnaHQiOjAuMCwiTGluZVR5cGUiOjAsIlBhcmVudFN0eWxlIjpudWxsfSwiUGFyZW50U3R5bGUiOnsiJHJlZiI6IjEwNyJ9fSwiRGF0ZVN0eWxlIjp7IiRpZCI6IjUxMCIsIkZvbnRTZXR0aW5ncyI6eyIkaWQiOiI1MTEiLCJGb250U2l6ZSI6MTAsIkZvbnROYW1lIjoiQ2FsaWJyaSIsIklzQm9sZCI6ZmFsc2UsIklzSXRhbGljIjpmYWxzZSwiSXNVbmRlcmxpbmVkIjpmYWxzZSwiUGFyZW50U3R5bGUiOnsiJHJlZiI6IjExNSJ9fS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EyIiwiTGluZUNvbG9yIjpudWxsLCJMaW5lV2VpZ2h0IjowLjAsIkxpbmVUeXBlIjowLCJQYXJlbnRTdHlsZSI6bnVsbH0sIlBhcmVudFN0eWxlIjp7IiRyZWYiOiIxMTQifX0sIkRhdGVGb3JtYXQiOnsiJHJlZiI6IjEyMSJ9LCJJc1Zpc2libGUiOnRydWUsIlBhcmVudFN0eWxlIjp7IiRyZWYiOiI4MCJ9fSwiSW5kZXgiOjE2LCJJZCI6ImMwMDc1Njk2LTAxOTAtNGY0OC05MGQwLTgyOTMwYWVlY2JiNyIsIlRpdGxlIjoiMy4xIEltcGxlbWVudCBFbGVjdHJvbmljIENhcG8gb24gSGFyZHdhcmUiLCJOb3RlIjpudWxsLCJIeXBlcmxpbmsiOm51bGwsIklzQ2hhbmdlZCI6ZmFsc2UsIklzTmV3IjpmYWxzZX0seyIkaWQiOiI1MTMiLCJHcm91cE5hbWUiOm51bGwsIlN0YXJ0RGF0ZSI6IjIwMTUtMDItMjhUMDA6MDA6MDBaIiwiRW5kRGF0ZSI6IjIwMTUtMDQtMTBUMjM6NTk6NTkuOTk5WiIsIlBlcmNlbnRhZ2VDb21wbGV0ZSI6bnVsbCwiU3R5bGUiOnsiJGlkIjoiNTE0IiwiU2hhcGUiOjEsIlNoYXBlVGhpY2tuZXNzIjoxLCJEdXJhdGlvbkZvcm1hdCI6MCwiSW5jbHVkZU5vbldvcmtpbmdEYXlzSW5EdXJhdGlvbiI6ZmFsc2UsIlBlcmNlbnRhZ2VDb21wbGV0ZVN0eWxlIjp7IiRpZCI6IjUxNSIsIkZvbnRTZXR0aW5ncyI6eyIkaWQiOiI1MTYiLCJGb250U2l6ZSI6MTAsIkZvbnROYW1lIjoiQ2FsaWJyaSIsIklzQm9sZCI6ZmFsc2UsIklzSXRhbGljIjpmYWxzZSwiSXNVbmRlcmxpbmVkIjpmYWxzZSwiUGFyZW50U3R5bGUiOnsiJHJlZiI6IjgyIn19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xNyIsIkxpbmVDb2xvciI6bnVsbCwiTGluZVdlaWdodCI6MC4wLCJMaW5lVHlwZSI6MCwiUGFyZW50U3R5bGUiOm51bGx9LCJQYXJlbnRTdHlsZSI6eyIkcmVmIjoiODEifX0sIkR1cmF0aW9uU3R5bGUiOnsiJGlkIjoiNTE4IiwiRm9udFNldHRpbmdzIjp7IiRpZCI6IjUxOSIsIkZvbnRTaXplIjoxMCwiRm9udE5hbWUiOiJDYWxpYnJpIiwiSXNCb2xkIjpmYWxzZSwiSXNJdGFsaWMiOmZhbHNlLCJJc1VuZGVybGluZWQiOmZhbHNlLCJQYXJlbnRTdHlsZSI6eyIkcmVmIjoiODkifX0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IwIiwiTGluZUNvbG9yIjpudWxsLCJMaW5lV2VpZ2h0IjowLjAsIkxpbmVUeXBlIjowLCJQYXJlbnRTdHlsZSI6bnVsbH0sIlBhcmVudFN0eWxlIjp7IiRyZWYiOiI4OCJ9fSwiSG9yaXpvbnRhbENvbm5lY3RvclN0eWxlIjp7IiRpZCI6IjUyMSIsIkxpbmVDb2xvciI6eyIkcmVmIjoiOTYifSwiTGluZVdlaWdodCI6MC4wLCJMaW5lVHlwZSI6MCwiUGFyZW50U3R5bGUiOnsiJHJlZiI6Ijk1In19LCJWZXJ0aWNhbENvbm5lY3RvclN0eWxlIjp7IiRpZCI6IjUyMiIsIkxpbmVDb2xvciI6eyIkcmVmIjoiOTkifSwiTGluZVdlaWdodCI6MS4wLCJMaW5lVHlwZSI6MCwiUGFyZW50U3R5bGUiOnsiJHJlZiI6Ijk4In19LCJNYXJnaW4iOm51bGwsIlN0YXJ0RGF0ZVBvc2l0aW9uIjowLCJFbmREYXRlUG9zaXRpb24iOjAsIlRpdGxlUG9zaXRpb24iOjQsIkR1cmF0aW9uUG9zaXRpb24iOjYsIlBlcmNlbnRhZ2VDb21wbGV0ZWRQb3NpdGlvbiI6NiwiU3BhY2luZyI6NSwiSXNCZWxvd1RpbWViYW5kIjpmYWxzZSwiUGVyY2VudGFnZUNvbXBsZXRlU2hhcGVPcGFjaXR5IjozNSwiU2hhcGVTdHlsZSI6eyIkaWQiOiI1MjMiLCJNYXJnaW4iOnsiJHJlZiI6IjEwMiJ9LCJQYWRkaW5nIjp7IiRyZWYiOiIxMDMifSwiQmFja2dyb3VuZCI6eyIkaWQiOiI1MjQiLCJDb2xvciI6eyIkaWQiOiI1MjUiLCJBIjoyNTUsIlIiOjIzNywiRyI6MTI1LCJCIjo0OSwiVHJhbnNwYXJlbmN5IjowLjB9fSwiSXNWaXNpYmxlIjp0cnVlLCJXaWR0aCI6MC4wLCJIZWlnaHQiOjE2LjAsIkJvcmRlclN0eWxlIjp7IiRpZCI6IjUyNiIsIkxpbmVDb2xvciI6eyIkcmVmIjoiMTA1In0sIkxpbmVXZWlnaHQiOjAuMCwiTGluZVR5cGUiOjAsIlBhcmVudFN0eWxlIjp7IiRyZWYiOiIxMDQifX0sIlBhcmVudFN0eWxlIjp7IiRyZWYiOiIxMDEifX0sIlRpdGxlU3R5bGUiOnsiJGlkIjoiNTI3IiwiRm9udFNldHRpbmdzIjp7IiRpZCI6IjUyOCIsIkZvbnRTaXplIjoxMSwiRm9udE5hbWUiOiJDYWxpYnJpIiwiSXNCb2xkIjp0cnVlLCJJc0l0YWxpYyI6ZmFsc2UsIklzVW5kZXJsaW5lZCI6ZmFsc2UsIlBhcmVudFN0eWxlIjp7IiRyZWYiOiIxMDgifX0sIkZvcmVncm91bmQiOnsiJHJlZiI6IjEwOSJ9LCJNYXhXaWR0aCI6MTE1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yOSIsIkxpbmVDb2xvciI6bnVsbCwiTGluZVdlaWdodCI6MC4wLCJMaW5lVHlwZSI6MCwiUGFyZW50U3R5bGUiOm51bGx9LCJQYXJlbnRTdHlsZSI6eyIkcmVmIjoiMTA3In19LCJEYXRlU3R5bGUiOnsiJGlkIjoiNTMwIiwiRm9udFNldHRpbmdzIjp7IiRpZCI6IjUzMSIsIkZvbnRTaXplIjoxMCwiRm9udE5hbWUiOiJDYWxpYnJpIiwiSXNCb2xkIjpmYWxzZSwiSXNJdGFsaWMiOmZhbHNlLCJJc1VuZGVybGluZWQiOmZhbHNlLCJQYXJlbnRTdHlsZSI6eyIkcmVmIjoiMTE1In19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zIiLCJMaW5lQ29sb3IiOm51bGwsIkxpbmVXZWlnaHQiOjAuMCwiTGluZVR5cGUiOjAsIlBhcmVudFN0eWxlIjpudWxsfSwiUGFyZW50U3R5bGUiOnsiJHJlZiI6IjExNCJ9fSwiRGF0ZUZvcm1hdCI6eyIkcmVmIjoiMTIxIn0sIklzVmlzaWJsZSI6dHJ1ZSwiUGFyZW50U3R5bGUiOnsiJHJlZiI6IjgwIn19LCJJbmRleCI6MTcsIklkIjoiOGExNmI5NWYtNmI1Zi00YzdiLWFkNDktOGI2NjRlZjc5Y2NkIiwiVGl0bGUiOiIzLjIgUENCL1Byb2R1Y3Rpb24gVW5pdCBEZXNpZ24iLCJOb3RlIjpudWxsLCJIeXBlcmxpbmsiOm51bGwsIklzQ2hhbmdlZCI6ZmFsc2UsIklzTmV3IjpmYWxzZX1dLCJTZXR0aW5ncyI6eyIkaWQiOiI1MzMiLCJJbXBhT3B0aW9ucyI6eyIkaWQiOiI1Mz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(4:3)</PresentationFormat>
  <Paragraphs>127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2014-10-29T22:50:02Z</dcterms:created>
  <dcterms:modified xsi:type="dcterms:W3CDTF">2014-11-08T05:05:56Z</dcterms:modified>
</cp:coreProperties>
</file>