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76" r:id="rId6"/>
    <p:sldId id="274" r:id="rId7"/>
    <p:sldId id="275" r:id="rId8"/>
    <p:sldId id="277" r:id="rId9"/>
    <p:sldId id="279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D764F-3AB2-42D4-B388-26A672DFBB3A}" v="27" dt="2025-05-30T03:19:05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Mosk" userId="31f42aa479327305" providerId="LiveId" clId="{111D764F-3AB2-42D4-B388-26A672DFBB3A}"/>
    <pc:docChg chg="custSel addSld delSld modSld sldOrd">
      <pc:chgData name="Nathan Mosk" userId="31f42aa479327305" providerId="LiveId" clId="{111D764F-3AB2-42D4-B388-26A672DFBB3A}" dt="2025-05-30T03:25:10.093" v="624" actId="1076"/>
      <pc:docMkLst>
        <pc:docMk/>
      </pc:docMkLst>
      <pc:sldChg chg="addSp delSp modSp mod setBg">
        <pc:chgData name="Nathan Mosk" userId="31f42aa479327305" providerId="LiveId" clId="{111D764F-3AB2-42D4-B388-26A672DFBB3A}" dt="2025-05-30T03:25:10.093" v="624" actId="1076"/>
        <pc:sldMkLst>
          <pc:docMk/>
          <pc:sldMk cId="1714329890" sldId="256"/>
        </pc:sldMkLst>
        <pc:spChg chg="mod">
          <ac:chgData name="Nathan Mosk" userId="31f42aa479327305" providerId="LiveId" clId="{111D764F-3AB2-42D4-B388-26A672DFBB3A}" dt="2025-05-30T03:24:43.164" v="620" actId="26606"/>
          <ac:spMkLst>
            <pc:docMk/>
            <pc:sldMk cId="1714329890" sldId="256"/>
            <ac:spMk id="2" creationId="{FB61A64B-23C9-0DCD-ACE2-1C3BD3EAE9CF}"/>
          </ac:spMkLst>
        </pc:spChg>
        <pc:spChg chg="mod">
          <ac:chgData name="Nathan Mosk" userId="31f42aa479327305" providerId="LiveId" clId="{111D764F-3AB2-42D4-B388-26A672DFBB3A}" dt="2025-05-30T03:24:43.164" v="620" actId="26606"/>
          <ac:spMkLst>
            <pc:docMk/>
            <pc:sldMk cId="1714329890" sldId="256"/>
            <ac:spMk id="3" creationId="{18F5DF50-5AC0-1FC3-9876-5D2553B3B0EA}"/>
          </ac:spMkLst>
        </pc:spChg>
        <pc:spChg chg="add del">
          <ac:chgData name="Nathan Mosk" userId="31f42aa479327305" providerId="LiveId" clId="{111D764F-3AB2-42D4-B388-26A672DFBB3A}" dt="2025-05-30T03:24:43.164" v="620" actId="26606"/>
          <ac:spMkLst>
            <pc:docMk/>
            <pc:sldMk cId="1714329890" sldId="256"/>
            <ac:spMk id="12" creationId="{932495F0-C5CB-4823-AE70-EED61EBAB1BD}"/>
          </ac:spMkLst>
        </pc:spChg>
        <pc:spChg chg="add del">
          <ac:chgData name="Nathan Mosk" userId="31f42aa479327305" providerId="LiveId" clId="{111D764F-3AB2-42D4-B388-26A672DFBB3A}" dt="2025-05-30T03:24:43.164" v="620" actId="26606"/>
          <ac:spMkLst>
            <pc:docMk/>
            <pc:sldMk cId="1714329890" sldId="256"/>
            <ac:spMk id="14" creationId="{CB8B9C25-D80D-48EC-B83A-231219A80C3F}"/>
          </ac:spMkLst>
        </pc:spChg>
        <pc:spChg chg="add del">
          <ac:chgData name="Nathan Mosk" userId="31f42aa479327305" providerId="LiveId" clId="{111D764F-3AB2-42D4-B388-26A672DFBB3A}" dt="2025-05-30T03:24:43.164" v="620" actId="26606"/>
          <ac:spMkLst>
            <pc:docMk/>
            <pc:sldMk cId="1714329890" sldId="256"/>
            <ac:spMk id="16" creationId="{601CC70B-8875-45A1-8AFD-7D546E3C0C16}"/>
          </ac:spMkLst>
        </pc:spChg>
        <pc:spChg chg="add">
          <ac:chgData name="Nathan Mosk" userId="31f42aa479327305" providerId="LiveId" clId="{111D764F-3AB2-42D4-B388-26A672DFBB3A}" dt="2025-05-30T03:24:43.164" v="620" actId="26606"/>
          <ac:spMkLst>
            <pc:docMk/>
            <pc:sldMk cId="1714329890" sldId="256"/>
            <ac:spMk id="21" creationId="{CA4BD6EE-7B51-447C-AAB3-028B7A3E515D}"/>
          </ac:spMkLst>
        </pc:spChg>
        <pc:spChg chg="add">
          <ac:chgData name="Nathan Mosk" userId="31f42aa479327305" providerId="LiveId" clId="{111D764F-3AB2-42D4-B388-26A672DFBB3A}" dt="2025-05-30T03:24:43.164" v="620" actId="26606"/>
          <ac:spMkLst>
            <pc:docMk/>
            <pc:sldMk cId="1714329890" sldId="256"/>
            <ac:spMk id="23" creationId="{6B5FF7CD-712E-4187-BFF5-B192FFB33A49}"/>
          </ac:spMkLst>
        </pc:spChg>
        <pc:picChg chg="add mod ord">
          <ac:chgData name="Nathan Mosk" userId="31f42aa479327305" providerId="LiveId" clId="{111D764F-3AB2-42D4-B388-26A672DFBB3A}" dt="2025-05-30T03:24:43.164" v="620" actId="26606"/>
          <ac:picMkLst>
            <pc:docMk/>
            <pc:sldMk cId="1714329890" sldId="256"/>
            <ac:picMk id="5" creationId="{2D23FE24-11B0-B044-62CF-0C2E264411A4}"/>
          </ac:picMkLst>
        </pc:picChg>
        <pc:picChg chg="add mod">
          <ac:chgData name="Nathan Mosk" userId="31f42aa479327305" providerId="LiveId" clId="{111D764F-3AB2-42D4-B388-26A672DFBB3A}" dt="2025-05-30T03:25:10.093" v="624" actId="1076"/>
          <ac:picMkLst>
            <pc:docMk/>
            <pc:sldMk cId="1714329890" sldId="256"/>
            <ac:picMk id="7" creationId="{72415700-034E-86A7-FFBD-3FCCD3C78FEB}"/>
          </ac:picMkLst>
        </pc:picChg>
        <pc:picChg chg="add mod">
          <ac:chgData name="Nathan Mosk" userId="31f42aa479327305" providerId="LiveId" clId="{111D764F-3AB2-42D4-B388-26A672DFBB3A}" dt="2025-05-30T03:24:43.164" v="620" actId="26606"/>
          <ac:picMkLst>
            <pc:docMk/>
            <pc:sldMk cId="1714329890" sldId="256"/>
            <ac:picMk id="9" creationId="{1E8E8ABF-2012-FE11-0131-AE50D3EF14C8}"/>
          </ac:picMkLst>
        </pc:picChg>
      </pc:sldChg>
      <pc:sldChg chg="del">
        <pc:chgData name="Nathan Mosk" userId="31f42aa479327305" providerId="LiveId" clId="{111D764F-3AB2-42D4-B388-26A672DFBB3A}" dt="2025-05-30T03:21:23.723" v="601" actId="47"/>
        <pc:sldMkLst>
          <pc:docMk/>
          <pc:sldMk cId="160439749" sldId="271"/>
        </pc:sldMkLst>
      </pc:sldChg>
      <pc:sldChg chg="addSp delSp modSp mod">
        <pc:chgData name="Nathan Mosk" userId="31f42aa479327305" providerId="LiveId" clId="{111D764F-3AB2-42D4-B388-26A672DFBB3A}" dt="2025-05-30T03:18:26.351" v="400" actId="14100"/>
        <pc:sldMkLst>
          <pc:docMk/>
          <pc:sldMk cId="854137018" sldId="274"/>
        </pc:sldMkLst>
        <pc:spChg chg="mod">
          <ac:chgData name="Nathan Mosk" userId="31f42aa479327305" providerId="LiveId" clId="{111D764F-3AB2-42D4-B388-26A672DFBB3A}" dt="2025-05-30T02:43:30.875" v="300" actId="20577"/>
          <ac:spMkLst>
            <pc:docMk/>
            <pc:sldMk cId="854137018" sldId="274"/>
            <ac:spMk id="2" creationId="{0C9BFFEF-A4E4-0D1F-5BA0-ACDDDECE3772}"/>
          </ac:spMkLst>
        </pc:spChg>
        <pc:spChg chg="mod">
          <ac:chgData name="Nathan Mosk" userId="31f42aa479327305" providerId="LiveId" clId="{111D764F-3AB2-42D4-B388-26A672DFBB3A}" dt="2025-05-30T03:16:49.208" v="380" actId="27636"/>
          <ac:spMkLst>
            <pc:docMk/>
            <pc:sldMk cId="854137018" sldId="274"/>
            <ac:spMk id="3" creationId="{6E7B1BDC-ABBC-ABF5-B3A5-276E071A6275}"/>
          </ac:spMkLst>
        </pc:spChg>
        <pc:spChg chg="mod">
          <ac:chgData name="Nathan Mosk" userId="31f42aa479327305" providerId="LiveId" clId="{111D764F-3AB2-42D4-B388-26A672DFBB3A}" dt="2025-05-30T02:57:58.676" v="343" actId="1076"/>
          <ac:spMkLst>
            <pc:docMk/>
            <pc:sldMk cId="854137018" sldId="274"/>
            <ac:spMk id="19" creationId="{9D698AEC-CCB2-3D26-51B4-03DA9BC0D381}"/>
          </ac:spMkLst>
        </pc:spChg>
        <pc:spChg chg="add mod">
          <ac:chgData name="Nathan Mosk" userId="31f42aa479327305" providerId="LiveId" clId="{111D764F-3AB2-42D4-B388-26A672DFBB3A}" dt="2025-05-30T02:59:43.521" v="374" actId="1076"/>
          <ac:spMkLst>
            <pc:docMk/>
            <pc:sldMk cId="854137018" sldId="274"/>
            <ac:spMk id="26" creationId="{92145BCA-A154-6EAC-66ED-634044D0CF21}"/>
          </ac:spMkLst>
        </pc:spChg>
        <pc:spChg chg="add del mod">
          <ac:chgData name="Nathan Mosk" userId="31f42aa479327305" providerId="LiveId" clId="{111D764F-3AB2-42D4-B388-26A672DFBB3A}" dt="2025-05-30T03:17:27.716" v="384" actId="478"/>
          <ac:spMkLst>
            <pc:docMk/>
            <pc:sldMk cId="854137018" sldId="274"/>
            <ac:spMk id="29" creationId="{A5883098-321C-B616-CCE0-E66BF5D7299D}"/>
          </ac:spMkLst>
        </pc:spChg>
        <pc:spChg chg="add del">
          <ac:chgData name="Nathan Mosk" userId="31f42aa479327305" providerId="LiveId" clId="{111D764F-3AB2-42D4-B388-26A672DFBB3A}" dt="2025-05-30T03:17:30.307" v="386" actId="478"/>
          <ac:spMkLst>
            <pc:docMk/>
            <pc:sldMk cId="854137018" sldId="274"/>
            <ac:spMk id="30" creationId="{97016D3E-800E-E92D-3673-D1625F7EEFA0}"/>
          </ac:spMkLst>
        </pc:spChg>
        <pc:spChg chg="add del">
          <ac:chgData name="Nathan Mosk" userId="31f42aa479327305" providerId="LiveId" clId="{111D764F-3AB2-42D4-B388-26A672DFBB3A}" dt="2025-05-30T03:17:40.764" v="388" actId="478"/>
          <ac:spMkLst>
            <pc:docMk/>
            <pc:sldMk cId="854137018" sldId="274"/>
            <ac:spMk id="33" creationId="{42464B3F-6054-3E29-C9A5-86CC2263B676}"/>
          </ac:spMkLst>
        </pc:spChg>
        <pc:spChg chg="add del mod">
          <ac:chgData name="Nathan Mosk" userId="31f42aa479327305" providerId="LiveId" clId="{111D764F-3AB2-42D4-B388-26A672DFBB3A}" dt="2025-05-30T03:17:52.085" v="392" actId="478"/>
          <ac:spMkLst>
            <pc:docMk/>
            <pc:sldMk cId="854137018" sldId="274"/>
            <ac:spMk id="34" creationId="{782671C6-687B-AB08-6D71-2F5147F7CD06}"/>
          </ac:spMkLst>
        </pc:spChg>
        <pc:picChg chg="add mod ord">
          <ac:chgData name="Nathan Mosk" userId="31f42aa479327305" providerId="LiveId" clId="{111D764F-3AB2-42D4-B388-26A672DFBB3A}" dt="2025-05-30T02:57:47.774" v="341" actId="167"/>
          <ac:picMkLst>
            <pc:docMk/>
            <pc:sldMk cId="854137018" sldId="274"/>
            <ac:picMk id="6" creationId="{8D72D6B4-6284-2A92-0CBD-B5BB5FCEAD78}"/>
          </ac:picMkLst>
        </pc:picChg>
        <pc:picChg chg="add mod">
          <ac:chgData name="Nathan Mosk" userId="31f42aa479327305" providerId="LiveId" clId="{111D764F-3AB2-42D4-B388-26A672DFBB3A}" dt="2025-05-30T02:58:51.341" v="354" actId="1076"/>
          <ac:picMkLst>
            <pc:docMk/>
            <pc:sldMk cId="854137018" sldId="274"/>
            <ac:picMk id="11" creationId="{A2139596-1F64-C1B3-5981-AEB25DC03EB8}"/>
          </ac:picMkLst>
        </pc:picChg>
        <pc:picChg chg="add mod">
          <ac:chgData name="Nathan Mosk" userId="31f42aa479327305" providerId="LiveId" clId="{111D764F-3AB2-42D4-B388-26A672DFBB3A}" dt="2025-05-30T03:00:04.979" v="378" actId="1076"/>
          <ac:picMkLst>
            <pc:docMk/>
            <pc:sldMk cId="854137018" sldId="274"/>
            <ac:picMk id="28" creationId="{63E88474-7CE7-E68A-312B-3A3F6B447E7D}"/>
          </ac:picMkLst>
        </pc:picChg>
        <pc:picChg chg="del">
          <ac:chgData name="Nathan Mosk" userId="31f42aa479327305" providerId="LiveId" clId="{111D764F-3AB2-42D4-B388-26A672DFBB3A}" dt="2025-05-30T02:58:15.524" v="348" actId="478"/>
          <ac:picMkLst>
            <pc:docMk/>
            <pc:sldMk cId="854137018" sldId="274"/>
            <ac:picMk id="36" creationId="{DC5A3609-AFF6-2787-B871-EB34A555C993}"/>
          </ac:picMkLst>
        </pc:picChg>
        <pc:picChg chg="add mod">
          <ac:chgData name="Nathan Mosk" userId="31f42aa479327305" providerId="LiveId" clId="{111D764F-3AB2-42D4-B388-26A672DFBB3A}" dt="2025-05-30T03:18:26.351" v="400" actId="14100"/>
          <ac:picMkLst>
            <pc:docMk/>
            <pc:sldMk cId="854137018" sldId="274"/>
            <ac:picMk id="41" creationId="{8E32D87C-2595-D3B3-0272-383E929768CF}"/>
          </ac:picMkLst>
        </pc:picChg>
        <pc:cxnChg chg="mod">
          <ac:chgData name="Nathan Mosk" userId="31f42aa479327305" providerId="LiveId" clId="{111D764F-3AB2-42D4-B388-26A672DFBB3A}" dt="2025-05-30T02:58:11.491" v="347" actId="14100"/>
          <ac:cxnSpMkLst>
            <pc:docMk/>
            <pc:sldMk cId="854137018" sldId="274"/>
            <ac:cxnSpMk id="12" creationId="{38C7EEBA-962A-C02D-D695-D0CC7FD37169}"/>
          </ac:cxnSpMkLst>
        </pc:cxnChg>
        <pc:cxnChg chg="mod">
          <ac:chgData name="Nathan Mosk" userId="31f42aa479327305" providerId="LiveId" clId="{111D764F-3AB2-42D4-B388-26A672DFBB3A}" dt="2025-05-30T02:58:05.573" v="345" actId="14100"/>
          <ac:cxnSpMkLst>
            <pc:docMk/>
            <pc:sldMk cId="854137018" sldId="274"/>
            <ac:cxnSpMk id="15" creationId="{112DE2B4-21A1-FE2D-FDFA-3C17F4C64A19}"/>
          </ac:cxnSpMkLst>
        </pc:cxnChg>
        <pc:cxnChg chg="add mod">
          <ac:chgData name="Nathan Mosk" userId="31f42aa479327305" providerId="LiveId" clId="{111D764F-3AB2-42D4-B388-26A672DFBB3A}" dt="2025-05-30T02:59:00.458" v="357" actId="14100"/>
          <ac:cxnSpMkLst>
            <pc:docMk/>
            <pc:sldMk cId="854137018" sldId="274"/>
            <ac:cxnSpMk id="17" creationId="{924420E3-0FBA-3655-1840-0CDF8D47CD8F}"/>
          </ac:cxnSpMkLst>
        </pc:cxnChg>
        <pc:cxnChg chg="add del mod">
          <ac:chgData name="Nathan Mosk" userId="31f42aa479327305" providerId="LiveId" clId="{111D764F-3AB2-42D4-B388-26A672DFBB3A}" dt="2025-05-30T02:59:07.138" v="359" actId="478"/>
          <ac:cxnSpMkLst>
            <pc:docMk/>
            <pc:sldMk cId="854137018" sldId="274"/>
            <ac:cxnSpMk id="22" creationId="{F9F58410-305A-651B-1CF6-0BB8A52FFB42}"/>
          </ac:cxnSpMkLst>
        </pc:cxnChg>
        <pc:cxnChg chg="del">
          <ac:chgData name="Nathan Mosk" userId="31f42aa479327305" providerId="LiveId" clId="{111D764F-3AB2-42D4-B388-26A672DFBB3A}" dt="2025-05-30T02:58:22.640" v="349" actId="478"/>
          <ac:cxnSpMkLst>
            <pc:docMk/>
            <pc:sldMk cId="854137018" sldId="274"/>
            <ac:cxnSpMk id="24" creationId="{A846E1D9-3B75-582C-9520-197403859F66}"/>
          </ac:cxnSpMkLst>
        </pc:cxnChg>
        <pc:cxnChg chg="add mod">
          <ac:chgData name="Nathan Mosk" userId="31f42aa479327305" providerId="LiveId" clId="{111D764F-3AB2-42D4-B388-26A672DFBB3A}" dt="2025-05-30T02:59:21.645" v="361" actId="13822"/>
          <ac:cxnSpMkLst>
            <pc:docMk/>
            <pc:sldMk cId="854137018" sldId="274"/>
            <ac:cxnSpMk id="25" creationId="{8041DFE2-9A1B-2555-17E4-2AC8E409D562}"/>
          </ac:cxnSpMkLst>
        </pc:cxnChg>
        <pc:cxnChg chg="del">
          <ac:chgData name="Nathan Mosk" userId="31f42aa479327305" providerId="LiveId" clId="{111D764F-3AB2-42D4-B388-26A672DFBB3A}" dt="2025-05-30T02:58:29.488" v="350" actId="478"/>
          <ac:cxnSpMkLst>
            <pc:docMk/>
            <pc:sldMk cId="854137018" sldId="274"/>
            <ac:cxnSpMk id="27" creationId="{3CF81562-89E2-6A2E-D41D-A526322FF045}"/>
          </ac:cxnSpMkLst>
        </pc:cxnChg>
      </pc:sldChg>
      <pc:sldChg chg="modSp mod">
        <pc:chgData name="Nathan Mosk" userId="31f42aa479327305" providerId="LiveId" clId="{111D764F-3AB2-42D4-B388-26A672DFBB3A}" dt="2025-05-30T02:43:37.031" v="312" actId="20577"/>
        <pc:sldMkLst>
          <pc:docMk/>
          <pc:sldMk cId="3143442897" sldId="275"/>
        </pc:sldMkLst>
        <pc:spChg chg="mod">
          <ac:chgData name="Nathan Mosk" userId="31f42aa479327305" providerId="LiveId" clId="{111D764F-3AB2-42D4-B388-26A672DFBB3A}" dt="2025-05-30T02:43:37.031" v="312" actId="20577"/>
          <ac:spMkLst>
            <pc:docMk/>
            <pc:sldMk cId="3143442897" sldId="275"/>
            <ac:spMk id="2" creationId="{AD3EE958-A0CD-014D-1791-54FBE3F2CFB5}"/>
          </ac:spMkLst>
        </pc:spChg>
      </pc:sldChg>
      <pc:sldChg chg="modSp mod ord">
        <pc:chgData name="Nathan Mosk" userId="31f42aa479327305" providerId="LiveId" clId="{111D764F-3AB2-42D4-B388-26A672DFBB3A}" dt="2025-05-30T02:43:21.545" v="298"/>
        <pc:sldMkLst>
          <pc:docMk/>
          <pc:sldMk cId="1784980919" sldId="276"/>
        </pc:sldMkLst>
        <pc:spChg chg="mod">
          <ac:chgData name="Nathan Mosk" userId="31f42aa479327305" providerId="LiveId" clId="{111D764F-3AB2-42D4-B388-26A672DFBB3A}" dt="2025-05-30T02:43:17.385" v="296" actId="20577"/>
          <ac:spMkLst>
            <pc:docMk/>
            <pc:sldMk cId="1784980919" sldId="276"/>
            <ac:spMk id="2" creationId="{F5D75EBB-4592-469A-4B53-EB0F8FC18AAE}"/>
          </ac:spMkLst>
        </pc:spChg>
      </pc:sldChg>
      <pc:sldChg chg="addSp delSp modSp mod">
        <pc:chgData name="Nathan Mosk" userId="31f42aa479327305" providerId="LiveId" clId="{111D764F-3AB2-42D4-B388-26A672DFBB3A}" dt="2025-05-30T03:19:01.419" v="402" actId="478"/>
        <pc:sldMkLst>
          <pc:docMk/>
          <pc:sldMk cId="1081029987" sldId="277"/>
        </pc:sldMkLst>
        <pc:spChg chg="mod">
          <ac:chgData name="Nathan Mosk" userId="31f42aa479327305" providerId="LiveId" clId="{111D764F-3AB2-42D4-B388-26A672DFBB3A}" dt="2025-05-30T02:43:41.868" v="314" actId="20577"/>
          <ac:spMkLst>
            <pc:docMk/>
            <pc:sldMk cId="1081029987" sldId="277"/>
            <ac:spMk id="2" creationId="{636ECFCB-0E47-B736-718B-158F77F13368}"/>
          </ac:spMkLst>
        </pc:spChg>
        <pc:spChg chg="mod">
          <ac:chgData name="Nathan Mosk" userId="31f42aa479327305" providerId="LiveId" clId="{111D764F-3AB2-42D4-B388-26A672DFBB3A}" dt="2025-05-30T02:55:42.517" v="333" actId="20577"/>
          <ac:spMkLst>
            <pc:docMk/>
            <pc:sldMk cId="1081029987" sldId="277"/>
            <ac:spMk id="3" creationId="{41EB3358-17AD-B04A-696B-46EEF4FACB0C}"/>
          </ac:spMkLst>
        </pc:spChg>
        <pc:spChg chg="add del">
          <ac:chgData name="Nathan Mosk" userId="31f42aa479327305" providerId="LiveId" clId="{111D764F-3AB2-42D4-B388-26A672DFBB3A}" dt="2025-05-30T03:19:01.419" v="402" actId="478"/>
          <ac:spMkLst>
            <pc:docMk/>
            <pc:sldMk cId="1081029987" sldId="277"/>
            <ac:spMk id="4" creationId="{C1118378-A08E-4374-2883-22592318DC67}"/>
          </ac:spMkLst>
        </pc:spChg>
        <pc:spChg chg="mod">
          <ac:chgData name="Nathan Mosk" userId="31f42aa479327305" providerId="LiveId" clId="{111D764F-3AB2-42D4-B388-26A672DFBB3A}" dt="2025-05-30T02:52:25.759" v="315" actId="1076"/>
          <ac:spMkLst>
            <pc:docMk/>
            <pc:sldMk cId="1081029987" sldId="277"/>
            <ac:spMk id="5" creationId="{0D220AB1-B50C-190F-975E-ADDA82E4FED7}"/>
          </ac:spMkLst>
        </pc:spChg>
      </pc:sldChg>
      <pc:sldChg chg="modSp add mod">
        <pc:chgData name="Nathan Mosk" userId="31f42aa479327305" providerId="LiveId" clId="{111D764F-3AB2-42D4-B388-26A672DFBB3A}" dt="2025-05-30T03:21:16.614" v="600" actId="1076"/>
        <pc:sldMkLst>
          <pc:docMk/>
          <pc:sldMk cId="3584284020" sldId="279"/>
        </pc:sldMkLst>
        <pc:spChg chg="mod">
          <ac:chgData name="Nathan Mosk" userId="31f42aa479327305" providerId="LiveId" clId="{111D764F-3AB2-42D4-B388-26A672DFBB3A}" dt="2025-05-30T03:19:24.072" v="448" actId="20577"/>
          <ac:spMkLst>
            <pc:docMk/>
            <pc:sldMk cId="3584284020" sldId="279"/>
            <ac:spMk id="2" creationId="{8392AFE4-A958-F421-D439-555DC35C7CA7}"/>
          </ac:spMkLst>
        </pc:spChg>
        <pc:spChg chg="mod">
          <ac:chgData name="Nathan Mosk" userId="31f42aa479327305" providerId="LiveId" clId="{111D764F-3AB2-42D4-B388-26A672DFBB3A}" dt="2025-05-30T03:21:09.936" v="599" actId="20577"/>
          <ac:spMkLst>
            <pc:docMk/>
            <pc:sldMk cId="3584284020" sldId="279"/>
            <ac:spMk id="3" creationId="{2FCFC9BE-5352-2668-06CA-0ED6E17C576D}"/>
          </ac:spMkLst>
        </pc:spChg>
        <pc:spChg chg="mod">
          <ac:chgData name="Nathan Mosk" userId="31f42aa479327305" providerId="LiveId" clId="{111D764F-3AB2-42D4-B388-26A672DFBB3A}" dt="2025-05-30T03:21:16.614" v="600" actId="1076"/>
          <ac:spMkLst>
            <pc:docMk/>
            <pc:sldMk cId="3584284020" sldId="279"/>
            <ac:spMk id="5" creationId="{62602170-72C3-8197-FD7F-BB5867DCA6CE}"/>
          </ac:spMkLst>
        </pc:spChg>
      </pc:sldChg>
    </pc:docChg>
  </pc:docChgLst>
  <pc:docChgLst>
    <pc:chgData name="Nathan Mosk" userId="31f42aa479327305" providerId="LiveId" clId="{BDEE5028-A7FE-44F2-ADE6-9EB2DC960659}"/>
    <pc:docChg chg="undo custSel addSld delSld modSld sldOrd">
      <pc:chgData name="Nathan Mosk" userId="31f42aa479327305" providerId="LiveId" clId="{BDEE5028-A7FE-44F2-ADE6-9EB2DC960659}" dt="2025-05-19T05:35:54.575" v="3778" actId="1076"/>
      <pc:docMkLst>
        <pc:docMk/>
      </pc:docMkLst>
      <pc:sldChg chg="modSp mod">
        <pc:chgData name="Nathan Mosk" userId="31f42aa479327305" providerId="LiveId" clId="{BDEE5028-A7FE-44F2-ADE6-9EB2DC960659}" dt="2025-05-19T01:39:59.677" v="3021" actId="20577"/>
        <pc:sldMkLst>
          <pc:docMk/>
          <pc:sldMk cId="1714329890" sldId="256"/>
        </pc:sldMkLst>
        <pc:spChg chg="mod">
          <ac:chgData name="Nathan Mosk" userId="31f42aa479327305" providerId="LiveId" clId="{BDEE5028-A7FE-44F2-ADE6-9EB2DC960659}" dt="2025-05-19T01:39:59.677" v="3021" actId="20577"/>
          <ac:spMkLst>
            <pc:docMk/>
            <pc:sldMk cId="1714329890" sldId="256"/>
            <ac:spMk id="3" creationId="{18F5DF50-5AC0-1FC3-9876-5D2553B3B0EA}"/>
          </ac:spMkLst>
        </pc:spChg>
      </pc:sldChg>
      <pc:sldChg chg="ord">
        <pc:chgData name="Nathan Mosk" userId="31f42aa479327305" providerId="LiveId" clId="{BDEE5028-A7FE-44F2-ADE6-9EB2DC960659}" dt="2025-05-19T00:50:45.879" v="2239"/>
        <pc:sldMkLst>
          <pc:docMk/>
          <pc:sldMk cId="3674840847" sldId="258"/>
        </pc:sldMkLst>
      </pc:sldChg>
      <pc:sldChg chg="modSp mod ord">
        <pc:chgData name="Nathan Mosk" userId="31f42aa479327305" providerId="LiveId" clId="{BDEE5028-A7FE-44F2-ADE6-9EB2DC960659}" dt="2025-05-19T01:48:41.428" v="3629" actId="20577"/>
        <pc:sldMkLst>
          <pc:docMk/>
          <pc:sldMk cId="638215439" sldId="259"/>
        </pc:sldMkLst>
        <pc:spChg chg="mod">
          <ac:chgData name="Nathan Mosk" userId="31f42aa479327305" providerId="LiveId" clId="{BDEE5028-A7FE-44F2-ADE6-9EB2DC960659}" dt="2025-05-19T01:48:41.428" v="3629" actId="20577"/>
          <ac:spMkLst>
            <pc:docMk/>
            <pc:sldMk cId="638215439" sldId="259"/>
            <ac:spMk id="4" creationId="{D25A0D91-B5C8-FB71-B167-0C01CA82BC56}"/>
          </ac:spMkLst>
        </pc:spChg>
      </pc:sldChg>
      <pc:sldChg chg="del">
        <pc:chgData name="Nathan Mosk" userId="31f42aa479327305" providerId="LiveId" clId="{BDEE5028-A7FE-44F2-ADE6-9EB2DC960659}" dt="2025-05-19T00:51:09.097" v="2242" actId="47"/>
        <pc:sldMkLst>
          <pc:docMk/>
          <pc:sldMk cId="2325107771" sldId="260"/>
        </pc:sldMkLst>
      </pc:sldChg>
      <pc:sldChg chg="del">
        <pc:chgData name="Nathan Mosk" userId="31f42aa479327305" providerId="LiveId" clId="{BDEE5028-A7FE-44F2-ADE6-9EB2DC960659}" dt="2025-05-19T00:51:10.734" v="2243" actId="47"/>
        <pc:sldMkLst>
          <pc:docMk/>
          <pc:sldMk cId="3213056889" sldId="261"/>
        </pc:sldMkLst>
      </pc:sldChg>
      <pc:sldChg chg="del">
        <pc:chgData name="Nathan Mosk" userId="31f42aa479327305" providerId="LiveId" clId="{BDEE5028-A7FE-44F2-ADE6-9EB2DC960659}" dt="2025-05-19T00:52:04.775" v="2292" actId="47"/>
        <pc:sldMkLst>
          <pc:docMk/>
          <pc:sldMk cId="381687566" sldId="262"/>
        </pc:sldMkLst>
      </pc:sldChg>
      <pc:sldChg chg="del">
        <pc:chgData name="Nathan Mosk" userId="31f42aa479327305" providerId="LiveId" clId="{BDEE5028-A7FE-44F2-ADE6-9EB2DC960659}" dt="2025-05-19T00:52:25.769" v="2296" actId="47"/>
        <pc:sldMkLst>
          <pc:docMk/>
          <pc:sldMk cId="2259331222" sldId="263"/>
        </pc:sldMkLst>
      </pc:sldChg>
      <pc:sldChg chg="del">
        <pc:chgData name="Nathan Mosk" userId="31f42aa479327305" providerId="LiveId" clId="{BDEE5028-A7FE-44F2-ADE6-9EB2DC960659}" dt="2025-05-19T00:52:15.017" v="2294" actId="47"/>
        <pc:sldMkLst>
          <pc:docMk/>
          <pc:sldMk cId="426023606" sldId="264"/>
        </pc:sldMkLst>
      </pc:sldChg>
      <pc:sldChg chg="del">
        <pc:chgData name="Nathan Mosk" userId="31f42aa479327305" providerId="LiveId" clId="{BDEE5028-A7FE-44F2-ADE6-9EB2DC960659}" dt="2025-05-19T00:52:16.381" v="2295" actId="47"/>
        <pc:sldMkLst>
          <pc:docMk/>
          <pc:sldMk cId="3665054230" sldId="265"/>
        </pc:sldMkLst>
      </pc:sldChg>
      <pc:sldChg chg="del">
        <pc:chgData name="Nathan Mosk" userId="31f42aa479327305" providerId="LiveId" clId="{BDEE5028-A7FE-44F2-ADE6-9EB2DC960659}" dt="2025-05-19T00:51:58.910" v="2289" actId="47"/>
        <pc:sldMkLst>
          <pc:docMk/>
          <pc:sldMk cId="2054995043" sldId="266"/>
        </pc:sldMkLst>
      </pc:sldChg>
      <pc:sldChg chg="del">
        <pc:chgData name="Nathan Mosk" userId="31f42aa479327305" providerId="LiveId" clId="{BDEE5028-A7FE-44F2-ADE6-9EB2DC960659}" dt="2025-05-19T00:52:00.856" v="2290" actId="47"/>
        <pc:sldMkLst>
          <pc:docMk/>
          <pc:sldMk cId="296362072" sldId="267"/>
        </pc:sldMkLst>
      </pc:sldChg>
      <pc:sldChg chg="del">
        <pc:chgData name="Nathan Mosk" userId="31f42aa479327305" providerId="LiveId" clId="{BDEE5028-A7FE-44F2-ADE6-9EB2DC960659}" dt="2025-05-19T00:52:02.451" v="2291" actId="47"/>
        <pc:sldMkLst>
          <pc:docMk/>
          <pc:sldMk cId="3668200536" sldId="268"/>
        </pc:sldMkLst>
      </pc:sldChg>
      <pc:sldChg chg="del">
        <pc:chgData name="Nathan Mosk" userId="31f42aa479327305" providerId="LiveId" clId="{BDEE5028-A7FE-44F2-ADE6-9EB2DC960659}" dt="2025-05-19T00:51:48.316" v="2285" actId="47"/>
        <pc:sldMkLst>
          <pc:docMk/>
          <pc:sldMk cId="3470538702" sldId="269"/>
        </pc:sldMkLst>
      </pc:sldChg>
      <pc:sldChg chg="del">
        <pc:chgData name="Nathan Mosk" userId="31f42aa479327305" providerId="LiveId" clId="{BDEE5028-A7FE-44F2-ADE6-9EB2DC960659}" dt="2025-05-19T00:51:56.755" v="2288" actId="47"/>
        <pc:sldMkLst>
          <pc:docMk/>
          <pc:sldMk cId="2720807978" sldId="270"/>
        </pc:sldMkLst>
      </pc:sldChg>
      <pc:sldChg chg="addSp delSp modSp mod">
        <pc:chgData name="Nathan Mosk" userId="31f42aa479327305" providerId="LiveId" clId="{BDEE5028-A7FE-44F2-ADE6-9EB2DC960659}" dt="2025-05-19T00:52:09.540" v="2293" actId="478"/>
        <pc:sldMkLst>
          <pc:docMk/>
          <pc:sldMk cId="160439749" sldId="271"/>
        </pc:sldMkLst>
      </pc:sldChg>
      <pc:sldChg chg="del">
        <pc:chgData name="Nathan Mosk" userId="31f42aa479327305" providerId="LiveId" clId="{BDEE5028-A7FE-44F2-ADE6-9EB2DC960659}" dt="2025-05-19T00:51:50.628" v="2286" actId="47"/>
        <pc:sldMkLst>
          <pc:docMk/>
          <pc:sldMk cId="1473812933" sldId="272"/>
        </pc:sldMkLst>
      </pc:sldChg>
      <pc:sldChg chg="del">
        <pc:chgData name="Nathan Mosk" userId="31f42aa479327305" providerId="LiveId" clId="{BDEE5028-A7FE-44F2-ADE6-9EB2DC960659}" dt="2025-05-19T00:51:53.422" v="2287" actId="47"/>
        <pc:sldMkLst>
          <pc:docMk/>
          <pc:sldMk cId="1476369421" sldId="273"/>
        </pc:sldMkLst>
      </pc:sldChg>
      <pc:sldChg chg="addSp delSp modSp add mod">
        <pc:chgData name="Nathan Mosk" userId="31f42aa479327305" providerId="LiveId" clId="{BDEE5028-A7FE-44F2-ADE6-9EB2DC960659}" dt="2025-05-19T05:35:15.825" v="3761" actId="1076"/>
        <pc:sldMkLst>
          <pc:docMk/>
          <pc:sldMk cId="854137018" sldId="274"/>
        </pc:sldMkLst>
        <pc:spChg chg="mod">
          <ac:chgData name="Nathan Mosk" userId="31f42aa479327305" providerId="LiveId" clId="{BDEE5028-A7FE-44F2-ADE6-9EB2DC960659}" dt="2025-05-18T22:18:25.477" v="891" actId="255"/>
          <ac:spMkLst>
            <pc:docMk/>
            <pc:sldMk cId="854137018" sldId="274"/>
            <ac:spMk id="2" creationId="{0C9BFFEF-A4E4-0D1F-5BA0-ACDDDECE3772}"/>
          </ac:spMkLst>
        </pc:spChg>
        <pc:spChg chg="mod">
          <ac:chgData name="Nathan Mosk" userId="31f42aa479327305" providerId="LiveId" clId="{BDEE5028-A7FE-44F2-ADE6-9EB2DC960659}" dt="2025-05-18T22:26:25.404" v="1821" actId="20577"/>
          <ac:spMkLst>
            <pc:docMk/>
            <pc:sldMk cId="854137018" sldId="274"/>
            <ac:spMk id="3" creationId="{6E7B1BDC-ABBC-ABF5-B3A5-276E071A6275}"/>
          </ac:spMkLst>
        </pc:spChg>
        <pc:spChg chg="add mod">
          <ac:chgData name="Nathan Mosk" userId="31f42aa479327305" providerId="LiveId" clId="{BDEE5028-A7FE-44F2-ADE6-9EB2DC960659}" dt="2025-05-18T22:13:35.202" v="443" actId="1076"/>
          <ac:spMkLst>
            <pc:docMk/>
            <pc:sldMk cId="854137018" sldId="274"/>
            <ac:spMk id="4" creationId="{966F7860-3B54-9D6F-5652-F1772A2B5310}"/>
          </ac:spMkLst>
        </pc:spChg>
        <pc:spChg chg="mod">
          <ac:chgData name="Nathan Mosk" userId="31f42aa479327305" providerId="LiveId" clId="{BDEE5028-A7FE-44F2-ADE6-9EB2DC960659}" dt="2025-05-18T22:17:38.142" v="855" actId="14100"/>
          <ac:spMkLst>
            <pc:docMk/>
            <pc:sldMk cId="854137018" sldId="274"/>
            <ac:spMk id="16" creationId="{E8D5D5C6-DBE2-FCE8-4550-21AE7115F83E}"/>
          </ac:spMkLst>
        </pc:spChg>
        <pc:spChg chg="add mod">
          <ac:chgData name="Nathan Mosk" userId="31f42aa479327305" providerId="LiveId" clId="{BDEE5028-A7FE-44F2-ADE6-9EB2DC960659}" dt="2025-05-18T22:17:38.142" v="855" actId="14100"/>
          <ac:spMkLst>
            <pc:docMk/>
            <pc:sldMk cId="854137018" sldId="274"/>
            <ac:spMk id="19" creationId="{9D698AEC-CCB2-3D26-51B4-03DA9BC0D381}"/>
          </ac:spMkLst>
        </pc:spChg>
        <pc:spChg chg="add mod">
          <ac:chgData name="Nathan Mosk" userId="31f42aa479327305" providerId="LiveId" clId="{BDEE5028-A7FE-44F2-ADE6-9EB2DC960659}" dt="2025-05-19T00:06:00.361" v="1893" actId="207"/>
          <ac:spMkLst>
            <pc:docMk/>
            <pc:sldMk cId="854137018" sldId="274"/>
            <ac:spMk id="20" creationId="{813FCA8A-7EEB-63A4-D576-D1E11A2F627B}"/>
          </ac:spMkLst>
        </pc:spChg>
        <pc:spChg chg="add mod">
          <ac:chgData name="Nathan Mosk" userId="31f42aa479327305" providerId="LiveId" clId="{BDEE5028-A7FE-44F2-ADE6-9EB2DC960659}" dt="2025-05-18T22:19:04.678" v="896" actId="14100"/>
          <ac:spMkLst>
            <pc:docMk/>
            <pc:sldMk cId="854137018" sldId="274"/>
            <ac:spMk id="35" creationId="{4784AD26-10FC-A7E1-5EA7-34944EC274B0}"/>
          </ac:spMkLst>
        </pc:spChg>
        <pc:spChg chg="add mod">
          <ac:chgData name="Nathan Mosk" userId="31f42aa479327305" providerId="LiveId" clId="{BDEE5028-A7FE-44F2-ADE6-9EB2DC960659}" dt="2025-05-19T01:40:35.443" v="3075" actId="1076"/>
          <ac:spMkLst>
            <pc:docMk/>
            <pc:sldMk cId="854137018" sldId="274"/>
            <ac:spMk id="38" creationId="{5641DEAA-3FA1-1B78-4008-D246291AE773}"/>
          </ac:spMkLst>
        </pc:spChg>
        <pc:spChg chg="add mod">
          <ac:chgData name="Nathan Mosk" userId="31f42aa479327305" providerId="LiveId" clId="{BDEE5028-A7FE-44F2-ADE6-9EB2DC960659}" dt="2025-05-19T05:34:16.498" v="3667" actId="20577"/>
          <ac:spMkLst>
            <pc:docMk/>
            <pc:sldMk cId="854137018" sldId="274"/>
            <ac:spMk id="39" creationId="{AFED9065-42C2-AC8B-1A97-4260BC1D7D55}"/>
          </ac:spMkLst>
        </pc:spChg>
        <pc:spChg chg="add mod">
          <ac:chgData name="Nathan Mosk" userId="31f42aa479327305" providerId="LiveId" clId="{BDEE5028-A7FE-44F2-ADE6-9EB2DC960659}" dt="2025-05-19T05:35:15.825" v="3761" actId="1076"/>
          <ac:spMkLst>
            <pc:docMk/>
            <pc:sldMk cId="854137018" sldId="274"/>
            <ac:spMk id="40" creationId="{CC795194-C9A5-4CCF-3A34-4B9A27B4CDFB}"/>
          </ac:spMkLst>
        </pc:spChg>
        <pc:picChg chg="mod">
          <ac:chgData name="Nathan Mosk" userId="31f42aa479327305" providerId="LiveId" clId="{BDEE5028-A7FE-44F2-ADE6-9EB2DC960659}" dt="2025-05-18T22:13:35.202" v="443" actId="1076"/>
          <ac:picMkLst>
            <pc:docMk/>
            <pc:sldMk cId="854137018" sldId="274"/>
            <ac:picMk id="9" creationId="{2E82B981-228E-697E-1CF0-C2A70B07724C}"/>
          </ac:picMkLst>
        </pc:picChg>
        <pc:picChg chg="add mod">
          <ac:chgData name="Nathan Mosk" userId="31f42aa479327305" providerId="LiveId" clId="{BDEE5028-A7FE-44F2-ADE6-9EB2DC960659}" dt="2025-05-18T22:17:38.142" v="855" actId="14100"/>
          <ac:picMkLst>
            <pc:docMk/>
            <pc:sldMk cId="854137018" sldId="274"/>
            <ac:picMk id="13" creationId="{4E472FE8-56D8-259D-D89D-FD96C27C9263}"/>
          </ac:picMkLst>
        </pc:picChg>
        <pc:cxnChg chg="add mod">
          <ac:chgData name="Nathan Mosk" userId="31f42aa479327305" providerId="LiveId" clId="{BDEE5028-A7FE-44F2-ADE6-9EB2DC960659}" dt="2025-05-18T22:17:38.142" v="855" actId="14100"/>
          <ac:cxnSpMkLst>
            <pc:docMk/>
            <pc:sldMk cId="854137018" sldId="274"/>
            <ac:cxnSpMk id="12" creationId="{38C7EEBA-962A-C02D-D695-D0CC7FD37169}"/>
          </ac:cxnSpMkLst>
        </pc:cxnChg>
        <pc:cxnChg chg="mod">
          <ac:chgData name="Nathan Mosk" userId="31f42aa479327305" providerId="LiveId" clId="{BDEE5028-A7FE-44F2-ADE6-9EB2DC960659}" dt="2025-05-18T22:13:35.202" v="443" actId="1076"/>
          <ac:cxnSpMkLst>
            <pc:docMk/>
            <pc:sldMk cId="854137018" sldId="274"/>
            <ac:cxnSpMk id="14" creationId="{5B580CFB-573A-BCA4-4609-5AA337CCC903}"/>
          </ac:cxnSpMkLst>
        </pc:cxnChg>
        <pc:cxnChg chg="add mod">
          <ac:chgData name="Nathan Mosk" userId="31f42aa479327305" providerId="LiveId" clId="{BDEE5028-A7FE-44F2-ADE6-9EB2DC960659}" dt="2025-05-18T22:17:38.142" v="855" actId="14100"/>
          <ac:cxnSpMkLst>
            <pc:docMk/>
            <pc:sldMk cId="854137018" sldId="274"/>
            <ac:cxnSpMk id="15" creationId="{112DE2B4-21A1-FE2D-FDFA-3C17F4C64A19}"/>
          </ac:cxnSpMkLst>
        </pc:cxnChg>
        <pc:cxnChg chg="mod">
          <ac:chgData name="Nathan Mosk" userId="31f42aa479327305" providerId="LiveId" clId="{BDEE5028-A7FE-44F2-ADE6-9EB2DC960659}" dt="2025-05-18T22:13:35.202" v="443" actId="1076"/>
          <ac:cxnSpMkLst>
            <pc:docMk/>
            <pc:sldMk cId="854137018" sldId="274"/>
            <ac:cxnSpMk id="18" creationId="{716C9DB7-66A7-EB6B-D601-DBA2A3B026F6}"/>
          </ac:cxnSpMkLst>
        </pc:cxnChg>
        <pc:cxnChg chg="add mod">
          <ac:chgData name="Nathan Mosk" userId="31f42aa479327305" providerId="LiveId" clId="{BDEE5028-A7FE-44F2-ADE6-9EB2DC960659}" dt="2025-05-18T22:13:35.202" v="443" actId="1076"/>
          <ac:cxnSpMkLst>
            <pc:docMk/>
            <pc:sldMk cId="854137018" sldId="274"/>
            <ac:cxnSpMk id="31" creationId="{A7D94177-FC27-C5CC-51B5-1924EC1EA87A}"/>
          </ac:cxnSpMkLst>
        </pc:cxnChg>
        <pc:cxnChg chg="add mod">
          <ac:chgData name="Nathan Mosk" userId="31f42aa479327305" providerId="LiveId" clId="{BDEE5028-A7FE-44F2-ADE6-9EB2DC960659}" dt="2025-05-18T22:13:35.202" v="443" actId="1076"/>
          <ac:cxnSpMkLst>
            <pc:docMk/>
            <pc:sldMk cId="854137018" sldId="274"/>
            <ac:cxnSpMk id="32" creationId="{B85BE8BB-291F-B3B7-DBBB-BFC74EC208F4}"/>
          </ac:cxnSpMkLst>
        </pc:cxnChg>
      </pc:sldChg>
      <pc:sldChg chg="addSp delSp modSp add mod">
        <pc:chgData name="Nathan Mosk" userId="31f42aa479327305" providerId="LiveId" clId="{BDEE5028-A7FE-44F2-ADE6-9EB2DC960659}" dt="2025-05-19T00:32:16.040" v="2218" actId="27636"/>
        <pc:sldMkLst>
          <pc:docMk/>
          <pc:sldMk cId="3143442897" sldId="275"/>
        </pc:sldMkLst>
        <pc:spChg chg="mod">
          <ac:chgData name="Nathan Mosk" userId="31f42aa479327305" providerId="LiveId" clId="{BDEE5028-A7FE-44F2-ADE6-9EB2DC960659}" dt="2025-05-19T00:15:35.540" v="1922" actId="20577"/>
          <ac:spMkLst>
            <pc:docMk/>
            <pc:sldMk cId="3143442897" sldId="275"/>
            <ac:spMk id="2" creationId="{AD3EE958-A0CD-014D-1791-54FBE3F2CFB5}"/>
          </ac:spMkLst>
        </pc:spChg>
        <pc:spChg chg="mod">
          <ac:chgData name="Nathan Mosk" userId="31f42aa479327305" providerId="LiveId" clId="{BDEE5028-A7FE-44F2-ADE6-9EB2DC960659}" dt="2025-05-19T00:32:16.040" v="2218" actId="27636"/>
          <ac:spMkLst>
            <pc:docMk/>
            <pc:sldMk cId="3143442897" sldId="275"/>
            <ac:spMk id="3" creationId="{F5E73D70-B995-7C10-3C6D-5A2151D9A6A5}"/>
          </ac:spMkLst>
        </pc:spChg>
        <pc:spChg chg="add mod">
          <ac:chgData name="Nathan Mosk" userId="31f42aa479327305" providerId="LiveId" clId="{BDEE5028-A7FE-44F2-ADE6-9EB2DC960659}" dt="2025-05-19T00:29:12.135" v="2209" actId="14100"/>
          <ac:spMkLst>
            <pc:docMk/>
            <pc:sldMk cId="3143442897" sldId="275"/>
            <ac:spMk id="34" creationId="{AB036971-BA48-57AB-1D27-FA2B491B7244}"/>
          </ac:spMkLst>
        </pc:spChg>
        <pc:spChg chg="add mod">
          <ac:chgData name="Nathan Mosk" userId="31f42aa479327305" providerId="LiveId" clId="{BDEE5028-A7FE-44F2-ADE6-9EB2DC960659}" dt="2025-05-19T00:28:45.967" v="2202" actId="1076"/>
          <ac:spMkLst>
            <pc:docMk/>
            <pc:sldMk cId="3143442897" sldId="275"/>
            <ac:spMk id="36" creationId="{9B511856-D9B4-AFB9-D68F-BBB76E42ADD4}"/>
          </ac:spMkLst>
        </pc:spChg>
        <pc:grpChg chg="add mod">
          <ac:chgData name="Nathan Mosk" userId="31f42aa479327305" providerId="LiveId" clId="{BDEE5028-A7FE-44F2-ADE6-9EB2DC960659}" dt="2025-05-19T00:28:45.967" v="2202" actId="1076"/>
          <ac:grpSpMkLst>
            <pc:docMk/>
            <pc:sldMk cId="3143442897" sldId="275"/>
            <ac:grpSpMk id="11" creationId="{90B2D7CE-3DA8-6C48-D3A4-14AB9EA2059A}"/>
          </ac:grpSpMkLst>
        </pc:grpChg>
        <pc:grpChg chg="add mod">
          <ac:chgData name="Nathan Mosk" userId="31f42aa479327305" providerId="LiveId" clId="{BDEE5028-A7FE-44F2-ADE6-9EB2DC960659}" dt="2025-05-19T00:28:45.967" v="2202" actId="1076"/>
          <ac:grpSpMkLst>
            <pc:docMk/>
            <pc:sldMk cId="3143442897" sldId="275"/>
            <ac:grpSpMk id="17" creationId="{988EBD16-5E97-4B3E-F206-B686AE3E3904}"/>
          </ac:grpSpMkLst>
        </pc:grpChg>
        <pc:grpChg chg="add mod">
          <ac:chgData name="Nathan Mosk" userId="31f42aa479327305" providerId="LiveId" clId="{BDEE5028-A7FE-44F2-ADE6-9EB2DC960659}" dt="2025-05-19T00:28:45.967" v="2202" actId="1076"/>
          <ac:grpSpMkLst>
            <pc:docMk/>
            <pc:sldMk cId="3143442897" sldId="275"/>
            <ac:grpSpMk id="29" creationId="{41AA70DF-8EB7-EDD3-D66E-A560671BA616}"/>
          </ac:grpSpMkLst>
        </pc:grpChg>
        <pc:picChg chg="add mod">
          <ac:chgData name="Nathan Mosk" userId="31f42aa479327305" providerId="LiveId" clId="{BDEE5028-A7FE-44F2-ADE6-9EB2DC960659}" dt="2025-05-19T00:28:45.967" v="2202" actId="1076"/>
          <ac:picMkLst>
            <pc:docMk/>
            <pc:sldMk cId="3143442897" sldId="275"/>
            <ac:picMk id="7" creationId="{086AC2AA-3870-8C58-63FC-E0C60C6D6778}"/>
          </ac:picMkLst>
        </pc:picChg>
        <pc:picChg chg="add mod">
          <ac:chgData name="Nathan Mosk" userId="31f42aa479327305" providerId="LiveId" clId="{BDEE5028-A7FE-44F2-ADE6-9EB2DC960659}" dt="2025-05-19T00:28:52.571" v="2203" actId="1076"/>
          <ac:picMkLst>
            <pc:docMk/>
            <pc:sldMk cId="3143442897" sldId="275"/>
            <ac:picMk id="8" creationId="{3D13FE20-ECB7-249C-7323-0AD9216FE0A6}"/>
          </ac:picMkLst>
        </pc:picChg>
        <pc:picChg chg="add mod">
          <ac:chgData name="Nathan Mosk" userId="31f42aa479327305" providerId="LiveId" clId="{BDEE5028-A7FE-44F2-ADE6-9EB2DC960659}" dt="2025-05-19T00:29:08.724" v="2208" actId="1076"/>
          <ac:picMkLst>
            <pc:docMk/>
            <pc:sldMk cId="3143442897" sldId="275"/>
            <ac:picMk id="10" creationId="{44A4B5F1-36B1-EED7-FD92-C09AA535AA58}"/>
          </ac:picMkLst>
        </pc:picChg>
        <pc:cxnChg chg="mod">
          <ac:chgData name="Nathan Mosk" userId="31f42aa479327305" providerId="LiveId" clId="{BDEE5028-A7FE-44F2-ADE6-9EB2DC960659}" dt="2025-05-19T00:29:15.932" v="2210" actId="14100"/>
          <ac:cxnSpMkLst>
            <pc:docMk/>
            <pc:sldMk cId="3143442897" sldId="275"/>
            <ac:cxnSpMk id="5" creationId="{2342CAB6-C17F-8B3E-7661-99187E79E838}"/>
          </ac:cxnSpMkLst>
        </pc:cxnChg>
        <pc:cxnChg chg="add mod">
          <ac:chgData name="Nathan Mosk" userId="31f42aa479327305" providerId="LiveId" clId="{BDEE5028-A7FE-44F2-ADE6-9EB2DC960659}" dt="2025-05-19T00:28:56.106" v="2204" actId="14100"/>
          <ac:cxnSpMkLst>
            <pc:docMk/>
            <pc:sldMk cId="3143442897" sldId="275"/>
            <ac:cxnSpMk id="6" creationId="{EACA8234-D0F5-6FC8-E381-8E4C538B3E3A}"/>
          </ac:cxnSpMkLst>
        </pc:cxnChg>
        <pc:cxnChg chg="mod">
          <ac:chgData name="Nathan Mosk" userId="31f42aa479327305" providerId="LiveId" clId="{BDEE5028-A7FE-44F2-ADE6-9EB2DC960659}" dt="2025-05-19T00:28:37.918" v="2200"/>
          <ac:cxnSpMkLst>
            <pc:docMk/>
            <pc:sldMk cId="3143442897" sldId="275"/>
            <ac:cxnSpMk id="30" creationId="{F9BF51E1-6AE4-9D05-8F39-7F74339EC83A}"/>
          </ac:cxnSpMkLst>
        </pc:cxnChg>
      </pc:sldChg>
      <pc:sldChg chg="addSp delSp modSp add mod ord">
        <pc:chgData name="Nathan Mosk" userId="31f42aa479327305" providerId="LiveId" clId="{BDEE5028-A7FE-44F2-ADE6-9EB2DC960659}" dt="2025-05-19T05:35:54.575" v="3778" actId="1076"/>
        <pc:sldMkLst>
          <pc:docMk/>
          <pc:sldMk cId="1784980919" sldId="276"/>
        </pc:sldMkLst>
        <pc:spChg chg="add mod">
          <ac:chgData name="Nathan Mosk" userId="31f42aa479327305" providerId="LiveId" clId="{BDEE5028-A7FE-44F2-ADE6-9EB2DC960659}" dt="2025-05-18T23:18:03.560" v="1865" actId="20577"/>
          <ac:spMkLst>
            <pc:docMk/>
            <pc:sldMk cId="1784980919" sldId="276"/>
            <ac:spMk id="6" creationId="{5487D47A-CABE-3384-F8FD-47628928C02F}"/>
          </ac:spMkLst>
        </pc:spChg>
        <pc:spChg chg="add mod">
          <ac:chgData name="Nathan Mosk" userId="31f42aa479327305" providerId="LiveId" clId="{BDEE5028-A7FE-44F2-ADE6-9EB2DC960659}" dt="2025-05-19T05:35:33.767" v="3762" actId="1076"/>
          <ac:spMkLst>
            <pc:docMk/>
            <pc:sldMk cId="1784980919" sldId="276"/>
            <ac:spMk id="9" creationId="{3EBCC3B3-F388-1AEC-1454-52A83F5FE351}"/>
          </ac:spMkLst>
        </pc:spChg>
        <pc:spChg chg="add mod">
          <ac:chgData name="Nathan Mosk" userId="31f42aa479327305" providerId="LiveId" clId="{BDEE5028-A7FE-44F2-ADE6-9EB2DC960659}" dt="2025-05-19T05:35:34.977" v="3763"/>
          <ac:spMkLst>
            <pc:docMk/>
            <pc:sldMk cId="1784980919" sldId="276"/>
            <ac:spMk id="10" creationId="{FA97A2FB-F4E8-E9F4-F470-C202644D3B0D}"/>
          </ac:spMkLst>
        </pc:spChg>
        <pc:spChg chg="add mod">
          <ac:chgData name="Nathan Mosk" userId="31f42aa479327305" providerId="LiveId" clId="{BDEE5028-A7FE-44F2-ADE6-9EB2DC960659}" dt="2025-05-19T05:35:54.575" v="3778" actId="1076"/>
          <ac:spMkLst>
            <pc:docMk/>
            <pc:sldMk cId="1784980919" sldId="276"/>
            <ac:spMk id="11" creationId="{8B490A78-0A1B-C159-45D2-125F5302E09A}"/>
          </ac:spMkLst>
        </pc:spChg>
        <pc:spChg chg="mod">
          <ac:chgData name="Nathan Mosk" userId="31f42aa479327305" providerId="LiveId" clId="{BDEE5028-A7FE-44F2-ADE6-9EB2DC960659}" dt="2025-05-18T23:16:53.179" v="1843" actId="1076"/>
          <ac:spMkLst>
            <pc:docMk/>
            <pc:sldMk cId="1784980919" sldId="276"/>
            <ac:spMk id="20" creationId="{E2DDAF1B-C58E-6EFF-0006-8CCAF523EF9A}"/>
          </ac:spMkLst>
        </pc:spChg>
        <pc:picChg chg="add mod">
          <ac:chgData name="Nathan Mosk" userId="31f42aa479327305" providerId="LiveId" clId="{BDEE5028-A7FE-44F2-ADE6-9EB2DC960659}" dt="2025-05-18T23:18:23.661" v="1872" actId="1076"/>
          <ac:picMkLst>
            <pc:docMk/>
            <pc:sldMk cId="1784980919" sldId="276"/>
            <ac:picMk id="7" creationId="{F1A96075-E193-BF84-698C-85751F43E959}"/>
          </ac:picMkLst>
        </pc:picChg>
        <pc:picChg chg="add mod">
          <ac:chgData name="Nathan Mosk" userId="31f42aa479327305" providerId="LiveId" clId="{BDEE5028-A7FE-44F2-ADE6-9EB2DC960659}" dt="2025-05-18T23:18:30.294" v="1874" actId="1076"/>
          <ac:picMkLst>
            <pc:docMk/>
            <pc:sldMk cId="1784980919" sldId="276"/>
            <ac:picMk id="1028" creationId="{07A629B9-3F5B-E24A-66BA-8A91C4CDAE42}"/>
          </ac:picMkLst>
        </pc:picChg>
        <pc:picChg chg="add mod">
          <ac:chgData name="Nathan Mosk" userId="31f42aa479327305" providerId="LiveId" clId="{BDEE5028-A7FE-44F2-ADE6-9EB2DC960659}" dt="2025-05-19T00:05:29.757" v="1885" actId="1076"/>
          <ac:picMkLst>
            <pc:docMk/>
            <pc:sldMk cId="1784980919" sldId="276"/>
            <ac:picMk id="1030" creationId="{4AAA8C78-1B9D-3961-C3EA-4EDEDCF7278A}"/>
          </ac:picMkLst>
        </pc:picChg>
        <pc:cxnChg chg="add mod">
          <ac:chgData name="Nathan Mosk" userId="31f42aa479327305" providerId="LiveId" clId="{BDEE5028-A7FE-44F2-ADE6-9EB2DC960659}" dt="2025-05-18T23:17:07.300" v="1846" actId="14100"/>
          <ac:cxnSpMkLst>
            <pc:docMk/>
            <pc:sldMk cId="1784980919" sldId="276"/>
            <ac:cxnSpMk id="4" creationId="{0BBE717B-B52B-41D4-9CC9-B4C53E999067}"/>
          </ac:cxnSpMkLst>
        </pc:cxnChg>
        <pc:cxnChg chg="mod">
          <ac:chgData name="Nathan Mosk" userId="31f42aa479327305" providerId="LiveId" clId="{BDEE5028-A7FE-44F2-ADE6-9EB2DC960659}" dt="2025-05-19T00:05:13.112" v="1880" actId="478"/>
          <ac:cxnSpMkLst>
            <pc:docMk/>
            <pc:sldMk cId="1784980919" sldId="276"/>
            <ac:cxnSpMk id="27" creationId="{66E0B7E8-EC6F-EB46-F07E-1CA6DEEDF225}"/>
          </ac:cxnSpMkLst>
        </pc:cxnChg>
      </pc:sldChg>
      <pc:sldChg chg="addSp delSp modSp add mod">
        <pc:chgData name="Nathan Mosk" userId="31f42aa479327305" providerId="LiveId" clId="{BDEE5028-A7FE-44F2-ADE6-9EB2DC960659}" dt="2025-05-19T05:33:30.901" v="3645" actId="1076"/>
        <pc:sldMkLst>
          <pc:docMk/>
          <pc:sldMk cId="1081029987" sldId="277"/>
        </pc:sldMkLst>
        <pc:spChg chg="mod">
          <ac:chgData name="Nathan Mosk" userId="31f42aa479327305" providerId="LiveId" clId="{BDEE5028-A7FE-44F2-ADE6-9EB2DC960659}" dt="2025-05-19T01:35:29.599" v="2328" actId="20577"/>
          <ac:spMkLst>
            <pc:docMk/>
            <pc:sldMk cId="1081029987" sldId="277"/>
            <ac:spMk id="2" creationId="{636ECFCB-0E47-B736-718B-158F77F13368}"/>
          </ac:spMkLst>
        </pc:spChg>
        <pc:spChg chg="mod">
          <ac:chgData name="Nathan Mosk" userId="31f42aa479327305" providerId="LiveId" clId="{BDEE5028-A7FE-44F2-ADE6-9EB2DC960659}" dt="2025-05-19T05:33:25.048" v="3643" actId="20577"/>
          <ac:spMkLst>
            <pc:docMk/>
            <pc:sldMk cId="1081029987" sldId="277"/>
            <ac:spMk id="3" creationId="{41EB3358-17AD-B04A-696B-46EEF4FACB0C}"/>
          </ac:spMkLst>
        </pc:spChg>
        <pc:spChg chg="add mod">
          <ac:chgData name="Nathan Mosk" userId="31f42aa479327305" providerId="LiveId" clId="{BDEE5028-A7FE-44F2-ADE6-9EB2DC960659}" dt="2025-05-19T05:33:30.901" v="3645" actId="1076"/>
          <ac:spMkLst>
            <pc:docMk/>
            <pc:sldMk cId="1081029987" sldId="277"/>
            <ac:spMk id="5" creationId="{0D220AB1-B50C-190F-975E-ADDA82E4FED7}"/>
          </ac:spMkLst>
        </pc:spChg>
      </pc:sldChg>
      <pc:sldChg chg="addSp delSp modSp add del mod">
        <pc:chgData name="Nathan Mosk" userId="31f42aa479327305" providerId="LiveId" clId="{BDEE5028-A7FE-44F2-ADE6-9EB2DC960659}" dt="2025-05-19T00:32:20.514" v="2219" actId="47"/>
        <pc:sldMkLst>
          <pc:docMk/>
          <pc:sldMk cId="2392363479" sldId="277"/>
        </pc:sldMkLst>
      </pc:sldChg>
      <pc:sldChg chg="addSp modSp add mod">
        <pc:chgData name="Nathan Mosk" userId="31f42aa479327305" providerId="LiveId" clId="{BDEE5028-A7FE-44F2-ADE6-9EB2DC960659}" dt="2025-05-19T05:33:16.781" v="3634" actId="1076"/>
        <pc:sldMkLst>
          <pc:docMk/>
          <pc:sldMk cId="2085144982" sldId="278"/>
        </pc:sldMkLst>
        <pc:spChg chg="mod">
          <ac:chgData name="Nathan Mosk" userId="31f42aa479327305" providerId="LiveId" clId="{BDEE5028-A7FE-44F2-ADE6-9EB2DC960659}" dt="2025-05-19T01:40:28.924" v="3074" actId="20577"/>
          <ac:spMkLst>
            <pc:docMk/>
            <pc:sldMk cId="2085144982" sldId="278"/>
            <ac:spMk id="2" creationId="{E94118A4-B900-8FBF-D805-A0984EA53DE2}"/>
          </ac:spMkLst>
        </pc:spChg>
        <pc:spChg chg="mod">
          <ac:chgData name="Nathan Mosk" userId="31f42aa479327305" providerId="LiveId" clId="{BDEE5028-A7FE-44F2-ADE6-9EB2DC960659}" dt="2025-05-19T01:43:45.402" v="3095" actId="27636"/>
          <ac:spMkLst>
            <pc:docMk/>
            <pc:sldMk cId="2085144982" sldId="278"/>
            <ac:spMk id="3" creationId="{C9538229-9D6B-DB89-168B-E9385C6DDE06}"/>
          </ac:spMkLst>
        </pc:spChg>
        <pc:spChg chg="add mod">
          <ac:chgData name="Nathan Mosk" userId="31f42aa479327305" providerId="LiveId" clId="{BDEE5028-A7FE-44F2-ADE6-9EB2DC960659}" dt="2025-05-19T01:47:03.700" v="3556" actId="1076"/>
          <ac:spMkLst>
            <pc:docMk/>
            <pc:sldMk cId="2085144982" sldId="278"/>
            <ac:spMk id="4" creationId="{D363251D-7801-7AF2-5A30-EC23B0F82916}"/>
          </ac:spMkLst>
        </pc:spChg>
        <pc:spChg chg="add mod">
          <ac:chgData name="Nathan Mosk" userId="31f42aa479327305" providerId="LiveId" clId="{BDEE5028-A7FE-44F2-ADE6-9EB2DC960659}" dt="2025-05-19T05:33:16.781" v="3634" actId="1076"/>
          <ac:spMkLst>
            <pc:docMk/>
            <pc:sldMk cId="2085144982" sldId="278"/>
            <ac:spMk id="6" creationId="{9251B370-3438-EAA6-4A9C-51C97C03ECC5}"/>
          </ac:spMkLst>
        </pc:spChg>
      </pc:sldChg>
    </pc:docChg>
  </pc:docChgLst>
  <pc:docChgLst>
    <pc:chgData name="Nathan Mosk" userId="31f42aa479327305" providerId="LiveId" clId="{C1894671-3794-4B91-B882-53AF1427E147}"/>
    <pc:docChg chg="modSld">
      <pc:chgData name="Nathan Mosk" userId="31f42aa479327305" providerId="LiveId" clId="{C1894671-3794-4B91-B882-53AF1427E147}" dt="2025-02-07T07:29:06.787" v="8" actId="20577"/>
      <pc:docMkLst>
        <pc:docMk/>
      </pc:docMkLst>
      <pc:sldChg chg="modSp mod">
        <pc:chgData name="Nathan Mosk" userId="31f42aa479327305" providerId="LiveId" clId="{C1894671-3794-4B91-B882-53AF1427E147}" dt="2025-02-07T07:29:06.787" v="8" actId="20577"/>
        <pc:sldMkLst>
          <pc:docMk/>
          <pc:sldMk cId="1714329890" sldId="256"/>
        </pc:sldMkLst>
      </pc:sldChg>
    </pc:docChg>
  </pc:docChgLst>
  <pc:docChgLst>
    <pc:chgData name="Nathan Mosk" userId="31f42aa479327305" providerId="LiveId" clId="{2A18E000-6546-4356-96DA-2F8E2CE16339}"/>
    <pc:docChg chg="undo redo custSel addSld delSld modSld sldOrd">
      <pc:chgData name="Nathan Mosk" userId="31f42aa479327305" providerId="LiveId" clId="{2A18E000-6546-4356-96DA-2F8E2CE16339}" dt="2025-04-24T05:04:42.787" v="3230" actId="20577"/>
      <pc:docMkLst>
        <pc:docMk/>
      </pc:docMkLst>
      <pc:sldChg chg="modSp mod">
        <pc:chgData name="Nathan Mosk" userId="31f42aa479327305" providerId="LiveId" clId="{2A18E000-6546-4356-96DA-2F8E2CE16339}" dt="2025-04-04T18:22:57.707" v="1183" actId="20577"/>
        <pc:sldMkLst>
          <pc:docMk/>
          <pc:sldMk cId="1714329890" sldId="256"/>
        </pc:sldMkLst>
        <pc:spChg chg="mod">
          <ac:chgData name="Nathan Mosk" userId="31f42aa479327305" providerId="LiveId" clId="{2A18E000-6546-4356-96DA-2F8E2CE16339}" dt="2025-04-04T18:22:57.707" v="1183" actId="20577"/>
          <ac:spMkLst>
            <pc:docMk/>
            <pc:sldMk cId="1714329890" sldId="256"/>
            <ac:spMk id="2" creationId="{FB61A64B-23C9-0DCD-ACE2-1C3BD3EAE9CF}"/>
          </ac:spMkLst>
        </pc:spChg>
      </pc:sldChg>
      <pc:sldChg chg="addSp delSp modSp add mod">
        <pc:chgData name="Nathan Mosk" userId="31f42aa479327305" providerId="LiveId" clId="{2A18E000-6546-4356-96DA-2F8E2CE16339}" dt="2025-04-04T18:15:06.530" v="785" actId="20577"/>
        <pc:sldMkLst>
          <pc:docMk/>
          <pc:sldMk cId="2054995043" sldId="266"/>
        </pc:sldMkLst>
      </pc:sldChg>
      <pc:sldChg chg="addSp delSp modSp add mod ord">
        <pc:chgData name="Nathan Mosk" userId="31f42aa479327305" providerId="LiveId" clId="{2A18E000-6546-4356-96DA-2F8E2CE16339}" dt="2025-04-04T18:15:23.895" v="823" actId="20577"/>
        <pc:sldMkLst>
          <pc:docMk/>
          <pc:sldMk cId="296362072" sldId="267"/>
        </pc:sldMkLst>
      </pc:sldChg>
      <pc:sldChg chg="addSp delSp modSp add mod">
        <pc:chgData name="Nathan Mosk" userId="31f42aa479327305" providerId="LiveId" clId="{2A18E000-6546-4356-96DA-2F8E2CE16339}" dt="2025-04-04T18:51:30.240" v="1874" actId="20577"/>
        <pc:sldMkLst>
          <pc:docMk/>
          <pc:sldMk cId="3668200536" sldId="268"/>
        </pc:sldMkLst>
      </pc:sldChg>
      <pc:sldChg chg="add del">
        <pc:chgData name="Nathan Mosk" userId="31f42aa479327305" providerId="LiveId" clId="{2A18E000-6546-4356-96DA-2F8E2CE16339}" dt="2025-04-04T18:15:57.946" v="839"/>
        <pc:sldMkLst>
          <pc:docMk/>
          <pc:sldMk cId="320593465" sldId="269"/>
        </pc:sldMkLst>
      </pc:sldChg>
      <pc:sldChg chg="add del">
        <pc:chgData name="Nathan Mosk" userId="31f42aa479327305" providerId="LiveId" clId="{2A18E000-6546-4356-96DA-2F8E2CE16339}" dt="2025-04-04T18:15:54.323" v="837"/>
        <pc:sldMkLst>
          <pc:docMk/>
          <pc:sldMk cId="827861306" sldId="269"/>
        </pc:sldMkLst>
      </pc:sldChg>
      <pc:sldChg chg="delSp modSp add mod">
        <pc:chgData name="Nathan Mosk" userId="31f42aa479327305" providerId="LiveId" clId="{2A18E000-6546-4356-96DA-2F8E2CE16339}" dt="2025-04-04T18:29:09.238" v="1850" actId="20577"/>
        <pc:sldMkLst>
          <pc:docMk/>
          <pc:sldMk cId="3470538702" sldId="269"/>
        </pc:sldMkLst>
      </pc:sldChg>
      <pc:sldChg chg="addSp delSp modSp add mod">
        <pc:chgData name="Nathan Mosk" userId="31f42aa479327305" providerId="LiveId" clId="{2A18E000-6546-4356-96DA-2F8E2CE16339}" dt="2025-04-18T16:39:11.236" v="1924" actId="20577"/>
        <pc:sldMkLst>
          <pc:docMk/>
          <pc:sldMk cId="2720807978" sldId="270"/>
        </pc:sldMkLst>
      </pc:sldChg>
      <pc:sldChg chg="delSp modSp add mod">
        <pc:chgData name="Nathan Mosk" userId="31f42aa479327305" providerId="LiveId" clId="{2A18E000-6546-4356-96DA-2F8E2CE16339}" dt="2025-04-18T16:44:43.037" v="2221" actId="20577"/>
        <pc:sldMkLst>
          <pc:docMk/>
          <pc:sldMk cId="160439749" sldId="271"/>
        </pc:sldMkLst>
      </pc:sldChg>
      <pc:sldChg chg="addSp delSp modSp add mod">
        <pc:chgData name="Nathan Mosk" userId="31f42aa479327305" providerId="LiveId" clId="{2A18E000-6546-4356-96DA-2F8E2CE16339}" dt="2025-04-24T05:04:04.399" v="3146" actId="20577"/>
        <pc:sldMkLst>
          <pc:docMk/>
          <pc:sldMk cId="1473812933" sldId="272"/>
        </pc:sldMkLst>
      </pc:sldChg>
      <pc:sldChg chg="delSp modSp add mod">
        <pc:chgData name="Nathan Mosk" userId="31f42aa479327305" providerId="LiveId" clId="{2A18E000-6546-4356-96DA-2F8E2CE16339}" dt="2025-04-24T05:04:42.787" v="3230" actId="20577"/>
        <pc:sldMkLst>
          <pc:docMk/>
          <pc:sldMk cId="1476369421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FB2AE-97C6-4E79-956D-34EAEF65AD2D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72CF1-6A76-498F-ABCF-F3E44E82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18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172CF1-6A76-498F-ABCF-F3E44E82E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64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87EE-37FF-676D-5C62-588007385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563EE-0EF0-566B-ACC5-8F2D5CA7CC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21326-46BB-4EB5-BDB4-2CDE3C1C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F279-1A3A-AA7C-4B4C-D81B075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E9296-5AE4-C37E-0789-7297E4DA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EA2B-1753-3593-9310-E7EC0A87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9597C-62AB-3B6B-78AB-61AAD2E36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3C450-6F69-50A7-82AC-F2EF50CE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A6D0-671A-F968-BC90-F8AE59D81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0E287-E2C0-CA3B-714A-62D7AFC1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2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94786-A4D4-254C-C21D-69B649F6C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05C2B-28FD-D14B-44C2-B90174D7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BB09-7363-8AE0-CB76-10EE4E44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97E5E-43DD-FA9F-4402-AFC64BEC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61C2E-3FFE-126C-40BD-DE51ACC4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9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5E44-31FB-9170-6A30-F44C6FDA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0BBDE-BC81-FDAE-17C7-14DFBB95E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0EB5E-D0C6-5EF4-D7F7-F9113CF3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B7A7-499F-AD95-B4B3-6B85741C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7EB92-40BE-9665-FE18-63E57F9F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3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3F08-F262-7593-9D73-4B070863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0A25-30F0-2380-6D22-94D7F2F2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23EC-09BC-5DCD-B86E-2A953258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6E96B-1A9E-6536-C011-13C7C50C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4A5A-C680-9C6F-A923-EB035640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DA28-B990-2D0F-87F8-0CA26874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0F59-3C32-375D-1647-8CE205853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E5D43-CFB2-BEA9-D56D-06656F5A2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1C2A-2D79-22AF-7C6C-84B5EBAD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76AEE-44F0-F7AC-E723-D2355834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66E60-4AC5-4428-DCB4-43792B59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0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B5F1-18A2-9E00-7E99-FDEF3345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C7591-E046-6718-E888-37D1B563D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8A5D5-5D84-960D-A478-4067656D6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AE670-822C-3182-D2C8-6809C80F4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7B2BB-E686-D342-CCEB-E516BAE3A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4B37A9-A704-8D73-C3EF-6C1623E5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C098B8-84B3-EE6C-48F5-814B6ACA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8F416-3378-F839-BD92-6FDFEC72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6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5486-2CAC-1803-2440-668A269A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F18D3-CA3E-2ABB-5416-E651914F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CCAF0-0ADC-4064-1CF0-5A9F4C8F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2D9C9-910E-E312-7E81-995DBA4B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1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380E-66F5-3B0B-608F-625B700C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A7395-C8E1-1EED-66E2-B7BFB3D6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1A477-3967-0C48-6389-000D24DB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6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777A-76BB-DC97-2AD4-E1878F4C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F0F4-E7A8-A389-0444-248B29395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3A0E2-E9F3-9D55-069B-9D118D39C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BAB8A-0252-022D-A0F8-39ED108A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3B8C5-A9DE-1DAA-12F0-F534757E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1F7CD-7AD5-BAC1-FD5A-DCA9F439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318E-F868-18AE-6018-D4D093B8F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A0B94-3BF8-5D7E-8864-DED6FFCEA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B779-DD5D-C0BA-193D-FE45F82B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4EA3D-1C8D-3714-A9E3-939DD810D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B83F6-A740-9268-D8AC-D69775C16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A9FAD-0D3A-2C69-C32D-1B1D647B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85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B8CD7A-33CC-3BA4-74C0-47489CE6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0E111-870B-C2A9-0F90-B419CF75F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AB54A-F29D-9850-CA36-BB0CB3FCB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D28DD-58A8-4307-ACCC-AC421FD91F96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1866-AD89-38B5-7243-AC92AD573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BA550-550D-31B6-EB6E-6710BB2FE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A0033-A875-4AF7-A00B-413CFC89E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0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shorts/cinYtiHvyYk" TargetMode="External"/><Relationship Id="rId2" Type="http://schemas.openxmlformats.org/officeDocument/2006/relationships/hyperlink" Target="https://www.youtube.com/shorts/oz_-ng_lUk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nmosk/wes_cap" TargetMode="External"/><Relationship Id="rId5" Type="http://schemas.openxmlformats.org/officeDocument/2006/relationships/hyperlink" Target="https://www.youtube.com/shorts/kUQigXVnAi0" TargetMode="External"/><Relationship Id="rId4" Type="http://schemas.openxmlformats.org/officeDocument/2006/relationships/hyperlink" Target="https://www.youtube.com/shorts/FzKFghmEnT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xweather.com/weather-news/army-veteran-defends-palisades-home-wildfire-southern-californi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nmosk/wes_cap" TargetMode="External"/><Relationship Id="rId4" Type="http://schemas.openxmlformats.org/officeDocument/2006/relationships/hyperlink" Target="https://www.youtube.com/shorts/FzKFghmEnTw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hyperlink" Target="https://github.com/nmosk/wes_cap" TargetMode="External"/><Relationship Id="rId4" Type="http://schemas.openxmlformats.org/officeDocument/2006/relationships/hyperlink" Target="https://www.youtube.com/shorts/oz_-ng_lUkk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utube.com/shorts/cinYtiHvyYk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osk/wes_cap" TargetMode="External"/><Relationship Id="rId2" Type="http://schemas.openxmlformats.org/officeDocument/2006/relationships/hyperlink" Target="https://www.youtube.com/shorts/zElMQvZ2d8I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mosk/wes_cap" TargetMode="External"/><Relationship Id="rId2" Type="http://schemas.openxmlformats.org/officeDocument/2006/relationships/hyperlink" Target="https://www.youtube.com/shorts/zElMQvZ2d8I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1A64B-23C9-0DCD-ACE2-1C3BD3EAE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33387"/>
            <a:ext cx="5032744" cy="3365646"/>
          </a:xfrm>
        </p:spPr>
        <p:txBody>
          <a:bodyPr>
            <a:normAutofit/>
          </a:bodyPr>
          <a:lstStyle/>
          <a:p>
            <a:pPr algn="l"/>
            <a:r>
              <a:rPr lang="en-US" sz="5600"/>
              <a:t>Wireless Embedded</a:t>
            </a:r>
            <a:br>
              <a:rPr lang="en-US" sz="5600"/>
            </a:br>
            <a:r>
              <a:rPr lang="en-US" sz="5600"/>
              <a:t>Fire suppression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F5DF50-5AC0-1FC3-9876-5D2553B3B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264579"/>
            <a:ext cx="5032744" cy="18452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Nate Mosk</a:t>
            </a:r>
            <a:endParaRPr lang="en-US"/>
          </a:p>
          <a:p>
            <a:pPr algn="l"/>
            <a:r>
              <a:rPr lang="en-US" dirty="0"/>
              <a:t>5/30/2025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15700-034E-86A7-FFBD-3FCCD3C78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3757" y="364992"/>
            <a:ext cx="3496491" cy="1001342"/>
          </a:xfrm>
          <a:prstGeom prst="rect">
            <a:avLst/>
          </a:pr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3FE24-11B0-B044-62CF-0C2E26441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765" y="4164506"/>
            <a:ext cx="2585308" cy="2055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8E8ABF-2012-FE11-0131-AE50D3EF1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369" y="4595003"/>
            <a:ext cx="2683879" cy="11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29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8F357-1FE2-6A4B-3646-958456C85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18A4-B900-8FBF-D805-A0984EA5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72" y="-190929"/>
            <a:ext cx="1102428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Video Index and Story board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8229-9D6B-DB89-168B-E9385C6DD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9496" y="727474"/>
            <a:ext cx="5081231" cy="19880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Index:</a:t>
            </a:r>
          </a:p>
          <a:p>
            <a:r>
              <a:rPr lang="en-US" sz="2800" dirty="0">
                <a:hlinkClick r:id="rId2"/>
              </a:rPr>
              <a:t>Link to Video of remote control</a:t>
            </a:r>
            <a:r>
              <a:rPr lang="en-US" sz="2800" dirty="0"/>
              <a:t> </a:t>
            </a:r>
          </a:p>
          <a:p>
            <a:r>
              <a:rPr lang="en-US" dirty="0">
                <a:hlinkClick r:id="rId3"/>
              </a:rPr>
              <a:t>Link to video of the relay and valve</a:t>
            </a:r>
            <a:r>
              <a:rPr lang="en-US" dirty="0"/>
              <a:t> </a:t>
            </a:r>
          </a:p>
          <a:p>
            <a:r>
              <a:rPr lang="en-US" sz="2800" dirty="0">
                <a:hlinkClick r:id="rId4"/>
              </a:rPr>
              <a:t>Link to video of Webserver</a:t>
            </a:r>
            <a:r>
              <a:rPr lang="en-US" sz="2800" dirty="0"/>
              <a:t> </a:t>
            </a:r>
          </a:p>
          <a:p>
            <a:r>
              <a:rPr lang="en-US" dirty="0">
                <a:hlinkClick r:id="rId5"/>
              </a:rPr>
              <a:t>Video of initial HC12 set up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63251D-7801-7AF2-5A30-EC23B0F82916}"/>
              </a:ext>
            </a:extLst>
          </p:cNvPr>
          <p:cNvSpPr txBox="1">
            <a:spLocks/>
          </p:cNvSpPr>
          <p:nvPr/>
        </p:nvSpPr>
        <p:spPr>
          <a:xfrm>
            <a:off x="1739845" y="2791801"/>
            <a:ext cx="9122140" cy="3932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Outline of final video:</a:t>
            </a:r>
          </a:p>
          <a:p>
            <a:r>
              <a:rPr lang="en-US" dirty="0"/>
              <a:t>Show news clips of the fire and explain motivation</a:t>
            </a:r>
          </a:p>
          <a:p>
            <a:r>
              <a:rPr lang="en-US" dirty="0"/>
              <a:t>Explain concept, design, and plan to build</a:t>
            </a:r>
          </a:p>
          <a:p>
            <a:r>
              <a:rPr lang="en-US" dirty="0"/>
              <a:t>Use the index of already made videos to show the progression of the project</a:t>
            </a:r>
          </a:p>
          <a:p>
            <a:r>
              <a:rPr lang="en-US" dirty="0"/>
              <a:t>Show the final product design</a:t>
            </a:r>
          </a:p>
          <a:p>
            <a:r>
              <a:rPr lang="en-US" dirty="0"/>
              <a:t>Demonstrate the use of the final product</a:t>
            </a:r>
          </a:p>
          <a:p>
            <a:r>
              <a:rPr lang="en-US" dirty="0"/>
              <a:t>Talk about path forward as a product  to help with fires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1B370-3438-EAA6-4A9C-51C97C03ECC5}"/>
              </a:ext>
            </a:extLst>
          </p:cNvPr>
          <p:cNvSpPr txBox="1"/>
          <p:nvPr/>
        </p:nvSpPr>
        <p:spPr>
          <a:xfrm>
            <a:off x="7536873" y="1593333"/>
            <a:ext cx="378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https://github.com/nmosk/wes_cap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14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074A-8BED-D041-28F3-9469A703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459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Real life example of fire protection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6DC92-88B6-B598-8C78-17D69666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462" y="1396632"/>
            <a:ext cx="7379689" cy="47769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42B177-CF89-6ADB-B83F-8325E28DEC6D}"/>
              </a:ext>
            </a:extLst>
          </p:cNvPr>
          <p:cNvSpPr txBox="1"/>
          <p:nvPr/>
        </p:nvSpPr>
        <p:spPr>
          <a:xfrm>
            <a:off x="1023551" y="630820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Army veteran's simple purchase saved home against wildfire in Southern California | Fox Weather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B1125-6A52-0F15-31BC-D94CBE2BC8D3}"/>
              </a:ext>
            </a:extLst>
          </p:cNvPr>
          <p:cNvSpPr txBox="1"/>
          <p:nvPr/>
        </p:nvSpPr>
        <p:spPr>
          <a:xfrm>
            <a:off x="568411" y="1754659"/>
            <a:ext cx="3138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the LA fires in 2025, a man saved his home by placing simple lawn sprinklers on the roof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D77737-ED40-A1E3-02AA-702B85DA3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11" y="3429000"/>
            <a:ext cx="28479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6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Image result for wifi symbol">
            <a:extLst>
              <a:ext uri="{FF2B5EF4-FFF2-40B4-BE49-F238E27FC236}">
                <a16:creationId xmlns:a16="http://schemas.microsoft.com/office/drawing/2014/main" id="{2D085A50-0DC2-DD30-D829-3DEE68EAD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8125">
            <a:off x="3387894" y="4040698"/>
            <a:ext cx="624242" cy="49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/4 in. Garden Hose Out x 1/2 in. Female Iron Pipe (FIP) In Angle Sillcock">
            <a:extLst>
              <a:ext uri="{FF2B5EF4-FFF2-40B4-BE49-F238E27FC236}">
                <a16:creationId xmlns:a16="http://schemas.microsoft.com/office/drawing/2014/main" id="{5B93ECA6-8211-BF1E-157D-B0800AB5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215">
            <a:off x="2455041" y="5209673"/>
            <a:ext cx="928812" cy="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5CC52D-FAB5-8B12-45C7-8CBF59814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8140">
            <a:off x="4684534" y="3400146"/>
            <a:ext cx="895260" cy="712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78B3DB-9D6D-AADA-1625-0AD0BDAF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8140">
            <a:off x="649034" y="3412395"/>
            <a:ext cx="895260" cy="712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3CB5C-80BF-ECC2-DF38-924D34D9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4286" cy="1325563"/>
          </a:xfrm>
        </p:spPr>
        <p:txBody>
          <a:bodyPr/>
          <a:lstStyle/>
          <a:p>
            <a:r>
              <a:rPr lang="en-US" dirty="0"/>
              <a:t>Let’s follow his example and save more homes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1C549-A01B-D23F-DEEC-7008ABF52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68742" y="1543606"/>
            <a:ext cx="10185057" cy="4351338"/>
          </a:xfrm>
        </p:spPr>
        <p:txBody>
          <a:bodyPr/>
          <a:lstStyle/>
          <a:p>
            <a:r>
              <a:rPr lang="en-US" dirty="0"/>
              <a:t>Goal: Add a fire suppression system to a house</a:t>
            </a:r>
          </a:p>
        </p:txBody>
      </p:sp>
      <p:pic>
        <p:nvPicPr>
          <p:cNvPr id="1026" name="Picture 2" descr="Top 10 Single Story Homes For Sale in Anaheim and Anaheim Hills - Mahesh Mike Patel">
            <a:extLst>
              <a:ext uri="{FF2B5EF4-FFF2-40B4-BE49-F238E27FC236}">
                <a16:creationId xmlns:a16="http://schemas.microsoft.com/office/drawing/2014/main" id="{AEFB997C-652E-AEBC-3148-5B98ADE1B9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35" y="2656702"/>
            <a:ext cx="5923522" cy="394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94525C-A272-8712-C25F-2CA0B2C2C6C6}"/>
              </a:ext>
            </a:extLst>
          </p:cNvPr>
          <p:cNvSpPr/>
          <p:nvPr/>
        </p:nvSpPr>
        <p:spPr>
          <a:xfrm>
            <a:off x="2372497" y="3422822"/>
            <a:ext cx="1437505" cy="555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0DBC3A30-2780-C8A2-F437-A72254235FD0}"/>
              </a:ext>
            </a:extLst>
          </p:cNvPr>
          <p:cNvSpPr/>
          <p:nvPr/>
        </p:nvSpPr>
        <p:spPr>
          <a:xfrm>
            <a:off x="3687464" y="3707027"/>
            <a:ext cx="1136822" cy="49427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7F2D4CDA-8F91-6DEC-627D-0A88CBB02965}"/>
              </a:ext>
            </a:extLst>
          </p:cNvPr>
          <p:cNvSpPr/>
          <p:nvPr/>
        </p:nvSpPr>
        <p:spPr>
          <a:xfrm>
            <a:off x="1355128" y="3719275"/>
            <a:ext cx="1136822" cy="49427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NTRY Binary Transmitter One Button (433Mhz)">
            <a:extLst>
              <a:ext uri="{FF2B5EF4-FFF2-40B4-BE49-F238E27FC236}">
                <a16:creationId xmlns:a16="http://schemas.microsoft.com/office/drawing/2014/main" id="{4DB32905-923B-DCFF-12BB-FAEFCF2E9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23" y="5728611"/>
            <a:ext cx="1096160" cy="7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inus Sign 9">
            <a:extLst>
              <a:ext uri="{FF2B5EF4-FFF2-40B4-BE49-F238E27FC236}">
                <a16:creationId xmlns:a16="http://schemas.microsoft.com/office/drawing/2014/main" id="{72F5814F-F55E-279B-BE12-CFDDEBBD5A1A}"/>
              </a:ext>
            </a:extLst>
          </p:cNvPr>
          <p:cNvSpPr/>
          <p:nvPr/>
        </p:nvSpPr>
        <p:spPr>
          <a:xfrm rot="5400000" flipV="1">
            <a:off x="1477214" y="4822799"/>
            <a:ext cx="2323179" cy="790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298AF8-BB74-DEFC-9E3C-61BC3BEF588A}"/>
              </a:ext>
            </a:extLst>
          </p:cNvPr>
          <p:cNvCxnSpPr>
            <a:cxnSpLocks/>
          </p:cNvCxnSpPr>
          <p:nvPr/>
        </p:nvCxnSpPr>
        <p:spPr>
          <a:xfrm flipV="1">
            <a:off x="5049700" y="3978660"/>
            <a:ext cx="4156084" cy="434271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Image result for wifi symbol">
            <a:extLst>
              <a:ext uri="{FF2B5EF4-FFF2-40B4-BE49-F238E27FC236}">
                <a16:creationId xmlns:a16="http://schemas.microsoft.com/office/drawing/2014/main" id="{9B67F352-9094-1578-44C4-42321BA97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4632">
            <a:off x="4512164" y="5389082"/>
            <a:ext cx="624242" cy="49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84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1E7DE-A931-C2CD-0C13-10B07363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Image result for wifi symbol">
            <a:extLst>
              <a:ext uri="{FF2B5EF4-FFF2-40B4-BE49-F238E27FC236}">
                <a16:creationId xmlns:a16="http://schemas.microsoft.com/office/drawing/2014/main" id="{F4F06A67-FA00-AAD6-AF82-5BE17A0C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8125">
            <a:off x="3387894" y="4040698"/>
            <a:ext cx="624242" cy="49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/4 in. Garden Hose Out x 1/2 in. Female Iron Pipe (FIP) In Angle Sillcock">
            <a:extLst>
              <a:ext uri="{FF2B5EF4-FFF2-40B4-BE49-F238E27FC236}">
                <a16:creationId xmlns:a16="http://schemas.microsoft.com/office/drawing/2014/main" id="{04BEE7E5-7A66-83A2-046D-6D592110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215">
            <a:off x="2455041" y="5209673"/>
            <a:ext cx="928812" cy="92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C23867-9541-7E22-34BC-DAA877D25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8140">
            <a:off x="4684534" y="3400146"/>
            <a:ext cx="895260" cy="712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88582-E11A-2920-BE4C-F22C1670F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778140">
            <a:off x="649034" y="3412395"/>
            <a:ext cx="895260" cy="712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FA3E0-C14D-EBC5-88C2-EE53E4CC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4286" cy="13255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Minimum Viable Product: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3E27-7636-29EE-265F-9C9B218E0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8032" y="1543606"/>
            <a:ext cx="10105767" cy="821025"/>
          </a:xfrm>
        </p:spPr>
        <p:txBody>
          <a:bodyPr/>
          <a:lstStyle/>
          <a:p>
            <a:r>
              <a:rPr lang="en-US" dirty="0"/>
              <a:t>Goal: Add a fire suppression system to a house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B5DD90-E7C6-DBF9-ABC9-E9718433F834}"/>
              </a:ext>
            </a:extLst>
          </p:cNvPr>
          <p:cNvSpPr/>
          <p:nvPr/>
        </p:nvSpPr>
        <p:spPr>
          <a:xfrm>
            <a:off x="2372497" y="3422822"/>
            <a:ext cx="1437505" cy="555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64B6F70C-3A69-1407-A12D-7A82E1B399D9}"/>
              </a:ext>
            </a:extLst>
          </p:cNvPr>
          <p:cNvSpPr/>
          <p:nvPr/>
        </p:nvSpPr>
        <p:spPr>
          <a:xfrm>
            <a:off x="3687464" y="3707027"/>
            <a:ext cx="1136822" cy="49427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C08710B3-1838-B834-2996-5D98DC5606E5}"/>
              </a:ext>
            </a:extLst>
          </p:cNvPr>
          <p:cNvSpPr/>
          <p:nvPr/>
        </p:nvSpPr>
        <p:spPr>
          <a:xfrm>
            <a:off x="1355128" y="3719275"/>
            <a:ext cx="1136822" cy="49427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NTRY Binary Transmitter One Button (433Mhz)">
            <a:extLst>
              <a:ext uri="{FF2B5EF4-FFF2-40B4-BE49-F238E27FC236}">
                <a16:creationId xmlns:a16="http://schemas.microsoft.com/office/drawing/2014/main" id="{114D084D-6FDE-3E2C-2996-3C5F0E781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823" y="5728611"/>
            <a:ext cx="1096160" cy="7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inus Sign 9">
            <a:extLst>
              <a:ext uri="{FF2B5EF4-FFF2-40B4-BE49-F238E27FC236}">
                <a16:creationId xmlns:a16="http://schemas.microsoft.com/office/drawing/2014/main" id="{5FB13826-4C04-BAFE-47A4-50E94F36EC7B}"/>
              </a:ext>
            </a:extLst>
          </p:cNvPr>
          <p:cNvSpPr/>
          <p:nvPr/>
        </p:nvSpPr>
        <p:spPr>
          <a:xfrm rot="5400000" flipV="1">
            <a:off x="1477214" y="4822799"/>
            <a:ext cx="2323179" cy="7906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Image result for wifi symbol">
            <a:extLst>
              <a:ext uri="{FF2B5EF4-FFF2-40B4-BE49-F238E27FC236}">
                <a16:creationId xmlns:a16="http://schemas.microsoft.com/office/drawing/2014/main" id="{CC5545FA-A395-D804-0B3C-8FF3B635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04632">
            <a:off x="4512164" y="5389082"/>
            <a:ext cx="624242" cy="49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A0D91-B5C8-FB71-B167-0C01CA82B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949" y="2364631"/>
            <a:ext cx="5181600" cy="4351338"/>
          </a:xfrm>
        </p:spPr>
        <p:txBody>
          <a:bodyPr/>
          <a:lstStyle/>
          <a:p>
            <a:r>
              <a:rPr lang="en-US" dirty="0"/>
              <a:t>Rooftop system that deploys water</a:t>
            </a:r>
          </a:p>
          <a:p>
            <a:r>
              <a:rPr lang="en-US" dirty="0"/>
              <a:t>Is controllable via a central computer</a:t>
            </a:r>
          </a:p>
          <a:p>
            <a:r>
              <a:rPr lang="en-US" dirty="0"/>
              <a:t>System can be turned on by a client’s wireless remote</a:t>
            </a:r>
          </a:p>
          <a:p>
            <a:r>
              <a:rPr lang="en-US" dirty="0"/>
              <a:t>System can be monitored and used via the internet</a:t>
            </a:r>
          </a:p>
        </p:txBody>
      </p:sp>
    </p:spTree>
    <p:extLst>
      <p:ext uri="{BB962C8B-B14F-4D97-AF65-F5344CB8AC3E}">
        <p14:creationId xmlns:p14="http://schemas.microsoft.com/office/powerpoint/2010/main" val="63821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A102E-6A73-0740-0A57-31CB8B91F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GREEN DIFFUSED LED 3mm - iFuture Technology">
            <a:extLst>
              <a:ext uri="{FF2B5EF4-FFF2-40B4-BE49-F238E27FC236}">
                <a16:creationId xmlns:a16="http://schemas.microsoft.com/office/drawing/2014/main" id="{4AAA8C78-1B9D-3961-C3EA-4EDEDCF72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57551">
            <a:off x="5789765" y="5192741"/>
            <a:ext cx="1470718" cy="147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D75EBB-4592-469A-4B53-EB0F8FC1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72" y="-190929"/>
            <a:ext cx="1102428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Component 1 – Web server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57C8-57F2-36D2-393D-DD2AFC1DB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9496" y="727473"/>
            <a:ext cx="10613562" cy="28173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web server has been successfully built and tested with the following specs.:</a:t>
            </a:r>
          </a:p>
          <a:p>
            <a:r>
              <a:rPr lang="en-US" dirty="0"/>
              <a:t>Arduino R4 </a:t>
            </a:r>
            <a:r>
              <a:rPr lang="en-US" dirty="0" err="1"/>
              <a:t>Wifi</a:t>
            </a:r>
            <a:r>
              <a:rPr lang="en-US" dirty="0"/>
              <a:t> model board is used to host a simple web server</a:t>
            </a:r>
          </a:p>
          <a:p>
            <a:r>
              <a:rPr lang="en-US" dirty="0"/>
              <a:t>By using port forwarding on my home router, the server can be accessed from the web</a:t>
            </a:r>
          </a:p>
          <a:p>
            <a:r>
              <a:rPr lang="en-US" dirty="0"/>
              <a:t>HTML Hyperlink buttons on the page are able to be selected by a client to pass data to the server</a:t>
            </a:r>
          </a:p>
          <a:p>
            <a:r>
              <a:rPr lang="en-US" dirty="0"/>
              <a:t>When a button is clicked, it turns an LED on or off</a:t>
            </a:r>
          </a:p>
          <a:p>
            <a:r>
              <a:rPr lang="en-US" dirty="0"/>
              <a:t>Status of the LED is displayed on the web page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1E3E9-E523-F1F7-8732-8F408D969F12}"/>
              </a:ext>
            </a:extLst>
          </p:cNvPr>
          <p:cNvSpPr txBox="1"/>
          <p:nvPr/>
        </p:nvSpPr>
        <p:spPr>
          <a:xfrm rot="21004533">
            <a:off x="4803089" y="5184827"/>
            <a:ext cx="55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Vcc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9B2631-F5A0-AF4A-3AF0-A02A548C83B6}"/>
              </a:ext>
            </a:extLst>
          </p:cNvPr>
          <p:cNvSpPr/>
          <p:nvPr/>
        </p:nvSpPr>
        <p:spPr>
          <a:xfrm>
            <a:off x="3911970" y="5182292"/>
            <a:ext cx="1754909" cy="796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R4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E2DDAF1B-C58E-6EFF-0006-8CCAF523EF9A}"/>
              </a:ext>
            </a:extLst>
          </p:cNvPr>
          <p:cNvSpPr/>
          <p:nvPr/>
        </p:nvSpPr>
        <p:spPr>
          <a:xfrm>
            <a:off x="1069871" y="5248790"/>
            <a:ext cx="1218470" cy="730138"/>
          </a:xfrm>
          <a:prstGeom prst="can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BB188F-1052-F189-C8CA-C2CE84948122}"/>
              </a:ext>
            </a:extLst>
          </p:cNvPr>
          <p:cNvCxnSpPr>
            <a:cxnSpLocks/>
          </p:cNvCxnSpPr>
          <p:nvPr/>
        </p:nvCxnSpPr>
        <p:spPr>
          <a:xfrm>
            <a:off x="5683460" y="5699856"/>
            <a:ext cx="756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E0B7E8-EC6F-EB46-F07E-1CA6DEEDF225}"/>
              </a:ext>
            </a:extLst>
          </p:cNvPr>
          <p:cNvCxnSpPr>
            <a:cxnSpLocks/>
          </p:cNvCxnSpPr>
          <p:nvPr/>
        </p:nvCxnSpPr>
        <p:spPr>
          <a:xfrm>
            <a:off x="5683460" y="5819103"/>
            <a:ext cx="846848" cy="9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Free Wifi Symbol Transparent, Download Free Wifi Symbol Transparent png images, Free ClipArts on ...">
            <a:extLst>
              <a:ext uri="{FF2B5EF4-FFF2-40B4-BE49-F238E27FC236}">
                <a16:creationId xmlns:a16="http://schemas.microsoft.com/office/drawing/2014/main" id="{07A629B9-3F5B-E24A-66BA-8A91C4CDA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452182">
            <a:off x="3206950" y="5294041"/>
            <a:ext cx="708745" cy="6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BE717B-B52B-41D4-9CC9-B4C53E999067}"/>
              </a:ext>
            </a:extLst>
          </p:cNvPr>
          <p:cNvCxnSpPr>
            <a:cxnSpLocks/>
          </p:cNvCxnSpPr>
          <p:nvPr/>
        </p:nvCxnSpPr>
        <p:spPr>
          <a:xfrm flipV="1">
            <a:off x="1679106" y="4904509"/>
            <a:ext cx="0" cy="3442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loud 5">
            <a:extLst>
              <a:ext uri="{FF2B5EF4-FFF2-40B4-BE49-F238E27FC236}">
                <a16:creationId xmlns:a16="http://schemas.microsoft.com/office/drawing/2014/main" id="{5487D47A-CABE-3384-F8FD-47628928C02F}"/>
              </a:ext>
            </a:extLst>
          </p:cNvPr>
          <p:cNvSpPr/>
          <p:nvPr/>
        </p:nvSpPr>
        <p:spPr>
          <a:xfrm>
            <a:off x="589215" y="3648364"/>
            <a:ext cx="2179782" cy="1325563"/>
          </a:xfrm>
          <a:prstGeom prst="cloud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pic>
        <p:nvPicPr>
          <p:cNvPr id="7" name="Picture 4" descr="Free Wifi Symbol Transparent, Download Free Wifi Symbol Transparent png images, Free ClipArts on ...">
            <a:extLst>
              <a:ext uri="{FF2B5EF4-FFF2-40B4-BE49-F238E27FC236}">
                <a16:creationId xmlns:a16="http://schemas.microsoft.com/office/drawing/2014/main" id="{F1A96075-E193-BF84-698C-85751F43E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6328">
            <a:off x="2248195" y="5433796"/>
            <a:ext cx="598594" cy="52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BCC3B3-F388-1AEC-1454-52A83F5FE351}"/>
              </a:ext>
            </a:extLst>
          </p:cNvPr>
          <p:cNvSpPr txBox="1"/>
          <p:nvPr/>
        </p:nvSpPr>
        <p:spPr>
          <a:xfrm>
            <a:off x="8258486" y="4021643"/>
            <a:ext cx="31126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4"/>
              </a:rPr>
              <a:t>Link to video of Webserver</a:t>
            </a:r>
            <a:r>
              <a:rPr lang="en-US" sz="3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7A2FB-F4E8-E9F4-F470-C202644D3B0D}"/>
              </a:ext>
            </a:extLst>
          </p:cNvPr>
          <p:cNvSpPr txBox="1"/>
          <p:nvPr/>
        </p:nvSpPr>
        <p:spPr>
          <a:xfrm>
            <a:off x="7777018" y="6130527"/>
            <a:ext cx="378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https://github.com/nmosk/wes_cap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490A78-0A1B-C159-45D2-125F5302E09A}"/>
              </a:ext>
            </a:extLst>
          </p:cNvPr>
          <p:cNvSpPr txBox="1"/>
          <p:nvPr/>
        </p:nvSpPr>
        <p:spPr>
          <a:xfrm>
            <a:off x="7707200" y="5761691"/>
            <a:ext cx="44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Wifi_connect.ino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8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70090-594C-1AFC-BB41-06A8FEE05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72D6B4-6284-2A92-0CBD-B5BB5FCE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968" y="4998406"/>
            <a:ext cx="2117195" cy="16824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9BFFEF-A4E4-0D1F-5BA0-ACDDDECE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72" y="-190929"/>
            <a:ext cx="1102428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Component 2 – Remote Control built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1BDC-ABBC-ABF5-B3A5-276E071A6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9496" y="727473"/>
            <a:ext cx="7679328" cy="281730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 remote control has been successfully built and tested with the following specs.:</a:t>
            </a:r>
          </a:p>
          <a:p>
            <a:r>
              <a:rPr lang="en-US" dirty="0"/>
              <a:t>HC-12 wireless module connects two boards</a:t>
            </a:r>
          </a:p>
          <a:p>
            <a:r>
              <a:rPr lang="en-US" dirty="0"/>
              <a:t>Arduino Nanos are used to RX/TX information from the HC-12</a:t>
            </a:r>
          </a:p>
          <a:p>
            <a:r>
              <a:rPr lang="en-US" dirty="0"/>
              <a:t>A button on the transmitter (the remote) is used to send a signal to open and close the “valve”</a:t>
            </a:r>
          </a:p>
          <a:p>
            <a:r>
              <a:rPr lang="en-US" dirty="0"/>
              <a:t>An LED on the receiver represents the valve and turn on upon reception of a signal from the transmitter</a:t>
            </a:r>
          </a:p>
          <a:p>
            <a:r>
              <a:rPr lang="en-US" dirty="0"/>
              <a:t>The time and date is logged upon each piece of data received</a:t>
            </a:r>
          </a:p>
          <a:p>
            <a:r>
              <a:rPr lang="en-US" dirty="0"/>
              <a:t>The remote has a housing and a battery</a:t>
            </a:r>
          </a:p>
          <a:p>
            <a:r>
              <a:rPr lang="en-US" dirty="0"/>
              <a:t>Double click turns the LED off, single click turns LED on. An algorithm and buffer was developed to facilitate that feature.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580CFB-573A-BCA4-4609-5AA337CCC903}"/>
              </a:ext>
            </a:extLst>
          </p:cNvPr>
          <p:cNvCxnSpPr>
            <a:cxnSpLocks/>
          </p:cNvCxnSpPr>
          <p:nvPr/>
        </p:nvCxnSpPr>
        <p:spPr>
          <a:xfrm>
            <a:off x="3086324" y="4571473"/>
            <a:ext cx="93903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E82B981-228E-697E-1CF0-C2A70B077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55" y="3828738"/>
            <a:ext cx="1995057" cy="10266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D5D5C6-DBE2-FCE8-4550-21AE7115F83E}"/>
              </a:ext>
            </a:extLst>
          </p:cNvPr>
          <p:cNvSpPr txBox="1"/>
          <p:nvPr/>
        </p:nvSpPr>
        <p:spPr>
          <a:xfrm rot="21004533">
            <a:off x="4803089" y="5184827"/>
            <a:ext cx="553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Vcc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6C9DB7-66A7-EB6B-D601-DBA2A3B026F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086324" y="4272479"/>
            <a:ext cx="724618" cy="39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66F7860-3B54-9D6F-5652-F1772A2B5310}"/>
              </a:ext>
            </a:extLst>
          </p:cNvPr>
          <p:cNvSpPr/>
          <p:nvPr/>
        </p:nvSpPr>
        <p:spPr>
          <a:xfrm>
            <a:off x="3810942" y="3914136"/>
            <a:ext cx="1754909" cy="796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Nano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C7EEBA-962A-C02D-D695-D0CC7FD37169}"/>
              </a:ext>
            </a:extLst>
          </p:cNvPr>
          <p:cNvCxnSpPr>
            <a:cxnSpLocks/>
          </p:cNvCxnSpPr>
          <p:nvPr/>
        </p:nvCxnSpPr>
        <p:spPr>
          <a:xfrm flipV="1">
            <a:off x="3160448" y="5096894"/>
            <a:ext cx="1329256" cy="72220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E472FE8-56D8-259D-D89D-FD96C27C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683" y="5096894"/>
            <a:ext cx="1995057" cy="102669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2DE2B4-21A1-FE2D-FDFA-3C17F4C64A19}"/>
              </a:ext>
            </a:extLst>
          </p:cNvPr>
          <p:cNvCxnSpPr>
            <a:cxnSpLocks/>
          </p:cNvCxnSpPr>
          <p:nvPr/>
        </p:nvCxnSpPr>
        <p:spPr>
          <a:xfrm flipV="1">
            <a:off x="3319984" y="5114453"/>
            <a:ext cx="1000993" cy="466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98AEC-CCB2-3D26-51B4-03DA9BC0D381}"/>
              </a:ext>
            </a:extLst>
          </p:cNvPr>
          <p:cNvSpPr/>
          <p:nvPr/>
        </p:nvSpPr>
        <p:spPr>
          <a:xfrm>
            <a:off x="3971089" y="6643967"/>
            <a:ext cx="1412854" cy="238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R4</a:t>
            </a:r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813FCA8A-7EEB-63A4-D576-D1E11A2F627B}"/>
              </a:ext>
            </a:extLst>
          </p:cNvPr>
          <p:cNvSpPr/>
          <p:nvPr/>
        </p:nvSpPr>
        <p:spPr>
          <a:xfrm>
            <a:off x="6299929" y="4145621"/>
            <a:ext cx="803363" cy="459144"/>
          </a:xfrm>
          <a:prstGeom prst="can">
            <a:avLst>
              <a:gd name="adj" fmla="val 50000"/>
            </a:avLst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7D94177-FC27-C5CC-51B5-1924EC1EA87A}"/>
              </a:ext>
            </a:extLst>
          </p:cNvPr>
          <p:cNvCxnSpPr>
            <a:cxnSpLocks/>
          </p:cNvCxnSpPr>
          <p:nvPr/>
        </p:nvCxnSpPr>
        <p:spPr>
          <a:xfrm>
            <a:off x="5529069" y="4475980"/>
            <a:ext cx="7563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5BE8BB-291F-B3B7-DBBB-BFC74EC208F4}"/>
              </a:ext>
            </a:extLst>
          </p:cNvPr>
          <p:cNvCxnSpPr>
            <a:cxnSpLocks/>
          </p:cNvCxnSpPr>
          <p:nvPr/>
        </p:nvCxnSpPr>
        <p:spPr>
          <a:xfrm>
            <a:off x="5529069" y="4595227"/>
            <a:ext cx="846848" cy="95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84AD26-10FC-A7E1-5EA7-34944EC274B0}"/>
              </a:ext>
            </a:extLst>
          </p:cNvPr>
          <p:cNvSpPr/>
          <p:nvPr/>
        </p:nvSpPr>
        <p:spPr>
          <a:xfrm>
            <a:off x="1349654" y="3676075"/>
            <a:ext cx="4950275" cy="12624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41DEAA-3FA1-1B78-4008-D246291AE773}"/>
              </a:ext>
            </a:extLst>
          </p:cNvPr>
          <p:cNvSpPr txBox="1"/>
          <p:nvPr/>
        </p:nvSpPr>
        <p:spPr>
          <a:xfrm>
            <a:off x="7949836" y="4169164"/>
            <a:ext cx="3863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4"/>
              </a:rPr>
              <a:t>Link to Video of remote control</a:t>
            </a:r>
            <a:r>
              <a:rPr lang="en-US" sz="36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ED9065-42C2-AC8B-1A97-4260BC1D7D55}"/>
              </a:ext>
            </a:extLst>
          </p:cNvPr>
          <p:cNvSpPr txBox="1"/>
          <p:nvPr/>
        </p:nvSpPr>
        <p:spPr>
          <a:xfrm>
            <a:off x="7777018" y="6130527"/>
            <a:ext cx="3786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https://github.com/nmosk/wes_cap</a:t>
            </a:r>
            <a:r>
              <a:rPr lang="en-US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C795194-C9A5-4CCF-3A34-4B9A27B4CDFB}"/>
              </a:ext>
            </a:extLst>
          </p:cNvPr>
          <p:cNvSpPr txBox="1"/>
          <p:nvPr/>
        </p:nvSpPr>
        <p:spPr>
          <a:xfrm>
            <a:off x="7725422" y="5426844"/>
            <a:ext cx="44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Transmitter_button_double-click.ino</a:t>
            </a:r>
            <a:endParaRPr lang="en-US" dirty="0"/>
          </a:p>
          <a:p>
            <a:r>
              <a:rPr lang="en-US" dirty="0"/>
              <a:t>Receiver_rev1_button.ino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139596-1F64-C1B3-5981-AEB25DC03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993" y="5347835"/>
            <a:ext cx="306970" cy="122544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4420E3-0FBA-3655-1840-0CDF8D47CD8F}"/>
              </a:ext>
            </a:extLst>
          </p:cNvPr>
          <p:cNvCxnSpPr>
            <a:cxnSpLocks/>
          </p:cNvCxnSpPr>
          <p:nvPr/>
        </p:nvCxnSpPr>
        <p:spPr>
          <a:xfrm flipV="1">
            <a:off x="5638817" y="6499859"/>
            <a:ext cx="577866" cy="2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41DFE2-9A1B-2555-17E4-2AC8E409D562}"/>
              </a:ext>
            </a:extLst>
          </p:cNvPr>
          <p:cNvCxnSpPr/>
          <p:nvPr/>
        </p:nvCxnSpPr>
        <p:spPr>
          <a:xfrm>
            <a:off x="6506277" y="5457998"/>
            <a:ext cx="278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145BCA-A154-6EAC-66ED-634044D0CF21}"/>
              </a:ext>
            </a:extLst>
          </p:cNvPr>
          <p:cNvSpPr txBox="1"/>
          <p:nvPr/>
        </p:nvSpPr>
        <p:spPr>
          <a:xfrm>
            <a:off x="6600519" y="5114453"/>
            <a:ext cx="1257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valve</a:t>
            </a:r>
          </a:p>
        </p:txBody>
      </p:sp>
      <p:pic>
        <p:nvPicPr>
          <p:cNvPr id="28" name="Picture 4" descr="Free Wifi Symbol Transparent, Download Free Wifi Symbol Transparent png images, Free ClipArts on ...">
            <a:extLst>
              <a:ext uri="{FF2B5EF4-FFF2-40B4-BE49-F238E27FC236}">
                <a16:creationId xmlns:a16="http://schemas.microsoft.com/office/drawing/2014/main" id="{63E88474-7CE7-E68A-312B-3A3F6B44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632621">
            <a:off x="760523" y="4608268"/>
            <a:ext cx="708745" cy="61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A hand holding a small electronic device&#10;&#10;AI-generated content may be incorrect.">
            <a:extLst>
              <a:ext uri="{FF2B5EF4-FFF2-40B4-BE49-F238E27FC236}">
                <a16:creationId xmlns:a16="http://schemas.microsoft.com/office/drawing/2014/main" id="{8E32D87C-2595-D3B3-0272-383E929768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87" y="72622"/>
            <a:ext cx="3154025" cy="360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7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3CDD1-825F-F72A-E37B-57BB21539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E958-A0CD-014D-1791-54FBE3F2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72" y="-190929"/>
            <a:ext cx="1102428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Component 3 – Relay switch and valve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73D70-B995-7C10-3C6D-5A2151D9A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9496" y="727473"/>
            <a:ext cx="10613562" cy="24600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relay switch and ball valve have been successfully built and tested with the following specs.:</a:t>
            </a:r>
          </a:p>
          <a:p>
            <a:r>
              <a:rPr lang="en-US" dirty="0"/>
              <a:t>A 3/4” ball valve with an electric actuator motor will serve as the water flow controller </a:t>
            </a:r>
          </a:p>
          <a:p>
            <a:r>
              <a:rPr lang="en-US" dirty="0"/>
              <a:t>The relay switch is activated by 3.3v control and allows 12 V DC to go through the switch</a:t>
            </a:r>
          </a:p>
          <a:p>
            <a:r>
              <a:rPr lang="en-US" dirty="0">
                <a:hlinkClick r:id="rId2"/>
              </a:rPr>
              <a:t>Link to video of the relay and valve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13FE20-ECB7-249C-7323-0AD9216F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926" y="3423890"/>
            <a:ext cx="1537070" cy="1520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A4B5F1-36B1-EED7-FD92-C09AA535A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68601" y="5290298"/>
            <a:ext cx="1537070" cy="14868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42CAB6-C17F-8B3E-7661-99187E79E838}"/>
              </a:ext>
            </a:extLst>
          </p:cNvPr>
          <p:cNvCxnSpPr>
            <a:cxnSpLocks/>
          </p:cNvCxnSpPr>
          <p:nvPr/>
        </p:nvCxnSpPr>
        <p:spPr>
          <a:xfrm flipV="1">
            <a:off x="7224490" y="5486400"/>
            <a:ext cx="2314075" cy="6467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ACA8234-D0F5-6FC8-E381-8E4C538B3E3A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7196297" y="4478351"/>
            <a:ext cx="207941" cy="141202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8EBD16-5E97-4B3E-F206-B686AE3E3904}"/>
              </a:ext>
            </a:extLst>
          </p:cNvPr>
          <p:cNvGrpSpPr/>
          <p:nvPr/>
        </p:nvGrpSpPr>
        <p:grpSpPr>
          <a:xfrm>
            <a:off x="1995188" y="4085065"/>
            <a:ext cx="646948" cy="1537204"/>
            <a:chOff x="2946534" y="2421744"/>
            <a:chExt cx="646948" cy="1537204"/>
          </a:xfrm>
        </p:grpSpPr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9CE713F7-A991-4C2C-A423-2A69FA7FF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75457" y="3466083"/>
              <a:ext cx="663943" cy="321788"/>
            </a:xfrm>
            <a:prstGeom prst="bentConnector3">
              <a:avLst>
                <a:gd name="adj1" fmla="val -35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5AA2F05-D8A9-3A1F-35E9-397FB404447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46534" y="2421744"/>
              <a:ext cx="646948" cy="982793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6AC2AA-3870-8C58-63FC-E0C60C6D6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200684" y="3494836"/>
            <a:ext cx="1200150" cy="47910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0B2D7CE-3DA8-6C48-D3A4-14AB9EA2059A}"/>
              </a:ext>
            </a:extLst>
          </p:cNvPr>
          <p:cNvGrpSpPr/>
          <p:nvPr/>
        </p:nvGrpSpPr>
        <p:grpSpPr>
          <a:xfrm>
            <a:off x="2055240" y="4027472"/>
            <a:ext cx="646948" cy="1874547"/>
            <a:chOff x="2946535" y="2312211"/>
            <a:chExt cx="646948" cy="1646737"/>
          </a:xfrm>
        </p:grpSpPr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BA12A19-B3A6-08DB-8B39-D651DF225C9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75457" y="3466083"/>
              <a:ext cx="663943" cy="321788"/>
            </a:xfrm>
            <a:prstGeom prst="bentConnector3">
              <a:avLst>
                <a:gd name="adj1" fmla="val -35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EF163CE1-1B15-24D9-E00B-A16DA53AF7D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46535" y="2312211"/>
              <a:ext cx="646948" cy="982793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AA70DF-8EB7-EDD3-D66E-A560671BA616}"/>
              </a:ext>
            </a:extLst>
          </p:cNvPr>
          <p:cNvGrpSpPr/>
          <p:nvPr/>
        </p:nvGrpSpPr>
        <p:grpSpPr>
          <a:xfrm>
            <a:off x="2154865" y="4085066"/>
            <a:ext cx="646948" cy="2048122"/>
            <a:chOff x="2946535" y="2312211"/>
            <a:chExt cx="646948" cy="1646737"/>
          </a:xfrm>
        </p:grpSpPr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F9BF51E1-6AE4-9D05-8F39-7F74339EC83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775457" y="3466083"/>
              <a:ext cx="663943" cy="321788"/>
            </a:xfrm>
            <a:prstGeom prst="bentConnector3">
              <a:avLst>
                <a:gd name="adj1" fmla="val -35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BE077BB6-3D5C-7877-CFE0-1FF0BCE8946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46535" y="2312211"/>
              <a:ext cx="646948" cy="982793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B036971-BA48-57AB-1D27-FA2B491B7244}"/>
              </a:ext>
            </a:extLst>
          </p:cNvPr>
          <p:cNvSpPr/>
          <p:nvPr/>
        </p:nvSpPr>
        <p:spPr>
          <a:xfrm flipH="1">
            <a:off x="7592888" y="4544292"/>
            <a:ext cx="1945677" cy="858981"/>
          </a:xfrm>
          <a:custGeom>
            <a:avLst/>
            <a:gdLst>
              <a:gd name="connsiteX0" fmla="*/ 167148 w 167148"/>
              <a:gd name="connsiteY0" fmla="*/ 0 h 1078847"/>
              <a:gd name="connsiteX1" fmla="*/ 9832 w 167148"/>
              <a:gd name="connsiteY1" fmla="*/ 1022555 h 1078847"/>
              <a:gd name="connsiteX2" fmla="*/ 0 w 167148"/>
              <a:gd name="connsiteY2" fmla="*/ 1061884 h 10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48" h="1078847">
                <a:moveTo>
                  <a:pt x="167148" y="0"/>
                </a:moveTo>
                <a:cubicBezTo>
                  <a:pt x="102419" y="420329"/>
                  <a:pt x="37690" y="845574"/>
                  <a:pt x="9832" y="1022555"/>
                </a:cubicBezTo>
                <a:cubicBezTo>
                  <a:pt x="-18026" y="1199536"/>
                  <a:pt x="26219" y="886542"/>
                  <a:pt x="0" y="106188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511856-D9B4-AFB9-D68F-BBB76E42ADD4}"/>
              </a:ext>
            </a:extLst>
          </p:cNvPr>
          <p:cNvSpPr/>
          <p:nvPr/>
        </p:nvSpPr>
        <p:spPr>
          <a:xfrm>
            <a:off x="2642136" y="3544778"/>
            <a:ext cx="2105354" cy="11160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R4</a:t>
            </a:r>
          </a:p>
        </p:txBody>
      </p:sp>
    </p:spTree>
    <p:extLst>
      <p:ext uri="{BB962C8B-B14F-4D97-AF65-F5344CB8AC3E}">
        <p14:creationId xmlns:p14="http://schemas.microsoft.com/office/powerpoint/2010/main" val="314344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7BA5A-4DE1-B786-D9C8-B7F9A107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ECFCB-0E47-B736-718B-158F77F1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72" y="-190929"/>
            <a:ext cx="1102428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Current Achievement – Full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B3358-17AD-B04A-696B-46EEF4FAC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9496" y="727473"/>
            <a:ext cx="10613562" cy="5183800"/>
          </a:xfrm>
        </p:spPr>
        <p:txBody>
          <a:bodyPr>
            <a:normAutofit/>
          </a:bodyPr>
          <a:lstStyle/>
          <a:p>
            <a:r>
              <a:rPr lang="en-US" dirty="0"/>
              <a:t>Valve/relay has been installed and connected to board</a:t>
            </a:r>
          </a:p>
          <a:p>
            <a:r>
              <a:rPr lang="en-US" dirty="0"/>
              <a:t>The web server is combined with the receiver end of the HC wireless module</a:t>
            </a:r>
          </a:p>
          <a:p>
            <a:r>
              <a:rPr lang="en-US" dirty="0"/>
              <a:t>Both the remote and the website are able to control the relay actuator</a:t>
            </a:r>
          </a:p>
          <a:p>
            <a:r>
              <a:rPr lang="en-US" dirty="0"/>
              <a:t>The controller computer is installed its housing, as is the remote</a:t>
            </a:r>
          </a:p>
          <a:p>
            <a:r>
              <a:rPr lang="en-US" dirty="0"/>
              <a:t>The programming code is more readable, highly commented, and well organized than it previously was </a:t>
            </a:r>
          </a:p>
          <a:p>
            <a:pPr marL="0" indent="0">
              <a:buNone/>
            </a:pPr>
            <a:r>
              <a:rPr lang="en-US" dirty="0"/>
              <a:t>Demonstration:</a:t>
            </a:r>
          </a:p>
          <a:p>
            <a:r>
              <a:rPr lang="en-US" dirty="0">
                <a:hlinkClick r:id="rId2"/>
              </a:rPr>
              <a:t>https://www.youtube.com/shorts/zElMQvZ2d8I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20AB1-B50C-190F-975E-ADDA82E4FED7}"/>
              </a:ext>
            </a:extLst>
          </p:cNvPr>
          <p:cNvSpPr txBox="1"/>
          <p:nvPr/>
        </p:nvSpPr>
        <p:spPr>
          <a:xfrm>
            <a:off x="1199496" y="5742770"/>
            <a:ext cx="731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https://github.com/nmosk/wes_cap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1029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E27A-410E-D33D-37DE-9E6ED5C62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AFE4-A958-F421-D439-555DC35C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72" y="-190929"/>
            <a:ext cx="11024286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u="sng" dirty="0"/>
              <a:t>Next steps – Preparation for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FC9BE-5352-2668-06CA-0ED6E17C5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9496" y="727473"/>
            <a:ext cx="10613562" cy="5183800"/>
          </a:xfrm>
        </p:spPr>
        <p:txBody>
          <a:bodyPr>
            <a:normAutofit/>
          </a:bodyPr>
          <a:lstStyle/>
          <a:p>
            <a:r>
              <a:rPr lang="en-US" dirty="0"/>
              <a:t>Need to prepare and create final video – 5 min tops!</a:t>
            </a:r>
          </a:p>
          <a:p>
            <a:r>
              <a:rPr lang="en-US" dirty="0"/>
              <a:t>Opportunity to improve web server site html</a:t>
            </a:r>
          </a:p>
          <a:p>
            <a:r>
              <a:rPr lang="en-US" dirty="0"/>
              <a:t>Finalize code repo</a:t>
            </a:r>
          </a:p>
          <a:p>
            <a:pPr marL="0" indent="0">
              <a:buNone/>
            </a:pPr>
            <a:r>
              <a:rPr lang="en-US" dirty="0"/>
              <a:t>Demonstration:</a:t>
            </a:r>
          </a:p>
          <a:p>
            <a:r>
              <a:rPr lang="en-US" dirty="0">
                <a:hlinkClick r:id="rId2"/>
              </a:rPr>
              <a:t>https://www.youtube.com/shorts/zElMQvZ2d8I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02170-72C3-8197-FD7F-BB5867DCA6CE}"/>
              </a:ext>
            </a:extLst>
          </p:cNvPr>
          <p:cNvSpPr txBox="1"/>
          <p:nvPr/>
        </p:nvSpPr>
        <p:spPr>
          <a:xfrm>
            <a:off x="1382376" y="3429000"/>
            <a:ext cx="731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https://github.com/nmosk/wes_cap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428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717</Words>
  <Application>Microsoft Office PowerPoint</Application>
  <PresentationFormat>Widescreen</PresentationFormat>
  <Paragraphs>84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Wireless Embedded Fire suppression system</vt:lpstr>
      <vt:lpstr>Real life example of fire protection</vt:lpstr>
      <vt:lpstr>Let’s follow his example and save more homes</vt:lpstr>
      <vt:lpstr>Minimum Viable Product:</vt:lpstr>
      <vt:lpstr>Component 1 – Web server built</vt:lpstr>
      <vt:lpstr>Component 2 – Remote Control built</vt:lpstr>
      <vt:lpstr>Component 3 – Relay switch and valve set up</vt:lpstr>
      <vt:lpstr>Current Achievement – Full assembly</vt:lpstr>
      <vt:lpstr>Next steps – Preparation for Presentation</vt:lpstr>
      <vt:lpstr>Video Index and Story board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Mosk</dc:creator>
  <cp:lastModifiedBy>Nathan Mosk</cp:lastModifiedBy>
  <cp:revision>1</cp:revision>
  <dcterms:created xsi:type="dcterms:W3CDTF">2025-02-07T05:24:44Z</dcterms:created>
  <dcterms:modified xsi:type="dcterms:W3CDTF">2025-05-30T03:25:15Z</dcterms:modified>
</cp:coreProperties>
</file>