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26C1-76C2-44F3-A447-601B8C20241D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CFCB-1A28-4237-AE72-B4CDA43D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3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26C1-76C2-44F3-A447-601B8C20241D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CFCB-1A28-4237-AE72-B4CDA43D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26C1-76C2-44F3-A447-601B8C20241D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CFCB-1A28-4237-AE72-B4CDA43D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7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26C1-76C2-44F3-A447-601B8C20241D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CFCB-1A28-4237-AE72-B4CDA43D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26C1-76C2-44F3-A447-601B8C20241D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CFCB-1A28-4237-AE72-B4CDA43D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9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26C1-76C2-44F3-A447-601B8C20241D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CFCB-1A28-4237-AE72-B4CDA43D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26C1-76C2-44F3-A447-601B8C20241D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CFCB-1A28-4237-AE72-B4CDA43D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3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26C1-76C2-44F3-A447-601B8C20241D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CFCB-1A28-4237-AE72-B4CDA43D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6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26C1-76C2-44F3-A447-601B8C20241D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CFCB-1A28-4237-AE72-B4CDA43D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1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26C1-76C2-44F3-A447-601B8C20241D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CFCB-1A28-4237-AE72-B4CDA43D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0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26C1-76C2-44F3-A447-601B8C20241D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CFCB-1A28-4237-AE72-B4CDA43D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26C1-76C2-44F3-A447-601B8C20241D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6CFCB-1A28-4237-AE72-B4CDA43D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457200" y="2971800"/>
            <a:ext cx="1063256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905000" y="2743200"/>
            <a:ext cx="1594884" cy="1371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810000" y="2609850"/>
            <a:ext cx="1905000" cy="16383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553200" y="2386214"/>
            <a:ext cx="2425084" cy="208557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879695" y="2667000"/>
            <a:ext cx="1772094" cy="15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7234114" y="2971800"/>
            <a:ext cx="1063256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9512" y="32329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99562" y="32329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93166" y="3235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82288" y="3259351"/>
            <a:ext cx="2083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i="1" dirty="0" smtClean="0">
                <a:latin typeface="Cambria Math"/>
                <a:ea typeface="Cambria Math"/>
              </a:rPr>
              <a:t>ρ</a:t>
            </a:r>
            <a:r>
              <a:rPr lang="en-US" baseline="-25000" dirty="0">
                <a:latin typeface="Cambria Math"/>
                <a:ea typeface="Cambria Math"/>
              </a:rPr>
              <a:t>0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393864" y="3259351"/>
            <a:ext cx="6171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i="1" dirty="0" smtClean="0">
                <a:latin typeface="Cambria Math"/>
                <a:ea typeface="Cambria Math"/>
              </a:rPr>
              <a:t>ρ</a:t>
            </a:r>
            <a:r>
              <a:rPr lang="en-US" baseline="-25000" dirty="0" smtClean="0">
                <a:latin typeface="Cambria Math"/>
                <a:ea typeface="Cambria Math"/>
              </a:rPr>
              <a:t>1 </a:t>
            </a:r>
            <a:r>
              <a:rPr lang="en-US" dirty="0" smtClean="0">
                <a:latin typeface="Cambria Math"/>
                <a:ea typeface="Cambria Math"/>
              </a:rPr>
              <a:t>– </a:t>
            </a:r>
            <a:r>
              <a:rPr lang="el-GR" i="1" dirty="0" smtClean="0">
                <a:latin typeface="Cambria Math"/>
                <a:ea typeface="Cambria Math"/>
              </a:rPr>
              <a:t>ρ</a:t>
            </a:r>
            <a:r>
              <a:rPr lang="en-US" baseline="-25000" dirty="0" smtClean="0">
                <a:latin typeface="Cambria Math"/>
                <a:ea typeface="Cambria Math"/>
              </a:rPr>
              <a:t>0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4658305" y="3259351"/>
            <a:ext cx="208390" cy="27699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l-GR" i="1" dirty="0" smtClean="0">
                <a:latin typeface="Cambria Math"/>
                <a:ea typeface="Cambria Math"/>
              </a:rPr>
              <a:t>ρ</a:t>
            </a:r>
            <a:r>
              <a:rPr lang="en-US" baseline="-25000" dirty="0">
                <a:latin typeface="Cambria Math"/>
                <a:ea typeface="Cambria Math"/>
              </a:rPr>
              <a:t>0</a:t>
            </a:r>
            <a:endParaRPr lang="en-US" i="1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80250" y="3259351"/>
            <a:ext cx="6171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i="1" dirty="0" smtClean="0">
                <a:latin typeface="Cambria Math"/>
                <a:ea typeface="Cambria Math"/>
              </a:rPr>
              <a:t>ρ</a:t>
            </a:r>
            <a:r>
              <a:rPr lang="en-US" baseline="-25000" dirty="0">
                <a:latin typeface="Cambria Math"/>
                <a:ea typeface="Cambria Math"/>
              </a:rPr>
              <a:t>2</a:t>
            </a:r>
            <a:r>
              <a:rPr lang="en-US" baseline="-25000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– </a:t>
            </a:r>
            <a:r>
              <a:rPr lang="el-GR" i="1" dirty="0" smtClean="0">
                <a:latin typeface="Cambria Math"/>
                <a:ea typeface="Cambria Math"/>
              </a:rPr>
              <a:t>ρ</a:t>
            </a:r>
            <a:r>
              <a:rPr lang="en-US" baseline="-25000" dirty="0">
                <a:latin typeface="Cambria Math"/>
                <a:ea typeface="Cambria Math"/>
              </a:rPr>
              <a:t>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951956" y="3259351"/>
            <a:ext cx="2083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i="1" dirty="0" smtClean="0">
                <a:latin typeface="Cambria Math"/>
                <a:ea typeface="Cambria Math"/>
              </a:rPr>
              <a:t>ρ</a:t>
            </a:r>
            <a:r>
              <a:rPr lang="en-US" baseline="-25000" dirty="0">
                <a:latin typeface="Cambria Math"/>
                <a:ea typeface="Cambria Math"/>
              </a:rPr>
              <a:t>1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7467600" y="3259351"/>
            <a:ext cx="2083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i="1" dirty="0" smtClean="0">
                <a:latin typeface="Cambria Math"/>
                <a:ea typeface="Cambria Math"/>
              </a:rPr>
              <a:t>ρ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13218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California, Santa Cruz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Naor Movshovitz</dc:creator>
  <cp:lastModifiedBy>Naor Movshovitz</cp:lastModifiedBy>
  <cp:revision>10</cp:revision>
  <dcterms:created xsi:type="dcterms:W3CDTF">2016-08-09T21:48:35Z</dcterms:created>
  <dcterms:modified xsi:type="dcterms:W3CDTF">2016-08-09T22:14:20Z</dcterms:modified>
</cp:coreProperties>
</file>