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7E0B-9220-4EE9-95A1-C049BE1AC43B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F336-DC01-4BA6-BA26-4B1A93A6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4978761"/>
            <a:ext cx="5486400" cy="515216"/>
          </a:xfrm>
        </p:spPr>
        <p:txBody>
          <a:bodyPr/>
          <a:lstStyle/>
          <a:p>
            <a:r>
              <a:rPr lang="en-US" dirty="0" smtClean="0"/>
              <a:t>Is there a solid core inside?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>
            <a:fillRect/>
          </a:stretch>
        </p:blipFill>
        <p:spPr>
          <a:xfrm>
            <a:off x="1792288" y="533400"/>
            <a:ext cx="5486400" cy="41148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519738"/>
            <a:ext cx="5486400" cy="8048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Juno</a:t>
            </a:r>
            <a:r>
              <a:rPr lang="en-US" dirty="0" smtClean="0"/>
              <a:t> mission to Jupiter, still ongoing, has already delivered a trove of new data about the atmosphere, the magnetosphere, the rings, and, our focus, the gravity field.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6587" y="4724400"/>
            <a:ext cx="1552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https://nasa.gov/juno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solid core inside?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371600"/>
            <a:ext cx="6057900" cy="30289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gravity field is determined by the spatial distribution of mass. Therefore, the spatial distribution of mass can be deduced from the measured gravity field, </a:t>
            </a:r>
            <a:r>
              <a:rPr lang="en-US" i="1" dirty="0" smtClean="0"/>
              <a:t>with some assumptions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33811" y="4495800"/>
            <a:ext cx="233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https://commons.wikimedia.org/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4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/>
          <a:lstStyle/>
          <a:p>
            <a:r>
              <a:rPr lang="en-US" dirty="0" smtClean="0"/>
              <a:t>Is there a solid core inside?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25" y="533400"/>
            <a:ext cx="5609349" cy="420959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105400"/>
            <a:ext cx="54864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measurement or observation or a physical quantity is never a single value. It always comes with an associated uncertainty. All the </a:t>
            </a:r>
            <a:r>
              <a:rPr lang="en-US" i="1" dirty="0" smtClean="0"/>
              <a:t>models</a:t>
            </a:r>
            <a:r>
              <a:rPr lang="en-US" dirty="0" smtClean="0"/>
              <a:t> depicted above have gravity fields that match the </a:t>
            </a:r>
            <a:r>
              <a:rPr lang="en-US" i="1" dirty="0" smtClean="0"/>
              <a:t>observed</a:t>
            </a:r>
            <a:r>
              <a:rPr lang="en-US" dirty="0" smtClean="0"/>
              <a:t> gravity field, to some precision! Some show evidence of a sharp boundary around a solid core. Some show a gradual increase in density throughout. Is it possible, with increased precision, to rule out enough of them to determine what the real Jupiter is like inside?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181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Is there a solid core inside?</vt:lpstr>
      <vt:lpstr>Is there a solid core inside?</vt:lpstr>
      <vt:lpstr>Is there a solid core inside?</vt:lpstr>
    </vt:vector>
  </TitlesOfParts>
  <Company>University of California, Santa Cruz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Naor Movshovitz</dc:creator>
  <cp:lastModifiedBy>Naor Movshovitz</cp:lastModifiedBy>
  <cp:revision>7</cp:revision>
  <dcterms:created xsi:type="dcterms:W3CDTF">2019-01-08T21:00:27Z</dcterms:created>
  <dcterms:modified xsi:type="dcterms:W3CDTF">2019-01-08T21:28:44Z</dcterms:modified>
</cp:coreProperties>
</file>